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27- 28.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r>
              <a:rPr lang="sr-Latn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 smtClean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 smtClean="0"/>
              <a:t>институција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Latn-BA" sz="2800" dirty="0" smtClean="0"/>
              <a:t>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Latn-BA" sz="2800" dirty="0" smtClean="0"/>
              <a:t>………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Latn-BA" sz="2800" dirty="0" smtClean="0"/>
              <a:t>………..</a:t>
            </a:r>
            <a:endParaRPr lang="sr-Latn-BA" sz="28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smtClean="0"/>
              <a:t>27 - </a:t>
            </a:r>
            <a:r>
              <a:rPr lang="sr-Latn-BA" b="1" dirty="0" smtClean="0"/>
              <a:t>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125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Agencija za BS</cp:lastModifiedBy>
  <cp:revision>17</cp:revision>
  <dcterms:created xsi:type="dcterms:W3CDTF">2014-10-16T19:11:55Z</dcterms:created>
  <dcterms:modified xsi:type="dcterms:W3CDTF">2016-09-29T11:57:36Z</dcterms:modified>
</cp:coreProperties>
</file>