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96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27 - 28. </a:t>
            </a:r>
            <a:r>
              <a:rPr lang="sr-Latn-RS" b="1" dirty="0" smtClean="0"/>
              <a:t>oktobar</a:t>
            </a:r>
            <a:r>
              <a:rPr lang="sr-Cyrl-BA" b="1" dirty="0" smtClean="0"/>
              <a:t> </a:t>
            </a:r>
            <a:r>
              <a:rPr lang="sr-Cyrl-BA" b="1" dirty="0" smtClean="0"/>
              <a:t>201</a:t>
            </a:r>
            <a:r>
              <a:rPr lang="sr-Latn-BA" b="1" dirty="0"/>
              <a:t>6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NASLOV RADA NA SRPSKOM JEZIKU NASLOV RADA NA SRPSKOM JEZIKU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BA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NASLOV RADA NA </a:t>
            </a:r>
            <a:r>
              <a:rPr lang="sr-Latn-BA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ENGLESKOM JEZIKU NASLOV RADA NA ENGLESKOM JEZIKU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dirty="0" smtClean="0"/>
              <a:t>Autor, </a:t>
            </a:r>
            <a:r>
              <a:rPr lang="sr-Latn-RS" sz="2000" i="1" dirty="0" smtClean="0"/>
              <a:t>institucija</a:t>
            </a:r>
            <a:endParaRPr lang="sr-Latn-BA" sz="2000" i="1" dirty="0"/>
          </a:p>
          <a:p>
            <a:r>
              <a:rPr lang="sr-Latn-RS" sz="2000" dirty="0"/>
              <a:t>Autor, </a:t>
            </a:r>
            <a:r>
              <a:rPr lang="sr-Latn-RS" sz="2000" i="1" dirty="0"/>
              <a:t>institucija</a:t>
            </a:r>
            <a:endParaRPr lang="sr-Latn-BA" sz="2000" i="1" dirty="0"/>
          </a:p>
          <a:p>
            <a:r>
              <a:rPr lang="sr-Latn-RS" sz="2000" dirty="0"/>
              <a:t>Autor, </a:t>
            </a:r>
            <a:r>
              <a:rPr lang="sr-Latn-RS" sz="2000" i="1" dirty="0" smtClean="0"/>
              <a:t>institucija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81677"/>
            <a:ext cx="1991751" cy="110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</a:t>
            </a: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………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………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27 - 28. </a:t>
            </a:r>
            <a:r>
              <a:rPr lang="sr-Latn-RS" b="1" dirty="0" smtClean="0"/>
              <a:t>oktobar</a:t>
            </a:r>
            <a:r>
              <a:rPr lang="sr-Cyrl-BA" b="1" dirty="0" smtClean="0"/>
              <a:t> </a:t>
            </a:r>
            <a:r>
              <a:rPr lang="sr-Cyrl-BA" b="1" dirty="0" smtClean="0"/>
              <a:t>201</a:t>
            </a:r>
            <a:r>
              <a:rPr lang="sr-Latn-BA" b="1" dirty="0"/>
              <a:t>6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13479"/>
            <a:ext cx="1527496" cy="8443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04" y="213479"/>
            <a:ext cx="1527496" cy="84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122</Words>
  <Application>Microsoft Office PowerPoint</Application>
  <PresentationFormat>On-screen Show (4:3)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Agencija za BS</cp:lastModifiedBy>
  <cp:revision>17</cp:revision>
  <dcterms:created xsi:type="dcterms:W3CDTF">2014-10-16T19:11:55Z</dcterms:created>
  <dcterms:modified xsi:type="dcterms:W3CDTF">2016-09-29T12:00:25Z</dcterms:modified>
</cp:coreProperties>
</file>