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3" r:id="rId4"/>
    <p:sldId id="262" r:id="rId5"/>
    <p:sldId id="264" r:id="rId6"/>
    <p:sldId id="265" r:id="rId7"/>
    <p:sldId id="266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16F"/>
    <a:srgbClr val="FFE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19-Oct-17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19-Oct-17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19-Oct-17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19-Oct-17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19-Oct-17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19-Oct-17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19-Oct-17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19-Oct-17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19-Oct-17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19-Oct-17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19-Oct-17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0000"/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t>19-Oct-17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 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Međunarodna konferencija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BEZBJEDNOST SAOBRAĆAJA U LOKALNOJ ZAJEDNICI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26 - 27. </a:t>
            </a:r>
            <a:r>
              <a:rPr lang="sr-Latn-RS" b="1" dirty="0" smtClean="0"/>
              <a:t>oktobar</a:t>
            </a:r>
            <a:r>
              <a:rPr lang="sr-Cyrl-BA" b="1" dirty="0" smtClean="0"/>
              <a:t> 201</a:t>
            </a:r>
            <a:r>
              <a:rPr lang="sr-Latn-BA" b="1" dirty="0" smtClean="0"/>
              <a:t>7</a:t>
            </a:r>
            <a:r>
              <a:rPr lang="sr-Cyrl-BA" b="1" dirty="0" smtClean="0"/>
              <a:t>. </a:t>
            </a:r>
            <a:r>
              <a:rPr lang="sr-Latn-RS" b="1" dirty="0" smtClean="0"/>
              <a:t>godine</a:t>
            </a:r>
            <a:r>
              <a:rPr lang="sr-Cyrl-BA" b="1" dirty="0" smtClean="0"/>
              <a:t>,</a:t>
            </a:r>
            <a:r>
              <a:rPr lang="sr-Latn-BA" b="1" dirty="0" smtClean="0"/>
              <a:t> </a:t>
            </a:r>
            <a:r>
              <a:rPr lang="sr-Latn-RS" b="1" dirty="0" smtClean="0"/>
              <a:t>Banja Luka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1447800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R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NASLOV RADA NA SRPSKOM JEZIKU NASLOV RADA NA SRPSKOM JEZIKU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200" y="2995689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BA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NASLOV RADA NA </a:t>
            </a:r>
            <a:r>
              <a:rPr lang="sr-Latn-BA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ENGLESKOM JEZIKU NASLOV RADA NA ENGLESKOM JEZIKU</a:t>
            </a:r>
            <a:endParaRPr lang="en-US" sz="32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90800" y="4565349"/>
            <a:ext cx="6248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2000" dirty="0" smtClean="0"/>
              <a:t>Autor, </a:t>
            </a:r>
            <a:r>
              <a:rPr lang="sr-Latn-RS" sz="2000" i="1" dirty="0" smtClean="0"/>
              <a:t>institucija</a:t>
            </a:r>
            <a:endParaRPr lang="sr-Latn-BA" sz="2000" i="1" dirty="0"/>
          </a:p>
          <a:p>
            <a:r>
              <a:rPr lang="sr-Latn-RS" sz="2000" dirty="0"/>
              <a:t>Autor, </a:t>
            </a:r>
            <a:r>
              <a:rPr lang="sr-Latn-RS" sz="2000" i="1" dirty="0"/>
              <a:t>institucija</a:t>
            </a:r>
            <a:endParaRPr lang="sr-Latn-BA" sz="2000" i="1" dirty="0"/>
          </a:p>
          <a:p>
            <a:r>
              <a:rPr lang="sr-Latn-RS" sz="2000" dirty="0"/>
              <a:t>Autor, </a:t>
            </a:r>
            <a:r>
              <a:rPr lang="sr-Latn-RS" sz="2000" i="1" dirty="0" smtClean="0"/>
              <a:t>institucija</a:t>
            </a:r>
            <a:endParaRPr lang="sr-Latn-BA" sz="2000" i="1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" name="Picture 9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SADRŽAJ RADA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57200" y="1371600"/>
            <a:ext cx="61722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>
                <a:solidFill>
                  <a:schemeClr val="tx2"/>
                </a:solidFill>
              </a:rPr>
              <a:t>.........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/>
              <a:t>.........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/>
              <a:t>.........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METOD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61722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>
                <a:solidFill>
                  <a:schemeClr val="tx2"/>
                </a:solidFill>
              </a:rPr>
              <a:t>.........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/>
              <a:t>.........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/>
              <a:t>.........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KLJUČNI REZULTATI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61722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>
                <a:solidFill>
                  <a:schemeClr val="tx2"/>
                </a:solidFill>
              </a:rPr>
              <a:t>.........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/>
              <a:t>.........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/>
              <a:t>.........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DISKUSIJA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61722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>
                <a:solidFill>
                  <a:schemeClr val="tx2"/>
                </a:solidFill>
              </a:rPr>
              <a:t>.........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/>
              <a:t>.........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/>
              <a:t>.........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ZAKLJUČNA RAZMATRANJA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61722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>
                <a:solidFill>
                  <a:schemeClr val="tx2"/>
                </a:solidFill>
              </a:rPr>
              <a:t>.........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/>
              <a:t>.........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/>
              <a:t>.........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5350" y="29718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Latn-RS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HVALA NA PAŽNJI</a:t>
            </a: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04800" y="81677"/>
            <a:ext cx="8686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 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Međunarodna konferencija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BEZBJEDNOST SAOBRAĆAJA U LOKALNOJ ZAJEDNICI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26 - 27. </a:t>
            </a:r>
            <a:r>
              <a:rPr lang="sr-Latn-RS" b="1" dirty="0" smtClean="0"/>
              <a:t>oktobar</a:t>
            </a:r>
            <a:r>
              <a:rPr lang="sr-Cyrl-BA" b="1" dirty="0" smtClean="0"/>
              <a:t> 201</a:t>
            </a:r>
            <a:r>
              <a:rPr lang="sr-Latn-BA" b="1" dirty="0" smtClean="0"/>
              <a:t>7</a:t>
            </a:r>
            <a:r>
              <a:rPr lang="sr-Cyrl-BA" b="1" dirty="0" smtClean="0"/>
              <a:t>. </a:t>
            </a:r>
            <a:r>
              <a:rPr lang="sr-Latn-RS" b="1" dirty="0" smtClean="0"/>
              <a:t>godine</a:t>
            </a:r>
            <a:r>
              <a:rPr lang="sr-Cyrl-BA" b="1" dirty="0" smtClean="0"/>
              <a:t>,</a:t>
            </a:r>
            <a:r>
              <a:rPr lang="sr-Latn-BA" b="1" dirty="0" smtClean="0"/>
              <a:t> </a:t>
            </a:r>
            <a:r>
              <a:rPr lang="sr-Latn-RS" b="1" dirty="0" smtClean="0"/>
              <a:t>Banja Luka</a:t>
            </a:r>
            <a:endParaRPr lang="sr-Latn-BA" b="1" dirty="0"/>
          </a:p>
        </p:txBody>
      </p:sp>
      <p:pic>
        <p:nvPicPr>
          <p:cNvPr id="9" name="Picture 8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122</Words>
  <Application>Microsoft Office PowerPoint</Application>
  <PresentationFormat>On-screen Show (4:3)</PresentationFormat>
  <Paragraphs>36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Admin</cp:lastModifiedBy>
  <cp:revision>24</cp:revision>
  <dcterms:created xsi:type="dcterms:W3CDTF">2014-10-16T19:11:55Z</dcterms:created>
  <dcterms:modified xsi:type="dcterms:W3CDTF">2017-10-19T06:21:42Z</dcterms:modified>
</cp:coreProperties>
</file>