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r>
              <a:rPr lang="sr-Latn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 smtClean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 smtClean="0"/>
              <a:t>институција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126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Admin</cp:lastModifiedBy>
  <cp:revision>26</cp:revision>
  <dcterms:created xsi:type="dcterms:W3CDTF">2014-10-16T19:11:55Z</dcterms:created>
  <dcterms:modified xsi:type="dcterms:W3CDTF">2017-10-19T06:22:05Z</dcterms:modified>
</cp:coreProperties>
</file>