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7" r:id="rId4"/>
    <p:sldId id="262" r:id="rId5"/>
    <p:sldId id="268" r:id="rId6"/>
    <p:sldId id="269" r:id="rId7"/>
    <p:sldId id="271" r:id="rId8"/>
    <p:sldId id="265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66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sr-Cyrl-RS" sz="2400" dirty="0"/>
              <a:t>Употреба сигурносних појасева</a:t>
            </a:r>
            <a:endParaRPr lang="en-US" sz="2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Мушакрци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(Sheet1!$B$5,Sheet1!$B$8,Sheet1!$B$11)</c:f>
              <c:strCache>
                <c:ptCount val="3"/>
                <c:pt idx="0">
                  <c:v>Возач</c:v>
                </c:pt>
                <c:pt idx="1">
                  <c:v>Путник ДВ</c:v>
                </c:pt>
                <c:pt idx="2">
                  <c:v>Путник ЗС</c:v>
                </c:pt>
              </c:strCache>
            </c:strRef>
          </c:cat>
          <c:val>
            <c:numRef>
              <c:f>(Sheet1!$C$5,Sheet1!$C$8,Sheet1!$C$11)</c:f>
              <c:numCache>
                <c:formatCode>General</c:formatCode>
                <c:ptCount val="3"/>
                <c:pt idx="0">
                  <c:v>40.299999999999997</c:v>
                </c:pt>
                <c:pt idx="1">
                  <c:v>33.5</c:v>
                </c:pt>
                <c:pt idx="2">
                  <c:v>3.7</c:v>
                </c:pt>
              </c:numCache>
            </c:numRef>
          </c:val>
        </c:ser>
        <c:ser>
          <c:idx val="1"/>
          <c:order val="1"/>
          <c:tx>
            <c:strRef>
              <c:f>Sheet1!$D$4</c:f>
              <c:strCache>
                <c:ptCount val="1"/>
                <c:pt idx="0">
                  <c:v>Жене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(Sheet1!$B$5,Sheet1!$B$8,Sheet1!$B$11)</c:f>
              <c:strCache>
                <c:ptCount val="3"/>
                <c:pt idx="0">
                  <c:v>Возач</c:v>
                </c:pt>
                <c:pt idx="1">
                  <c:v>Путник ДВ</c:v>
                </c:pt>
                <c:pt idx="2">
                  <c:v>Путник ЗС</c:v>
                </c:pt>
              </c:strCache>
            </c:strRef>
          </c:cat>
          <c:val>
            <c:numRef>
              <c:f>(Sheet1!$D$5,Sheet1!$D$8,Sheet1!$D$11)</c:f>
              <c:numCache>
                <c:formatCode>General</c:formatCode>
                <c:ptCount val="3"/>
                <c:pt idx="0">
                  <c:v>59.8</c:v>
                </c:pt>
                <c:pt idx="1">
                  <c:v>54</c:v>
                </c:pt>
                <c:pt idx="2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Sheet1!$E$4</c:f>
              <c:strCache>
                <c:ptCount val="1"/>
                <c:pt idx="0">
                  <c:v>Укупно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(Sheet1!$B$5,Sheet1!$B$8,Sheet1!$B$11)</c:f>
              <c:strCache>
                <c:ptCount val="3"/>
                <c:pt idx="0">
                  <c:v>Возач</c:v>
                </c:pt>
                <c:pt idx="1">
                  <c:v>Путник ДВ</c:v>
                </c:pt>
                <c:pt idx="2">
                  <c:v>Путник ЗС</c:v>
                </c:pt>
              </c:strCache>
            </c:strRef>
          </c:cat>
          <c:val>
            <c:numRef>
              <c:f>(Sheet1!$E$5,Sheet1!$E$8,Sheet1!$E$11)</c:f>
              <c:numCache>
                <c:formatCode>General</c:formatCode>
                <c:ptCount val="3"/>
                <c:pt idx="0">
                  <c:v>41.8</c:v>
                </c:pt>
                <c:pt idx="1">
                  <c:v>42</c:v>
                </c:pt>
                <c:pt idx="2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90568432"/>
        <c:axId val="290577680"/>
      </c:barChart>
      <c:catAx>
        <c:axId val="290568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577680"/>
        <c:crosses val="autoZero"/>
        <c:auto val="1"/>
        <c:lblAlgn val="ctr"/>
        <c:lblOffset val="100"/>
        <c:noMultiLvlLbl val="0"/>
      </c:catAx>
      <c:valAx>
        <c:axId val="2905776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%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5684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sr-Cyrl-RS" sz="2400" dirty="0"/>
              <a:t>Употреба сигурносних појасева - број путника</a:t>
            </a:r>
            <a:endParaRPr lang="en-US" sz="2400" dirty="0"/>
          </a:p>
        </c:rich>
      </c:tx>
      <c:layout>
        <c:manualLayout>
          <c:xMode val="edge"/>
          <c:yMode val="edge"/>
          <c:x val="0.13190047672612351"/>
          <c:y val="1.515150912609992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Мушакрци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(Sheet1!$B$14,Sheet1!$B$17)</c:f>
              <c:strCache>
                <c:ptCount val="2"/>
                <c:pt idx="0">
                  <c:v>Сам возач</c:v>
                </c:pt>
                <c:pt idx="1">
                  <c:v>Возач + путници</c:v>
                </c:pt>
              </c:strCache>
            </c:strRef>
          </c:cat>
          <c:val>
            <c:numRef>
              <c:f>(Sheet1!$C$14,Sheet1!$C$17)</c:f>
              <c:numCache>
                <c:formatCode>General</c:formatCode>
                <c:ptCount val="2"/>
                <c:pt idx="0">
                  <c:v>36.200000000000003</c:v>
                </c:pt>
                <c:pt idx="1">
                  <c:v>46</c:v>
                </c:pt>
              </c:numCache>
            </c:numRef>
          </c:val>
        </c:ser>
        <c:ser>
          <c:idx val="1"/>
          <c:order val="1"/>
          <c:tx>
            <c:strRef>
              <c:f>Sheet1!$D$4</c:f>
              <c:strCache>
                <c:ptCount val="1"/>
                <c:pt idx="0">
                  <c:v>Жене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(Sheet1!$B$14,Sheet1!$B$17)</c:f>
              <c:strCache>
                <c:ptCount val="2"/>
                <c:pt idx="0">
                  <c:v>Сам возач</c:v>
                </c:pt>
                <c:pt idx="1">
                  <c:v>Возач + путници</c:v>
                </c:pt>
              </c:strCache>
            </c:strRef>
          </c:cat>
          <c:val>
            <c:numRef>
              <c:f>(Sheet1!$D$14,Sheet1!$D$17)</c:f>
              <c:numCache>
                <c:formatCode>General</c:formatCode>
                <c:ptCount val="2"/>
                <c:pt idx="0">
                  <c:v>50.9</c:v>
                </c:pt>
                <c:pt idx="1">
                  <c:v>76.7</c:v>
                </c:pt>
              </c:numCache>
            </c:numRef>
          </c:val>
        </c:ser>
        <c:ser>
          <c:idx val="2"/>
          <c:order val="2"/>
          <c:tx>
            <c:strRef>
              <c:f>Sheet1!$E$4</c:f>
              <c:strCache>
                <c:ptCount val="1"/>
                <c:pt idx="0">
                  <c:v>Укупно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(Sheet1!$B$14,Sheet1!$B$17)</c:f>
              <c:strCache>
                <c:ptCount val="2"/>
                <c:pt idx="0">
                  <c:v>Сам возач</c:v>
                </c:pt>
                <c:pt idx="1">
                  <c:v>Возач + путници</c:v>
                </c:pt>
              </c:strCache>
            </c:strRef>
          </c:cat>
          <c:val>
            <c:numRef>
              <c:f>(Sheet1!$E$14,Sheet1!$E$17)</c:f>
              <c:numCache>
                <c:formatCode>General</c:formatCode>
                <c:ptCount val="2"/>
                <c:pt idx="0">
                  <c:v>37.4</c:v>
                </c:pt>
                <c:pt idx="1">
                  <c:v>47.9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90576048"/>
        <c:axId val="290569520"/>
      </c:barChart>
      <c:catAx>
        <c:axId val="290576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569520"/>
        <c:crosses val="autoZero"/>
        <c:auto val="1"/>
        <c:lblAlgn val="ctr"/>
        <c:lblOffset val="100"/>
        <c:noMultiLvlLbl val="0"/>
      </c:catAx>
      <c:valAx>
        <c:axId val="290569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%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576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1" i="0" u="none" strike="noStrike" kern="1200" spc="100" baseline="0">
                <a:solidFill>
                  <a:schemeClr val="lt1">
                    <a:lumMod val="95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pPr>
            <a:r>
              <a:rPr lang="sr-Cyrl-RS" sz="2400" dirty="0"/>
              <a:t>Коришћење мобилног телефона - број путника</a:t>
            </a:r>
            <a:endParaRPr lang="en-US" sz="2400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1" i="0" u="none" strike="noStrike" kern="1200" spc="100" baseline="0">
              <a:solidFill>
                <a:schemeClr val="lt1">
                  <a:lumMod val="9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Sheet1!$C$4</c:f>
              <c:strCache>
                <c:ptCount val="1"/>
                <c:pt idx="0">
                  <c:v>Мушакрци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(Sheet1!$B$21,Sheet1!$B$24,Sheet1!$B$27)</c:f>
              <c:strCache>
                <c:ptCount val="3"/>
                <c:pt idx="0">
                  <c:v>Сви возачи</c:v>
                </c:pt>
                <c:pt idx="1">
                  <c:v>Сам возач</c:v>
                </c:pt>
                <c:pt idx="2">
                  <c:v>Возач + путници</c:v>
                </c:pt>
              </c:strCache>
            </c:strRef>
          </c:cat>
          <c:val>
            <c:numRef>
              <c:f>(Sheet1!$C$21,Sheet1!$C$24,Sheet1!$C$27)</c:f>
              <c:numCache>
                <c:formatCode>General</c:formatCode>
                <c:ptCount val="3"/>
                <c:pt idx="0">
                  <c:v>2.9</c:v>
                </c:pt>
                <c:pt idx="1">
                  <c:v>4.2</c:v>
                </c:pt>
                <c:pt idx="2">
                  <c:v>1.2</c:v>
                </c:pt>
              </c:numCache>
            </c:numRef>
          </c:val>
        </c:ser>
        <c:ser>
          <c:idx val="1"/>
          <c:order val="1"/>
          <c:tx>
            <c:strRef>
              <c:f>Sheet1!$D$4</c:f>
              <c:strCache>
                <c:ptCount val="1"/>
                <c:pt idx="0">
                  <c:v>Жене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(Sheet1!$B$21,Sheet1!$B$24,Sheet1!$B$27)</c:f>
              <c:strCache>
                <c:ptCount val="3"/>
                <c:pt idx="0">
                  <c:v>Сви возачи</c:v>
                </c:pt>
                <c:pt idx="1">
                  <c:v>Сам возач</c:v>
                </c:pt>
                <c:pt idx="2">
                  <c:v>Возач + путници</c:v>
                </c:pt>
              </c:strCache>
            </c:strRef>
          </c:cat>
          <c:val>
            <c:numRef>
              <c:f>(Sheet1!$D$21,Sheet1!$D$24,Sheet1!$D$27)</c:f>
              <c:numCache>
                <c:formatCode>General</c:formatCode>
                <c:ptCount val="3"/>
                <c:pt idx="0">
                  <c:v>3.4</c:v>
                </c:pt>
                <c:pt idx="1">
                  <c:v>3.5</c:v>
                </c:pt>
                <c:pt idx="2">
                  <c:v>3.3</c:v>
                </c:pt>
              </c:numCache>
            </c:numRef>
          </c:val>
        </c:ser>
        <c:ser>
          <c:idx val="2"/>
          <c:order val="2"/>
          <c:tx>
            <c:strRef>
              <c:f>Sheet1!$E$4</c:f>
              <c:strCache>
                <c:ptCount val="1"/>
                <c:pt idx="0">
                  <c:v>Укупно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600" b="0" i="0" u="none" strike="noStrike" kern="1200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(Sheet1!$B$21,Sheet1!$B$24,Sheet1!$B$27)</c:f>
              <c:strCache>
                <c:ptCount val="3"/>
                <c:pt idx="0">
                  <c:v>Сви возачи</c:v>
                </c:pt>
                <c:pt idx="1">
                  <c:v>Сам возач</c:v>
                </c:pt>
                <c:pt idx="2">
                  <c:v>Возач + путници</c:v>
                </c:pt>
              </c:strCache>
            </c:strRef>
          </c:cat>
          <c:val>
            <c:numRef>
              <c:f>(Sheet1!$E$21,Sheet1!$E$24,Sheet1!$E$27)</c:f>
              <c:numCache>
                <c:formatCode>General</c:formatCode>
                <c:ptCount val="3"/>
                <c:pt idx="0">
                  <c:v>2.9</c:v>
                </c:pt>
                <c:pt idx="1">
                  <c:v>4.0999999999999996</c:v>
                </c:pt>
                <c:pt idx="2">
                  <c:v>1.3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290567344"/>
        <c:axId val="95886368"/>
      </c:barChart>
      <c:catAx>
        <c:axId val="290567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lumMod val="95000"/>
                <a:alpha val="54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5886368"/>
        <c:crosses val="autoZero"/>
        <c:auto val="1"/>
        <c:lblAlgn val="ctr"/>
        <c:lblOffset val="100"/>
        <c:noMultiLvlLbl val="0"/>
      </c:catAx>
      <c:valAx>
        <c:axId val="958863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lumMod val="95000"/>
                  <a:alpha val="10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600" b="1" i="0" u="none" strike="noStrike" kern="1200" cap="all" baseline="0">
                    <a:solidFill>
                      <a:schemeClr val="lt1">
                        <a:lumMod val="8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%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600" b="1" i="0" u="none" strike="noStrike" kern="1200" cap="all" baseline="0">
                  <a:solidFill>
                    <a:schemeClr val="lt1">
                      <a:lumMod val="8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90567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6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9">
  <cs:axisTitle>
    <cs:lnRef idx="0"/>
    <cs:fillRef idx="0"/>
    <cs:effectRef idx="0"/>
    <cs:fontRef idx="minor">
      <a:schemeClr val="lt1">
        <a:lumMod val="85000"/>
      </a:schemeClr>
    </cs:fontRef>
    <cs:defRPr sz="900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000" kern="1200"/>
  </cs:chartArea>
  <cs:dataLabel>
    <cs:lnRef idx="0"/>
    <cs:fillRef idx="0"/>
    <cs:effectRef idx="0"/>
    <cs:fontRef idx="minor">
      <a:schemeClr val="lt1">
        <a:lumMod val="8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lt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10000"/>
          </a:schemeClr>
        </a:solidFill>
        <a:round/>
      </a:ln>
    </cs:spPr>
  </cs:gridlineMajor>
  <cs:gridlineMinor>
    <cs:lnRef idx="0"/>
    <cs:fillRef idx="0"/>
    <cs:effectRef idx="0"/>
    <cs:fontRef idx="minor">
      <a:schemeClr val="lt1"/>
    </cs:fontRef>
    <cs:spPr>
      <a:ln>
        <a:solidFill>
          <a:schemeClr val="lt1">
            <a:lumMod val="95000"/>
            <a:alpha val="5000"/>
          </a:schemeClr>
        </a:solidFill>
      </a:ln>
    </cs:spPr>
  </cs:gridlineMinor>
  <cs:hiLo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lt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>
      <a:ln w="12700" cap="flat" cmpd="sng" algn="ctr">
        <a:solidFill>
          <a:schemeClr val="lt1">
            <a:lumMod val="95000"/>
            <a:alpha val="54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1600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900" kern="1200"/>
  </cs:trendlineLabel>
  <cs:upBar>
    <cs:lnRef idx="0"/>
    <cs:fillRef idx="0"/>
    <cs:effectRef idx="0"/>
    <cs:fontRef idx="minor">
      <a:schemeClr val="lt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67880A-20D7-4742-9137-E586E29E8700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9FF05E1-E435-4A26-A75C-B804A22906E5}">
      <dgm:prSet phldrT="[Text]"/>
      <dgm:spPr/>
      <dgm:t>
        <a:bodyPr/>
        <a:lstStyle/>
        <a:p>
          <a:r>
            <a:rPr lang="sr-Cyrl-RS" dirty="0" smtClean="0"/>
            <a:t>1.735 испитаника</a:t>
          </a:r>
          <a:endParaRPr lang="en-US" dirty="0"/>
        </a:p>
      </dgm:t>
    </dgm:pt>
    <dgm:pt modelId="{A2569FF0-17C3-4D28-939E-A7C93B53763D}" type="parTrans" cxnId="{7D7033A9-75E4-4688-8FE1-0B2611B25462}">
      <dgm:prSet/>
      <dgm:spPr/>
      <dgm:t>
        <a:bodyPr/>
        <a:lstStyle/>
        <a:p>
          <a:endParaRPr lang="en-US"/>
        </a:p>
      </dgm:t>
    </dgm:pt>
    <dgm:pt modelId="{A8B52219-CB8F-445B-AD5A-31944B4F7C57}" type="sibTrans" cxnId="{7D7033A9-75E4-4688-8FE1-0B2611B25462}">
      <dgm:prSet/>
      <dgm:spPr/>
      <dgm:t>
        <a:bodyPr/>
        <a:lstStyle/>
        <a:p>
          <a:endParaRPr lang="en-US"/>
        </a:p>
      </dgm:t>
    </dgm:pt>
    <dgm:pt modelId="{9A6C126E-58E8-4740-B371-ADD21F913839}">
      <dgm:prSet phldrT="[Text]"/>
      <dgm:spPr/>
      <dgm:t>
        <a:bodyPr/>
        <a:lstStyle/>
        <a:p>
          <a:r>
            <a:rPr lang="sr-Cyrl-RS" dirty="0" smtClean="0"/>
            <a:t>Насеље</a:t>
          </a:r>
          <a:endParaRPr lang="en-US" dirty="0"/>
        </a:p>
      </dgm:t>
    </dgm:pt>
    <dgm:pt modelId="{6930708C-BEEE-4A65-8206-03DE7559C143}" type="parTrans" cxnId="{D8AB2BF9-F251-4E0E-91E7-72EEEE8F1F83}">
      <dgm:prSet/>
      <dgm:spPr/>
      <dgm:t>
        <a:bodyPr/>
        <a:lstStyle/>
        <a:p>
          <a:endParaRPr lang="en-US"/>
        </a:p>
      </dgm:t>
    </dgm:pt>
    <dgm:pt modelId="{2D4838A5-AB02-4D2D-8A88-79123484EAE8}" type="sibTrans" cxnId="{D8AB2BF9-F251-4E0E-91E7-72EEEE8F1F83}">
      <dgm:prSet/>
      <dgm:spPr/>
      <dgm:t>
        <a:bodyPr/>
        <a:lstStyle/>
        <a:p>
          <a:endParaRPr lang="en-US"/>
        </a:p>
      </dgm:t>
    </dgm:pt>
    <dgm:pt modelId="{A4BFAE29-5797-4FEA-B92F-5F9288ECBB8E}">
      <dgm:prSet phldrT="[Text]"/>
      <dgm:spPr/>
      <dgm:t>
        <a:bodyPr/>
        <a:lstStyle/>
        <a:p>
          <a:r>
            <a:rPr lang="sr-Cyrl-RS" dirty="0" smtClean="0"/>
            <a:t>Ван насеља</a:t>
          </a:r>
          <a:endParaRPr lang="en-US" dirty="0"/>
        </a:p>
      </dgm:t>
    </dgm:pt>
    <dgm:pt modelId="{10FE4B40-9902-4FA2-8FB2-2C76A1E95B63}" type="parTrans" cxnId="{62F16EBD-AFC7-4931-B6C5-5EA03CD725E1}">
      <dgm:prSet/>
      <dgm:spPr/>
      <dgm:t>
        <a:bodyPr/>
        <a:lstStyle/>
        <a:p>
          <a:endParaRPr lang="en-US"/>
        </a:p>
      </dgm:t>
    </dgm:pt>
    <dgm:pt modelId="{E62FB2EB-6DB6-47F0-B16D-1FE460AE4426}" type="sibTrans" cxnId="{62F16EBD-AFC7-4931-B6C5-5EA03CD725E1}">
      <dgm:prSet/>
      <dgm:spPr/>
      <dgm:t>
        <a:bodyPr/>
        <a:lstStyle/>
        <a:p>
          <a:endParaRPr lang="en-US"/>
        </a:p>
      </dgm:t>
    </dgm:pt>
    <dgm:pt modelId="{AB2068A4-F8C4-4A1F-A842-CB8017F211B1}" type="pres">
      <dgm:prSet presAssocID="{D867880A-20D7-4742-9137-E586E29E870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F1E8B5-9AF8-4939-AB0C-BF8CD256F417}" type="pres">
      <dgm:prSet presAssocID="{49FF05E1-E435-4A26-A75C-B804A22906E5}" presName="centerShape" presStyleLbl="node0" presStyleIdx="0" presStyleCnt="1"/>
      <dgm:spPr/>
      <dgm:t>
        <a:bodyPr/>
        <a:lstStyle/>
        <a:p>
          <a:endParaRPr lang="en-US"/>
        </a:p>
      </dgm:t>
    </dgm:pt>
    <dgm:pt modelId="{B390A69C-9D51-4069-A46D-94E10774C9B5}" type="pres">
      <dgm:prSet presAssocID="{6930708C-BEEE-4A65-8206-03DE7559C143}" presName="parTrans" presStyleLbl="bgSibTrans2D1" presStyleIdx="0" presStyleCnt="2"/>
      <dgm:spPr/>
      <dgm:t>
        <a:bodyPr/>
        <a:lstStyle/>
        <a:p>
          <a:endParaRPr lang="en-US"/>
        </a:p>
      </dgm:t>
    </dgm:pt>
    <dgm:pt modelId="{9071BA09-8DAD-40A1-816F-37CD12C80DCF}" type="pres">
      <dgm:prSet presAssocID="{9A6C126E-58E8-4740-B371-ADD21F913839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7911B8-8AD8-482B-8095-78FB6E9161F9}" type="pres">
      <dgm:prSet presAssocID="{10FE4B40-9902-4FA2-8FB2-2C76A1E95B63}" presName="parTrans" presStyleLbl="bgSibTrans2D1" presStyleIdx="1" presStyleCnt="2"/>
      <dgm:spPr/>
      <dgm:t>
        <a:bodyPr/>
        <a:lstStyle/>
        <a:p>
          <a:endParaRPr lang="en-US"/>
        </a:p>
      </dgm:t>
    </dgm:pt>
    <dgm:pt modelId="{AA460528-7A8A-40A4-9F4E-0D1652BBD171}" type="pres">
      <dgm:prSet presAssocID="{A4BFAE29-5797-4FEA-B92F-5F9288ECBB8E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0CD0D4-3ED4-4972-81E7-288BD88B4A4E}" type="presOf" srcId="{A4BFAE29-5797-4FEA-B92F-5F9288ECBB8E}" destId="{AA460528-7A8A-40A4-9F4E-0D1652BBD171}" srcOrd="0" destOrd="0" presId="urn:microsoft.com/office/officeart/2005/8/layout/radial4"/>
    <dgm:cxn modelId="{023D3597-5BD9-402A-A287-9323CF218997}" type="presOf" srcId="{49FF05E1-E435-4A26-A75C-B804A22906E5}" destId="{28F1E8B5-9AF8-4939-AB0C-BF8CD256F417}" srcOrd="0" destOrd="0" presId="urn:microsoft.com/office/officeart/2005/8/layout/radial4"/>
    <dgm:cxn modelId="{40A285B6-9309-49E0-A9E2-6B15D841727D}" type="presOf" srcId="{10FE4B40-9902-4FA2-8FB2-2C76A1E95B63}" destId="{FD7911B8-8AD8-482B-8095-78FB6E9161F9}" srcOrd="0" destOrd="0" presId="urn:microsoft.com/office/officeart/2005/8/layout/radial4"/>
    <dgm:cxn modelId="{D8AB2BF9-F251-4E0E-91E7-72EEEE8F1F83}" srcId="{49FF05E1-E435-4A26-A75C-B804A22906E5}" destId="{9A6C126E-58E8-4740-B371-ADD21F913839}" srcOrd="0" destOrd="0" parTransId="{6930708C-BEEE-4A65-8206-03DE7559C143}" sibTransId="{2D4838A5-AB02-4D2D-8A88-79123484EAE8}"/>
    <dgm:cxn modelId="{93666F9E-E8C8-437D-A3BA-7716132BEAFA}" type="presOf" srcId="{6930708C-BEEE-4A65-8206-03DE7559C143}" destId="{B390A69C-9D51-4069-A46D-94E10774C9B5}" srcOrd="0" destOrd="0" presId="urn:microsoft.com/office/officeart/2005/8/layout/radial4"/>
    <dgm:cxn modelId="{563507E4-36D2-4706-A0CD-1C5907262A83}" type="presOf" srcId="{D867880A-20D7-4742-9137-E586E29E8700}" destId="{AB2068A4-F8C4-4A1F-A842-CB8017F211B1}" srcOrd="0" destOrd="0" presId="urn:microsoft.com/office/officeart/2005/8/layout/radial4"/>
    <dgm:cxn modelId="{7D7033A9-75E4-4688-8FE1-0B2611B25462}" srcId="{D867880A-20D7-4742-9137-E586E29E8700}" destId="{49FF05E1-E435-4A26-A75C-B804A22906E5}" srcOrd="0" destOrd="0" parTransId="{A2569FF0-17C3-4D28-939E-A7C93B53763D}" sibTransId="{A8B52219-CB8F-445B-AD5A-31944B4F7C57}"/>
    <dgm:cxn modelId="{62F16EBD-AFC7-4931-B6C5-5EA03CD725E1}" srcId="{49FF05E1-E435-4A26-A75C-B804A22906E5}" destId="{A4BFAE29-5797-4FEA-B92F-5F9288ECBB8E}" srcOrd="1" destOrd="0" parTransId="{10FE4B40-9902-4FA2-8FB2-2C76A1E95B63}" sibTransId="{E62FB2EB-6DB6-47F0-B16D-1FE460AE4426}"/>
    <dgm:cxn modelId="{AB01D092-3D7A-4A7C-AFDA-33B2B9205949}" type="presOf" srcId="{9A6C126E-58E8-4740-B371-ADD21F913839}" destId="{9071BA09-8DAD-40A1-816F-37CD12C80DCF}" srcOrd="0" destOrd="0" presId="urn:microsoft.com/office/officeart/2005/8/layout/radial4"/>
    <dgm:cxn modelId="{1E6022B2-DC74-4662-897F-802DB507C5EC}" type="presParOf" srcId="{AB2068A4-F8C4-4A1F-A842-CB8017F211B1}" destId="{28F1E8B5-9AF8-4939-AB0C-BF8CD256F417}" srcOrd="0" destOrd="0" presId="urn:microsoft.com/office/officeart/2005/8/layout/radial4"/>
    <dgm:cxn modelId="{AAE2B108-7274-41DD-813D-70C24ACF9B1D}" type="presParOf" srcId="{AB2068A4-F8C4-4A1F-A842-CB8017F211B1}" destId="{B390A69C-9D51-4069-A46D-94E10774C9B5}" srcOrd="1" destOrd="0" presId="urn:microsoft.com/office/officeart/2005/8/layout/radial4"/>
    <dgm:cxn modelId="{43C3572A-532C-4785-A5C1-F75AFB6BF583}" type="presParOf" srcId="{AB2068A4-F8C4-4A1F-A842-CB8017F211B1}" destId="{9071BA09-8DAD-40A1-816F-37CD12C80DCF}" srcOrd="2" destOrd="0" presId="urn:microsoft.com/office/officeart/2005/8/layout/radial4"/>
    <dgm:cxn modelId="{80D2559E-3F27-4B49-A21C-87F34710C3B7}" type="presParOf" srcId="{AB2068A4-F8C4-4A1F-A842-CB8017F211B1}" destId="{FD7911B8-8AD8-482B-8095-78FB6E9161F9}" srcOrd="3" destOrd="0" presId="urn:microsoft.com/office/officeart/2005/8/layout/radial4"/>
    <dgm:cxn modelId="{4E2B210B-4219-4920-B038-64528D26B5EF}" type="presParOf" srcId="{AB2068A4-F8C4-4A1F-A842-CB8017F211B1}" destId="{AA460528-7A8A-40A4-9F4E-0D1652BBD171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A65103-C96C-4429-A4EE-57F90155A456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48D9952-A239-42A1-A1BA-A408315519AE}">
      <dgm:prSet phldrT="[Text]"/>
      <dgm:spPr/>
      <dgm:t>
        <a:bodyPr/>
        <a:lstStyle/>
        <a:p>
          <a:r>
            <a:rPr lang="sr-Cyrl-RS" dirty="0" smtClean="0"/>
            <a:t>1.735 испитаника</a:t>
          </a:r>
          <a:endParaRPr lang="en-US" dirty="0"/>
        </a:p>
      </dgm:t>
    </dgm:pt>
    <dgm:pt modelId="{7E58B9C7-265F-4D90-A605-0BF82C0B6062}" type="parTrans" cxnId="{E930D91C-C0B0-4CDA-BAAC-61DEA41309C6}">
      <dgm:prSet/>
      <dgm:spPr/>
      <dgm:t>
        <a:bodyPr/>
        <a:lstStyle/>
        <a:p>
          <a:endParaRPr lang="en-US"/>
        </a:p>
      </dgm:t>
    </dgm:pt>
    <dgm:pt modelId="{3E9497C7-A8EA-4FB5-95AD-C404E4FB404F}" type="sibTrans" cxnId="{E930D91C-C0B0-4CDA-BAAC-61DEA41309C6}">
      <dgm:prSet/>
      <dgm:spPr/>
      <dgm:t>
        <a:bodyPr/>
        <a:lstStyle/>
        <a:p>
          <a:endParaRPr lang="en-US"/>
        </a:p>
      </dgm:t>
    </dgm:pt>
    <dgm:pt modelId="{32F8F6F7-2E95-41B5-AF5E-CAC20C5E7B95}">
      <dgm:prSet phldrT="[Text]"/>
      <dgm:spPr/>
      <dgm:t>
        <a:bodyPr/>
        <a:lstStyle/>
        <a:p>
          <a:r>
            <a:rPr lang="sr-Cyrl-RS" dirty="0" smtClean="0"/>
            <a:t>196 ПЗС</a:t>
          </a:r>
          <a:endParaRPr lang="en-US" dirty="0"/>
        </a:p>
      </dgm:t>
    </dgm:pt>
    <dgm:pt modelId="{184F5A26-36B8-4CBB-AD89-FF548E0483CB}" type="parTrans" cxnId="{0F3DC195-C68D-46E0-B9C0-1DEF6EDEA08F}">
      <dgm:prSet/>
      <dgm:spPr/>
      <dgm:t>
        <a:bodyPr/>
        <a:lstStyle/>
        <a:p>
          <a:endParaRPr lang="en-US"/>
        </a:p>
      </dgm:t>
    </dgm:pt>
    <dgm:pt modelId="{93583031-A894-4220-9129-4F24F5DE54EA}" type="sibTrans" cxnId="{0F3DC195-C68D-46E0-B9C0-1DEF6EDEA08F}">
      <dgm:prSet/>
      <dgm:spPr/>
      <dgm:t>
        <a:bodyPr/>
        <a:lstStyle/>
        <a:p>
          <a:endParaRPr lang="en-US"/>
        </a:p>
      </dgm:t>
    </dgm:pt>
    <dgm:pt modelId="{1D995861-9246-41D2-AD6D-292F484DB510}">
      <dgm:prSet phldrT="[Text]"/>
      <dgm:spPr/>
      <dgm:t>
        <a:bodyPr/>
        <a:lstStyle/>
        <a:p>
          <a:r>
            <a:rPr lang="sr-Cyrl-RS" dirty="0" smtClean="0"/>
            <a:t>1.120 возача</a:t>
          </a:r>
          <a:endParaRPr lang="en-US" dirty="0"/>
        </a:p>
      </dgm:t>
    </dgm:pt>
    <dgm:pt modelId="{581620B2-41E7-4692-AC77-D8E32080917A}" type="parTrans" cxnId="{91D02F1C-0EB9-4FF5-8ED7-479CDA9F2C4D}">
      <dgm:prSet/>
      <dgm:spPr/>
      <dgm:t>
        <a:bodyPr/>
        <a:lstStyle/>
        <a:p>
          <a:endParaRPr lang="en-US"/>
        </a:p>
      </dgm:t>
    </dgm:pt>
    <dgm:pt modelId="{0AE3FA10-7E82-4B1B-A5E6-9BBC5D3A7A2D}" type="sibTrans" cxnId="{91D02F1C-0EB9-4FF5-8ED7-479CDA9F2C4D}">
      <dgm:prSet/>
      <dgm:spPr/>
      <dgm:t>
        <a:bodyPr/>
        <a:lstStyle/>
        <a:p>
          <a:endParaRPr lang="en-US"/>
        </a:p>
      </dgm:t>
    </dgm:pt>
    <dgm:pt modelId="{D7B8084B-9127-4C9A-914E-6ACF6C785970}">
      <dgm:prSet phldrT="[Text]"/>
      <dgm:spPr/>
      <dgm:t>
        <a:bodyPr/>
        <a:lstStyle/>
        <a:p>
          <a:r>
            <a:rPr lang="sr-Cyrl-RS" dirty="0" smtClean="0"/>
            <a:t>419 ПВ</a:t>
          </a:r>
          <a:endParaRPr lang="en-US" dirty="0"/>
        </a:p>
      </dgm:t>
    </dgm:pt>
    <dgm:pt modelId="{968BC55C-7680-4B2D-952F-DFC303752958}" type="sibTrans" cxnId="{E4672042-8BD9-4975-B042-A2DE90EB6E69}">
      <dgm:prSet/>
      <dgm:spPr/>
      <dgm:t>
        <a:bodyPr/>
        <a:lstStyle/>
        <a:p>
          <a:endParaRPr lang="en-US"/>
        </a:p>
      </dgm:t>
    </dgm:pt>
    <dgm:pt modelId="{176ECA1B-7B4C-474B-BB21-C6DF70A385A2}" type="parTrans" cxnId="{E4672042-8BD9-4975-B042-A2DE90EB6E69}">
      <dgm:prSet/>
      <dgm:spPr/>
      <dgm:t>
        <a:bodyPr/>
        <a:lstStyle/>
        <a:p>
          <a:endParaRPr lang="en-US"/>
        </a:p>
      </dgm:t>
    </dgm:pt>
    <dgm:pt modelId="{92CD1439-0487-4259-A40D-24E221708B5C}" type="pres">
      <dgm:prSet presAssocID="{F3A65103-C96C-4429-A4EE-57F90155A45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A53DEC-E5A4-4FA0-9C9B-D78BE32028A1}" type="pres">
      <dgm:prSet presAssocID="{848D9952-A239-42A1-A1BA-A408315519AE}" presName="centerShape" presStyleLbl="node0" presStyleIdx="0" presStyleCnt="1" custScaleX="111258" custScaleY="113905" custLinFactNeighborX="4793" custLinFactNeighborY="-25679"/>
      <dgm:spPr/>
      <dgm:t>
        <a:bodyPr/>
        <a:lstStyle/>
        <a:p>
          <a:endParaRPr lang="en-US"/>
        </a:p>
      </dgm:t>
    </dgm:pt>
    <dgm:pt modelId="{8F36A7BF-4273-417F-8051-627FAFAD3D93}" type="pres">
      <dgm:prSet presAssocID="{184F5A26-36B8-4CBB-AD89-FF548E0483CB}" presName="parTrans" presStyleLbl="sibTrans2D1" presStyleIdx="0" presStyleCnt="3"/>
      <dgm:spPr/>
      <dgm:t>
        <a:bodyPr/>
        <a:lstStyle/>
        <a:p>
          <a:endParaRPr lang="en-US"/>
        </a:p>
      </dgm:t>
    </dgm:pt>
    <dgm:pt modelId="{ED14F1BE-1381-4869-A3AA-CD2C788BDEA7}" type="pres">
      <dgm:prSet presAssocID="{184F5A26-36B8-4CBB-AD89-FF548E0483CB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D8005BB6-6E68-4674-ADA4-24E15C18092C}" type="pres">
      <dgm:prSet presAssocID="{32F8F6F7-2E95-41B5-AF5E-CAC20C5E7B95}" presName="node" presStyleLbl="node1" presStyleIdx="0" presStyleCnt="3" custRadScaleRad="102135" custRadScaleInc="1508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BBF2B6-D55A-4481-9C4E-4097FFB7FF3A}" type="pres">
      <dgm:prSet presAssocID="{176ECA1B-7B4C-474B-BB21-C6DF70A385A2}" presName="parTrans" presStyleLbl="sibTrans2D1" presStyleIdx="1" presStyleCnt="3"/>
      <dgm:spPr/>
      <dgm:t>
        <a:bodyPr/>
        <a:lstStyle/>
        <a:p>
          <a:endParaRPr lang="en-US"/>
        </a:p>
      </dgm:t>
    </dgm:pt>
    <dgm:pt modelId="{3FA7FDCB-1642-42A8-9291-512DB49CA0B6}" type="pres">
      <dgm:prSet presAssocID="{176ECA1B-7B4C-474B-BB21-C6DF70A385A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9F9BABFD-1C5B-459F-86B3-330B7AD341D5}" type="pres">
      <dgm:prSet presAssocID="{D7B8084B-9127-4C9A-914E-6ACF6C785970}" presName="node" presStyleLbl="node1" presStyleIdx="1" presStyleCnt="3" custRadScaleRad="47178" custRadScaleInc="8046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105021-7D4C-425F-B138-AB63DAECB657}" type="pres">
      <dgm:prSet presAssocID="{581620B2-41E7-4692-AC77-D8E32080917A}" presName="parTrans" presStyleLbl="sibTrans2D1" presStyleIdx="2" presStyleCnt="3"/>
      <dgm:spPr/>
      <dgm:t>
        <a:bodyPr/>
        <a:lstStyle/>
        <a:p>
          <a:endParaRPr lang="en-US"/>
        </a:p>
      </dgm:t>
    </dgm:pt>
    <dgm:pt modelId="{957E3636-8881-45DB-9EDB-3847D47DDD34}" type="pres">
      <dgm:prSet presAssocID="{581620B2-41E7-4692-AC77-D8E32080917A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4A863F5A-8DC0-462D-91FE-F84EBB9DED02}" type="pres">
      <dgm:prSet presAssocID="{1D995861-9246-41D2-AD6D-292F484DB510}" presName="node" presStyleLbl="node1" presStyleIdx="2" presStyleCnt="3" custRadScaleRad="83015" custRadScaleInc="5353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E2A631-6AB2-49A5-BED6-9695CF512054}" type="presOf" srcId="{184F5A26-36B8-4CBB-AD89-FF548E0483CB}" destId="{ED14F1BE-1381-4869-A3AA-CD2C788BDEA7}" srcOrd="1" destOrd="0" presId="urn:microsoft.com/office/officeart/2005/8/layout/radial5"/>
    <dgm:cxn modelId="{F099EC3D-4CD2-43B0-A73A-089B0D6DABC8}" type="presOf" srcId="{32F8F6F7-2E95-41B5-AF5E-CAC20C5E7B95}" destId="{D8005BB6-6E68-4674-ADA4-24E15C18092C}" srcOrd="0" destOrd="0" presId="urn:microsoft.com/office/officeart/2005/8/layout/radial5"/>
    <dgm:cxn modelId="{79F62A47-4300-432D-94B8-382BB60261D5}" type="presOf" srcId="{848D9952-A239-42A1-A1BA-A408315519AE}" destId="{49A53DEC-E5A4-4FA0-9C9B-D78BE32028A1}" srcOrd="0" destOrd="0" presId="urn:microsoft.com/office/officeart/2005/8/layout/radial5"/>
    <dgm:cxn modelId="{E4672042-8BD9-4975-B042-A2DE90EB6E69}" srcId="{848D9952-A239-42A1-A1BA-A408315519AE}" destId="{D7B8084B-9127-4C9A-914E-6ACF6C785970}" srcOrd="1" destOrd="0" parTransId="{176ECA1B-7B4C-474B-BB21-C6DF70A385A2}" sibTransId="{968BC55C-7680-4B2D-952F-DFC303752958}"/>
    <dgm:cxn modelId="{CDA446E6-CA71-40AC-BD0E-AA623690ADC2}" type="presOf" srcId="{D7B8084B-9127-4C9A-914E-6ACF6C785970}" destId="{9F9BABFD-1C5B-459F-86B3-330B7AD341D5}" srcOrd="0" destOrd="0" presId="urn:microsoft.com/office/officeart/2005/8/layout/radial5"/>
    <dgm:cxn modelId="{0F3DC195-C68D-46E0-B9C0-1DEF6EDEA08F}" srcId="{848D9952-A239-42A1-A1BA-A408315519AE}" destId="{32F8F6F7-2E95-41B5-AF5E-CAC20C5E7B95}" srcOrd="0" destOrd="0" parTransId="{184F5A26-36B8-4CBB-AD89-FF548E0483CB}" sibTransId="{93583031-A894-4220-9129-4F24F5DE54EA}"/>
    <dgm:cxn modelId="{4D3EF060-13C7-4BFA-9D22-E4782A27BD2A}" type="presOf" srcId="{184F5A26-36B8-4CBB-AD89-FF548E0483CB}" destId="{8F36A7BF-4273-417F-8051-627FAFAD3D93}" srcOrd="0" destOrd="0" presId="urn:microsoft.com/office/officeart/2005/8/layout/radial5"/>
    <dgm:cxn modelId="{31378AAC-9F77-49CD-BE4E-443D927EBEBF}" type="presOf" srcId="{176ECA1B-7B4C-474B-BB21-C6DF70A385A2}" destId="{3FA7FDCB-1642-42A8-9291-512DB49CA0B6}" srcOrd="1" destOrd="0" presId="urn:microsoft.com/office/officeart/2005/8/layout/radial5"/>
    <dgm:cxn modelId="{2E9D8D06-7A7C-4F1E-B9F6-A8D8DEDDD3C3}" type="presOf" srcId="{F3A65103-C96C-4429-A4EE-57F90155A456}" destId="{92CD1439-0487-4259-A40D-24E221708B5C}" srcOrd="0" destOrd="0" presId="urn:microsoft.com/office/officeart/2005/8/layout/radial5"/>
    <dgm:cxn modelId="{6AD0D1CD-033E-4648-BD83-651B00439172}" type="presOf" srcId="{581620B2-41E7-4692-AC77-D8E32080917A}" destId="{01105021-7D4C-425F-B138-AB63DAECB657}" srcOrd="0" destOrd="0" presId="urn:microsoft.com/office/officeart/2005/8/layout/radial5"/>
    <dgm:cxn modelId="{1CF37A54-2005-42F5-8E6F-B82AD45317EF}" type="presOf" srcId="{581620B2-41E7-4692-AC77-D8E32080917A}" destId="{957E3636-8881-45DB-9EDB-3847D47DDD34}" srcOrd="1" destOrd="0" presId="urn:microsoft.com/office/officeart/2005/8/layout/radial5"/>
    <dgm:cxn modelId="{E930D91C-C0B0-4CDA-BAAC-61DEA41309C6}" srcId="{F3A65103-C96C-4429-A4EE-57F90155A456}" destId="{848D9952-A239-42A1-A1BA-A408315519AE}" srcOrd="0" destOrd="0" parTransId="{7E58B9C7-265F-4D90-A605-0BF82C0B6062}" sibTransId="{3E9497C7-A8EA-4FB5-95AD-C404E4FB404F}"/>
    <dgm:cxn modelId="{0A92EF08-6930-409D-8E6C-E70C3E9B8459}" type="presOf" srcId="{176ECA1B-7B4C-474B-BB21-C6DF70A385A2}" destId="{0CBBF2B6-D55A-4481-9C4E-4097FFB7FF3A}" srcOrd="0" destOrd="0" presId="urn:microsoft.com/office/officeart/2005/8/layout/radial5"/>
    <dgm:cxn modelId="{7B5297B0-C327-4159-ACD4-D3B2F811258D}" type="presOf" srcId="{1D995861-9246-41D2-AD6D-292F484DB510}" destId="{4A863F5A-8DC0-462D-91FE-F84EBB9DED02}" srcOrd="0" destOrd="0" presId="urn:microsoft.com/office/officeart/2005/8/layout/radial5"/>
    <dgm:cxn modelId="{91D02F1C-0EB9-4FF5-8ED7-479CDA9F2C4D}" srcId="{848D9952-A239-42A1-A1BA-A408315519AE}" destId="{1D995861-9246-41D2-AD6D-292F484DB510}" srcOrd="2" destOrd="0" parTransId="{581620B2-41E7-4692-AC77-D8E32080917A}" sibTransId="{0AE3FA10-7E82-4B1B-A5E6-9BBC5D3A7A2D}"/>
    <dgm:cxn modelId="{21CF4B9A-E543-4C17-96C2-E198914D96C3}" type="presParOf" srcId="{92CD1439-0487-4259-A40D-24E221708B5C}" destId="{49A53DEC-E5A4-4FA0-9C9B-D78BE32028A1}" srcOrd="0" destOrd="0" presId="urn:microsoft.com/office/officeart/2005/8/layout/radial5"/>
    <dgm:cxn modelId="{AD13A268-07C5-43DB-A076-F08BEC7A4E32}" type="presParOf" srcId="{92CD1439-0487-4259-A40D-24E221708B5C}" destId="{8F36A7BF-4273-417F-8051-627FAFAD3D93}" srcOrd="1" destOrd="0" presId="urn:microsoft.com/office/officeart/2005/8/layout/radial5"/>
    <dgm:cxn modelId="{C246F9EA-6C5E-4A9A-B916-771E0883EE15}" type="presParOf" srcId="{8F36A7BF-4273-417F-8051-627FAFAD3D93}" destId="{ED14F1BE-1381-4869-A3AA-CD2C788BDEA7}" srcOrd="0" destOrd="0" presId="urn:microsoft.com/office/officeart/2005/8/layout/radial5"/>
    <dgm:cxn modelId="{38CC0D1F-4B40-4395-8A9F-6399DEB68580}" type="presParOf" srcId="{92CD1439-0487-4259-A40D-24E221708B5C}" destId="{D8005BB6-6E68-4674-ADA4-24E15C18092C}" srcOrd="2" destOrd="0" presId="urn:microsoft.com/office/officeart/2005/8/layout/radial5"/>
    <dgm:cxn modelId="{B3D63C4F-1DAA-4E1E-949E-BEBFDFC98939}" type="presParOf" srcId="{92CD1439-0487-4259-A40D-24E221708B5C}" destId="{0CBBF2B6-D55A-4481-9C4E-4097FFB7FF3A}" srcOrd="3" destOrd="0" presId="urn:microsoft.com/office/officeart/2005/8/layout/radial5"/>
    <dgm:cxn modelId="{91F877F8-A13A-4DFB-8D63-79A20FAB124E}" type="presParOf" srcId="{0CBBF2B6-D55A-4481-9C4E-4097FFB7FF3A}" destId="{3FA7FDCB-1642-42A8-9291-512DB49CA0B6}" srcOrd="0" destOrd="0" presId="urn:microsoft.com/office/officeart/2005/8/layout/radial5"/>
    <dgm:cxn modelId="{612E7313-DE82-4983-86E4-6DDFDB6C760D}" type="presParOf" srcId="{92CD1439-0487-4259-A40D-24E221708B5C}" destId="{9F9BABFD-1C5B-459F-86B3-330B7AD341D5}" srcOrd="4" destOrd="0" presId="urn:microsoft.com/office/officeart/2005/8/layout/radial5"/>
    <dgm:cxn modelId="{96E83A14-CF8D-4F71-A594-A2B36C23E83E}" type="presParOf" srcId="{92CD1439-0487-4259-A40D-24E221708B5C}" destId="{01105021-7D4C-425F-B138-AB63DAECB657}" srcOrd="5" destOrd="0" presId="urn:microsoft.com/office/officeart/2005/8/layout/radial5"/>
    <dgm:cxn modelId="{DEAE23A3-AF20-40E2-86B3-79251F21DBC4}" type="presParOf" srcId="{01105021-7D4C-425F-B138-AB63DAECB657}" destId="{957E3636-8881-45DB-9EDB-3847D47DDD34}" srcOrd="0" destOrd="0" presId="urn:microsoft.com/office/officeart/2005/8/layout/radial5"/>
    <dgm:cxn modelId="{4889E7F8-96E8-40AD-B520-40E8F5A0CB5B}" type="presParOf" srcId="{92CD1439-0487-4259-A40D-24E221708B5C}" destId="{4A863F5A-8DC0-462D-91FE-F84EBB9DED02}" srcOrd="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10E8B16-5826-47AC-A610-7BE988BB5AC4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1C5647-3D19-4F7D-B20E-9B9686152B44}" type="pres">
      <dgm:prSet presAssocID="{510E8B16-5826-47AC-A610-7BE988BB5AC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</dgm:ptLst>
  <dgm:cxnLst>
    <dgm:cxn modelId="{D5AC001A-FDDB-40D9-815F-B72672D77730}" type="presOf" srcId="{510E8B16-5826-47AC-A610-7BE988BB5AC4}" destId="{941C5647-3D19-4F7D-B20E-9B9686152B44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F1E8B5-9AF8-4939-AB0C-BF8CD256F417}">
      <dsp:nvSpPr>
        <dsp:cNvPr id="0" name=""/>
        <dsp:cNvSpPr/>
      </dsp:nvSpPr>
      <dsp:spPr>
        <a:xfrm>
          <a:off x="2145854" y="948683"/>
          <a:ext cx="1499490" cy="14994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600" kern="1200" dirty="0" smtClean="0"/>
            <a:t>1.735 испитаника</a:t>
          </a:r>
          <a:endParaRPr lang="en-US" sz="1600" kern="1200" dirty="0"/>
        </a:p>
      </dsp:txBody>
      <dsp:txXfrm>
        <a:off x="2365449" y="1168278"/>
        <a:ext cx="1060300" cy="1060300"/>
      </dsp:txXfrm>
    </dsp:sp>
    <dsp:sp modelId="{B390A69C-9D51-4069-A46D-94E10774C9B5}">
      <dsp:nvSpPr>
        <dsp:cNvPr id="0" name=""/>
        <dsp:cNvSpPr/>
      </dsp:nvSpPr>
      <dsp:spPr>
        <a:xfrm rot="12900000">
          <a:off x="1180324" y="686424"/>
          <a:ext cx="1150292" cy="42735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71BA09-8DAD-40A1-816F-37CD12C80DCF}">
      <dsp:nvSpPr>
        <dsp:cNvPr id="0" name=""/>
        <dsp:cNvSpPr/>
      </dsp:nvSpPr>
      <dsp:spPr>
        <a:xfrm>
          <a:off x="572080" y="405"/>
          <a:ext cx="1424516" cy="11396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Насеље</a:t>
          </a:r>
          <a:endParaRPr lang="en-US" sz="3000" kern="1200" dirty="0"/>
        </a:p>
      </dsp:txBody>
      <dsp:txXfrm>
        <a:off x="605458" y="33783"/>
        <a:ext cx="1357760" cy="1072857"/>
      </dsp:txXfrm>
    </dsp:sp>
    <dsp:sp modelId="{FD7911B8-8AD8-482B-8095-78FB6E9161F9}">
      <dsp:nvSpPr>
        <dsp:cNvPr id="0" name=""/>
        <dsp:cNvSpPr/>
      </dsp:nvSpPr>
      <dsp:spPr>
        <a:xfrm rot="19500000">
          <a:off x="3460582" y="686424"/>
          <a:ext cx="1150292" cy="42735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460528-7A8A-40A4-9F4E-0D1652BBD171}">
      <dsp:nvSpPr>
        <dsp:cNvPr id="0" name=""/>
        <dsp:cNvSpPr/>
      </dsp:nvSpPr>
      <dsp:spPr>
        <a:xfrm>
          <a:off x="3794602" y="405"/>
          <a:ext cx="1424516" cy="11396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3000" kern="1200" dirty="0" smtClean="0"/>
            <a:t>Ван насеља</a:t>
          </a:r>
          <a:endParaRPr lang="en-US" sz="3000" kern="1200" dirty="0"/>
        </a:p>
      </dsp:txBody>
      <dsp:txXfrm>
        <a:off x="3827980" y="33783"/>
        <a:ext cx="1357760" cy="107285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A53DEC-E5A4-4FA0-9C9B-D78BE32028A1}">
      <dsp:nvSpPr>
        <dsp:cNvPr id="0" name=""/>
        <dsp:cNvSpPr/>
      </dsp:nvSpPr>
      <dsp:spPr>
        <a:xfrm>
          <a:off x="2362197" y="830466"/>
          <a:ext cx="1506082" cy="15419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500" kern="1200" dirty="0" smtClean="0"/>
            <a:t>1.735 испитаника</a:t>
          </a:r>
          <a:endParaRPr lang="en-US" sz="1500" kern="1200" dirty="0"/>
        </a:p>
      </dsp:txBody>
      <dsp:txXfrm>
        <a:off x="2582758" y="1056274"/>
        <a:ext cx="1064960" cy="1090298"/>
      </dsp:txXfrm>
    </dsp:sp>
    <dsp:sp modelId="{8F36A7BF-4273-417F-8051-627FAFAD3D93}">
      <dsp:nvSpPr>
        <dsp:cNvPr id="0" name=""/>
        <dsp:cNvSpPr/>
      </dsp:nvSpPr>
      <dsp:spPr>
        <a:xfrm rot="1768552">
          <a:off x="3865529" y="1882110"/>
          <a:ext cx="306911" cy="460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>
        <a:off x="3871488" y="1951507"/>
        <a:ext cx="214838" cy="276152"/>
      </dsp:txXfrm>
    </dsp:sp>
    <dsp:sp modelId="{D8005BB6-6E68-4674-ADA4-24E15C18092C}">
      <dsp:nvSpPr>
        <dsp:cNvPr id="0" name=""/>
        <dsp:cNvSpPr/>
      </dsp:nvSpPr>
      <dsp:spPr>
        <a:xfrm>
          <a:off x="4191000" y="1915182"/>
          <a:ext cx="1353684" cy="13536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500" kern="1200" dirty="0" smtClean="0"/>
            <a:t>196 ПЗС</a:t>
          </a:r>
          <a:endParaRPr lang="en-US" sz="1500" kern="1200" dirty="0"/>
        </a:p>
      </dsp:txBody>
      <dsp:txXfrm>
        <a:off x="4389242" y="2113424"/>
        <a:ext cx="957200" cy="957200"/>
      </dsp:txXfrm>
    </dsp:sp>
    <dsp:sp modelId="{0CBBF2B6-D55A-4481-9C4E-4097FFB7FF3A}">
      <dsp:nvSpPr>
        <dsp:cNvPr id="0" name=""/>
        <dsp:cNvSpPr/>
      </dsp:nvSpPr>
      <dsp:spPr>
        <a:xfrm rot="5400001">
          <a:off x="3009336" y="2336076"/>
          <a:ext cx="211804" cy="460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3041107" y="2396356"/>
        <a:ext cx="148263" cy="276152"/>
      </dsp:txXfrm>
    </dsp:sp>
    <dsp:sp modelId="{9F9BABFD-1C5B-459F-86B3-330B7AD341D5}">
      <dsp:nvSpPr>
        <dsp:cNvPr id="0" name=""/>
        <dsp:cNvSpPr/>
      </dsp:nvSpPr>
      <dsp:spPr>
        <a:xfrm>
          <a:off x="2438396" y="2772013"/>
          <a:ext cx="1353684" cy="13536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500" kern="1200" dirty="0" smtClean="0"/>
            <a:t>419 ПВ</a:t>
          </a:r>
          <a:endParaRPr lang="en-US" sz="1500" kern="1200" dirty="0"/>
        </a:p>
      </dsp:txBody>
      <dsp:txXfrm>
        <a:off x="2636638" y="2970255"/>
        <a:ext cx="957200" cy="957200"/>
      </dsp:txXfrm>
    </dsp:sp>
    <dsp:sp modelId="{01105021-7D4C-425F-B138-AB63DAECB657}">
      <dsp:nvSpPr>
        <dsp:cNvPr id="0" name=""/>
        <dsp:cNvSpPr/>
      </dsp:nvSpPr>
      <dsp:spPr>
        <a:xfrm rot="9146831">
          <a:off x="2066791" y="1843213"/>
          <a:ext cx="287885" cy="46025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/>
        </a:p>
      </dsp:txBody>
      <dsp:txXfrm rot="10800000">
        <a:off x="2148258" y="1915288"/>
        <a:ext cx="201520" cy="276152"/>
      </dsp:txXfrm>
    </dsp:sp>
    <dsp:sp modelId="{4A863F5A-8DC0-462D-91FE-F84EBB9DED02}">
      <dsp:nvSpPr>
        <dsp:cNvPr id="0" name=""/>
        <dsp:cNvSpPr/>
      </dsp:nvSpPr>
      <dsp:spPr>
        <a:xfrm>
          <a:off x="685802" y="1838979"/>
          <a:ext cx="1353684" cy="13536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1500" kern="1200" dirty="0" smtClean="0"/>
            <a:t>1.120 возача</a:t>
          </a:r>
          <a:endParaRPr lang="en-US" sz="1500" kern="1200" dirty="0"/>
        </a:p>
      </dsp:txBody>
      <dsp:txXfrm>
        <a:off x="884044" y="2037221"/>
        <a:ext cx="957200" cy="9572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22-Oct-15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chart" Target="../charts/chart2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Анализа употребе сигурносног појаса и коришћења мобилног телефона на подручју општинe Зворник са посебним освртом на пол испитаника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38499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Analysis of the use of seat belts and the use of mobile phones in the municipality of Zvornik, with special review on gender</a:t>
            </a:r>
            <a:endParaRPr lang="en-US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94030" y="4957238"/>
            <a:ext cx="6248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/>
              <a:t>Петровић Ђорђе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Београд</a:t>
            </a:r>
            <a:endParaRPr lang="sr-Latn-BA" sz="2000" i="1" dirty="0"/>
          </a:p>
          <a:p>
            <a:r>
              <a:rPr lang="sr-Cyrl-RS" sz="2000" dirty="0" smtClean="0"/>
              <a:t>Станић Ивана</a:t>
            </a:r>
            <a:r>
              <a:rPr lang="sr-Cyrl-BA" sz="2000" dirty="0" smtClean="0"/>
              <a:t>, </a:t>
            </a:r>
            <a:r>
              <a:rPr lang="sr-Cyrl-BA" sz="2000" i="1" dirty="0" smtClean="0"/>
              <a:t>Саобраћајни факултет Београд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599"/>
            <a:ext cx="8382000" cy="387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Увод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Методологија</a:t>
            </a:r>
            <a:endParaRPr lang="sr-Latn-BA" sz="2800" dirty="0"/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Резултати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Дискусија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Закључак</a:t>
            </a:r>
            <a:endParaRPr lang="sr-Latn-BA" sz="2800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</a:t>
            </a:r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ТОДОЛОГИЈА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617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Среда, 20. мај 2015. године.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22541622"/>
              </p:ext>
            </p:extLst>
          </p:nvPr>
        </p:nvGraphicFramePr>
        <p:xfrm>
          <a:off x="1828800" y="1894820"/>
          <a:ext cx="5791200" cy="24485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635277440"/>
              </p:ext>
            </p:extLst>
          </p:nvPr>
        </p:nvGraphicFramePr>
        <p:xfrm>
          <a:off x="1600200" y="1971019"/>
          <a:ext cx="5867400" cy="4201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326089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Chart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62875588"/>
              </p:ext>
            </p:extLst>
          </p:nvPr>
        </p:nvGraphicFramePr>
        <p:xfrm>
          <a:off x="609600" y="1323915"/>
          <a:ext cx="8077200" cy="5029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Rectangle 3"/>
          <p:cNvSpPr/>
          <p:nvPr/>
        </p:nvSpPr>
        <p:spPr>
          <a:xfrm>
            <a:off x="1524000" y="2209800"/>
            <a:ext cx="2209800" cy="36576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46797056"/>
              </p:ext>
            </p:extLst>
          </p:nvPr>
        </p:nvGraphicFramePr>
        <p:xfrm>
          <a:off x="5025788" y="2057400"/>
          <a:ext cx="32766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34251227"/>
              </p:ext>
            </p:extLst>
          </p:nvPr>
        </p:nvGraphicFramePr>
        <p:xfrm>
          <a:off x="914400" y="1309657"/>
          <a:ext cx="7467600" cy="5029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2" name="Down Arrow 11"/>
          <p:cNvSpPr/>
          <p:nvPr/>
        </p:nvSpPr>
        <p:spPr>
          <a:xfrm>
            <a:off x="3067050" y="1926270"/>
            <a:ext cx="685800" cy="990600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1676400" y="3048000"/>
            <a:ext cx="3467100" cy="2895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804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199391"/>
              </p:ext>
            </p:extLst>
          </p:nvPr>
        </p:nvGraphicFramePr>
        <p:xfrm>
          <a:off x="838200" y="1309657"/>
          <a:ext cx="7620000" cy="50292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Oval 1"/>
          <p:cNvSpPr/>
          <p:nvPr/>
        </p:nvSpPr>
        <p:spPr>
          <a:xfrm>
            <a:off x="3657600" y="2147858"/>
            <a:ext cx="2514600" cy="16764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9453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53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АМСРС, јул 2014 – сигурносни појас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0838421"/>
              </p:ext>
            </p:extLst>
          </p:nvPr>
        </p:nvGraphicFramePr>
        <p:xfrm>
          <a:off x="685800" y="2026560"/>
          <a:ext cx="7924800" cy="31219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/>
                <a:gridCol w="1981200"/>
                <a:gridCol w="1981200"/>
                <a:gridCol w="1981200"/>
              </a:tblGrid>
              <a:tr h="817507">
                <a:tc>
                  <a:txBody>
                    <a:bodyPr/>
                    <a:lstStyle/>
                    <a:p>
                      <a:r>
                        <a:rPr lang="sr-Cyrl-RS" dirty="0" smtClean="0"/>
                        <a:t>Место у возилу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Јул 2014.</a:t>
                      </a:r>
                      <a:endParaRPr 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Мај 2015.</a:t>
                      </a:r>
                      <a:endParaRPr lang="en-US" dirty="0"/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Тренд</a:t>
                      </a:r>
                      <a:endParaRPr lang="en-US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576114">
                <a:tc>
                  <a:txBody>
                    <a:bodyPr/>
                    <a:lstStyle/>
                    <a:p>
                      <a:r>
                        <a:rPr lang="sr-Cyrl-RS" dirty="0" smtClean="0"/>
                        <a:t>Возач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50,5%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41,8%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b="1" dirty="0" smtClean="0">
                          <a:solidFill>
                            <a:srgbClr val="FF0000"/>
                          </a:solidFill>
                        </a:rPr>
                        <a:t>-17,2%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76114">
                <a:tc>
                  <a:txBody>
                    <a:bodyPr/>
                    <a:lstStyle/>
                    <a:p>
                      <a:r>
                        <a:rPr lang="sr-Cyrl-RS" dirty="0" smtClean="0"/>
                        <a:t>Путник</a:t>
                      </a:r>
                      <a:r>
                        <a:rPr lang="sr-Cyrl-RS" baseline="0" dirty="0" smtClean="0"/>
                        <a:t> ДВ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60%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42%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b="1" dirty="0" smtClean="0">
                          <a:solidFill>
                            <a:srgbClr val="FF0000"/>
                          </a:solidFill>
                        </a:rPr>
                        <a:t>-30%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76114">
                <a:tc>
                  <a:txBody>
                    <a:bodyPr/>
                    <a:lstStyle/>
                    <a:p>
                      <a:r>
                        <a:rPr lang="sr-Cyrl-RS" dirty="0" smtClean="0"/>
                        <a:t>Путник ЗС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17,7%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2%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b="1" dirty="0" smtClean="0">
                          <a:solidFill>
                            <a:srgbClr val="FF0000"/>
                          </a:solidFill>
                        </a:rPr>
                        <a:t>-88,7%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76114">
                <a:tc>
                  <a:txBody>
                    <a:bodyPr/>
                    <a:lstStyle/>
                    <a:p>
                      <a:r>
                        <a:rPr lang="sr-Cyrl-RS" dirty="0" smtClean="0"/>
                        <a:t>Укупно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49,3%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dirty="0" smtClean="0"/>
                        <a:t>37,3%</a:t>
                      </a:r>
                      <a:endParaRPr lang="en-US" dirty="0"/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sr-Cyrl-RS" b="1" dirty="0" smtClean="0">
                          <a:solidFill>
                            <a:srgbClr val="FF0000"/>
                          </a:solidFill>
                        </a:rPr>
                        <a:t>-24,3%</a:t>
                      </a:r>
                      <a:endParaRPr lang="en-US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57200" y="5199698"/>
            <a:ext cx="85344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Добој, 2014 – коришћење мобилног телефона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Добој (2014) </a:t>
            </a:r>
            <a:r>
              <a:rPr lang="sr-Cyrl-RS" sz="2800" b="1" dirty="0" smtClean="0"/>
              <a:t>2-7,5%</a:t>
            </a:r>
            <a:r>
              <a:rPr lang="sr-Cyrl-RS" sz="2800" dirty="0" smtClean="0"/>
              <a:t> - Зворник (2015) </a:t>
            </a:r>
            <a:r>
              <a:rPr lang="sr-Cyrl-RS" sz="2800" b="1" dirty="0" smtClean="0"/>
              <a:t>2,9%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6077143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57200" y="1371600"/>
            <a:ext cx="85344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Предлог мера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 smtClean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Повећање полицијске принуде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Подизање саобраћајног образовања на виши ниво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Cyrl-RS" sz="2800" dirty="0"/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RS" sz="2800" dirty="0" smtClean="0"/>
              <a:t>Кампање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/>
              <a:t>IV </a:t>
            </a:r>
            <a:r>
              <a:rPr lang="sr-Cyrl-BA" b="1" dirty="0"/>
              <a:t>Међународна конференција </a:t>
            </a:r>
            <a:endParaRPr lang="sr-Latn-BA" b="1" dirty="0" smtClean="0"/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267</Words>
  <Application>Microsoft Office PowerPoint</Application>
  <PresentationFormat>On-screen Show (4:3)</PresentationFormat>
  <Paragraphs>71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Djordje Petrovic</cp:lastModifiedBy>
  <cp:revision>33</cp:revision>
  <dcterms:created xsi:type="dcterms:W3CDTF">2014-10-16T19:11:55Z</dcterms:created>
  <dcterms:modified xsi:type="dcterms:W3CDTF">2015-10-22T07:11:54Z</dcterms:modified>
</cp:coreProperties>
</file>