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xls" ContentType="application/vnd.ms-excel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Default Extension="gif" ContentType="image/gif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3" r:id="rId4"/>
    <p:sldId id="262" r:id="rId5"/>
    <p:sldId id="267" r:id="rId6"/>
    <p:sldId id="268" r:id="rId7"/>
    <p:sldId id="264" r:id="rId8"/>
    <p:sldId id="265" r:id="rId9"/>
    <p:sldId id="266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image" Target="../media/image3.jpeg"/><Relationship Id="rId4" Type="http://schemas.openxmlformats.org/officeDocument/2006/relationships/image" Target="../media/image6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image" Target="../media/image3.jpeg"/><Relationship Id="rId4" Type="http://schemas.openxmlformats.org/officeDocument/2006/relationships/image" Target="../media/image6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1D2CFE8-98F9-4347-ADF0-09C723A02E37}" type="doc">
      <dgm:prSet loTypeId="urn:microsoft.com/office/officeart/2005/8/layout/vList4" loCatId="list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sr-Latn-RS"/>
        </a:p>
      </dgm:t>
    </dgm:pt>
    <dgm:pt modelId="{F535BCAB-52CE-4CEB-9D4D-79DC2BB3F2F1}">
      <dgm:prSet phldrT="[Text]" custT="1"/>
      <dgm:spPr/>
      <dgm:t>
        <a:bodyPr/>
        <a:lstStyle/>
        <a:p>
          <a:r>
            <a:rPr lang="en-US" sz="2400" smtClean="0"/>
            <a:t>„Могу још мало“</a:t>
          </a:r>
          <a:endParaRPr lang="sr-Latn-RS" sz="2400"/>
        </a:p>
      </dgm:t>
    </dgm:pt>
    <dgm:pt modelId="{1779D72D-C409-498C-961B-F9352EB7C883}" type="parTrans" cxnId="{FA09885C-548D-429A-AFB7-15FC6852E6E0}">
      <dgm:prSet/>
      <dgm:spPr/>
      <dgm:t>
        <a:bodyPr/>
        <a:lstStyle/>
        <a:p>
          <a:endParaRPr lang="sr-Latn-RS"/>
        </a:p>
      </dgm:t>
    </dgm:pt>
    <dgm:pt modelId="{449DF0A3-1D7B-40A6-8627-05874CA0B325}" type="sibTrans" cxnId="{FA09885C-548D-429A-AFB7-15FC6852E6E0}">
      <dgm:prSet/>
      <dgm:spPr/>
      <dgm:t>
        <a:bodyPr/>
        <a:lstStyle/>
        <a:p>
          <a:endParaRPr lang="sr-Latn-RS"/>
        </a:p>
      </dgm:t>
    </dgm:pt>
    <dgm:pt modelId="{4C723808-B9E2-461B-B3F0-CB4AF521C033}">
      <dgm:prSet custT="1"/>
      <dgm:spPr/>
      <dgm:t>
        <a:bodyPr/>
        <a:lstStyle/>
        <a:p>
          <a:r>
            <a:rPr lang="en-US" sz="2400" smtClean="0"/>
            <a:t>САРТРЕ 4</a:t>
          </a:r>
          <a:endParaRPr lang="sr-Latn-BA" sz="2400" dirty="0" smtClean="0"/>
        </a:p>
      </dgm:t>
    </dgm:pt>
    <dgm:pt modelId="{BEFC3175-B86A-40DE-8B6F-5FAE9664F8A5}" type="parTrans" cxnId="{C9B7BC00-49CE-4B04-A7E9-8102673E21AA}">
      <dgm:prSet/>
      <dgm:spPr/>
      <dgm:t>
        <a:bodyPr/>
        <a:lstStyle/>
        <a:p>
          <a:endParaRPr lang="sr-Latn-RS"/>
        </a:p>
      </dgm:t>
    </dgm:pt>
    <dgm:pt modelId="{D36560B7-5B83-4752-A30A-1B01F2CFCED3}" type="sibTrans" cxnId="{C9B7BC00-49CE-4B04-A7E9-8102673E21AA}">
      <dgm:prSet/>
      <dgm:spPr/>
      <dgm:t>
        <a:bodyPr/>
        <a:lstStyle/>
        <a:p>
          <a:endParaRPr lang="sr-Latn-RS"/>
        </a:p>
      </dgm:t>
    </dgm:pt>
    <dgm:pt modelId="{A1CE2CBA-B5D3-4A64-8F5B-553A0B124FFF}">
      <dgm:prSet custT="1"/>
      <dgm:spPr/>
      <dgm:t>
        <a:bodyPr/>
        <a:lstStyle/>
        <a:p>
          <a:r>
            <a:rPr lang="sr-Cyrl-RS" sz="2400" smtClean="0"/>
            <a:t>Резултати путнички аутомобили-мотоцикли</a:t>
          </a:r>
          <a:endParaRPr lang="sr-Cyrl-RS" sz="2400" dirty="0" smtClean="0"/>
        </a:p>
      </dgm:t>
    </dgm:pt>
    <dgm:pt modelId="{750E1F27-D4C9-47F5-8241-BC6ADC9B4101}" type="parTrans" cxnId="{F67D17E2-8B57-4980-BC01-3B60271AB833}">
      <dgm:prSet/>
      <dgm:spPr/>
      <dgm:t>
        <a:bodyPr/>
        <a:lstStyle/>
        <a:p>
          <a:endParaRPr lang="sr-Latn-RS"/>
        </a:p>
      </dgm:t>
    </dgm:pt>
    <dgm:pt modelId="{19183233-12EC-4B4C-AF3A-75DA807C3074}" type="sibTrans" cxnId="{F67D17E2-8B57-4980-BC01-3B60271AB833}">
      <dgm:prSet/>
      <dgm:spPr/>
      <dgm:t>
        <a:bodyPr/>
        <a:lstStyle/>
        <a:p>
          <a:endParaRPr lang="sr-Latn-RS"/>
        </a:p>
      </dgm:t>
    </dgm:pt>
    <dgm:pt modelId="{DBFB5404-39A4-44FE-A13C-8169AB90CA81}">
      <dgm:prSet custT="1"/>
      <dgm:spPr/>
      <dgm:t>
        <a:bodyPr/>
        <a:lstStyle/>
        <a:p>
          <a:r>
            <a:rPr lang="sr-Cyrl-RS" sz="2400" smtClean="0"/>
            <a:t>Шта урадити?</a:t>
          </a:r>
          <a:endParaRPr lang="sr-Cyrl-RS" sz="2400" dirty="0" smtClean="0"/>
        </a:p>
      </dgm:t>
    </dgm:pt>
    <dgm:pt modelId="{EBDCD3AC-56E2-4BD0-B167-3E46C9EA055A}" type="parTrans" cxnId="{FA5BAA90-DEDE-4ADE-B696-C24A5739E3D8}">
      <dgm:prSet/>
      <dgm:spPr/>
      <dgm:t>
        <a:bodyPr/>
        <a:lstStyle/>
        <a:p>
          <a:endParaRPr lang="sr-Latn-RS"/>
        </a:p>
      </dgm:t>
    </dgm:pt>
    <dgm:pt modelId="{49951CD2-E98F-4D53-B199-761464CEA49E}" type="sibTrans" cxnId="{FA5BAA90-DEDE-4ADE-B696-C24A5739E3D8}">
      <dgm:prSet/>
      <dgm:spPr/>
      <dgm:t>
        <a:bodyPr/>
        <a:lstStyle/>
        <a:p>
          <a:endParaRPr lang="sr-Latn-RS"/>
        </a:p>
      </dgm:t>
    </dgm:pt>
    <dgm:pt modelId="{5F5D81BB-B15C-46CF-82B3-87240447B28F}" type="pres">
      <dgm:prSet presAssocID="{41D2CFE8-98F9-4347-ADF0-09C723A02E37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sr-Latn-RS"/>
        </a:p>
      </dgm:t>
    </dgm:pt>
    <dgm:pt modelId="{260B35A9-016E-4D25-915B-D25F701F8938}" type="pres">
      <dgm:prSet presAssocID="{F535BCAB-52CE-4CEB-9D4D-79DC2BB3F2F1}" presName="comp" presStyleCnt="0"/>
      <dgm:spPr/>
    </dgm:pt>
    <dgm:pt modelId="{7EEF6317-60C0-4DB3-A697-9909C3EA51DF}" type="pres">
      <dgm:prSet presAssocID="{F535BCAB-52CE-4CEB-9D4D-79DC2BB3F2F1}" presName="box" presStyleLbl="node1" presStyleIdx="0" presStyleCnt="4"/>
      <dgm:spPr/>
      <dgm:t>
        <a:bodyPr/>
        <a:lstStyle/>
        <a:p>
          <a:endParaRPr lang="sr-Latn-RS"/>
        </a:p>
      </dgm:t>
    </dgm:pt>
    <dgm:pt modelId="{9E379506-A2C7-491D-8D04-00F1BBA3B947}" type="pres">
      <dgm:prSet presAssocID="{F535BCAB-52CE-4CEB-9D4D-79DC2BB3F2F1}" presName="img" presStyleLbl="fgImgPlace1" presStyleIdx="0" presStyleCnt="4"/>
      <dgm:spPr>
        <a:blipFill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18000" b="-18000"/>
          </a:stretch>
        </a:blipFill>
      </dgm:spPr>
      <dgm:t>
        <a:bodyPr/>
        <a:lstStyle/>
        <a:p>
          <a:endParaRPr lang="sr-Latn-RS"/>
        </a:p>
      </dgm:t>
    </dgm:pt>
    <dgm:pt modelId="{A4C17005-E68F-4639-BA74-974E2843D3C8}" type="pres">
      <dgm:prSet presAssocID="{F535BCAB-52CE-4CEB-9D4D-79DC2BB3F2F1}" presName="text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sr-Latn-RS"/>
        </a:p>
      </dgm:t>
    </dgm:pt>
    <dgm:pt modelId="{5F857204-DC7C-4215-996C-C6E6DB178AEB}" type="pres">
      <dgm:prSet presAssocID="{449DF0A3-1D7B-40A6-8627-05874CA0B325}" presName="spacer" presStyleCnt="0"/>
      <dgm:spPr/>
    </dgm:pt>
    <dgm:pt modelId="{2A6388AE-77D7-4416-8835-3CC265821800}" type="pres">
      <dgm:prSet presAssocID="{4C723808-B9E2-461B-B3F0-CB4AF521C033}" presName="comp" presStyleCnt="0"/>
      <dgm:spPr/>
    </dgm:pt>
    <dgm:pt modelId="{CA894E48-F331-4932-B008-53337C3C6406}" type="pres">
      <dgm:prSet presAssocID="{4C723808-B9E2-461B-B3F0-CB4AF521C033}" presName="box" presStyleLbl="node1" presStyleIdx="1" presStyleCnt="4"/>
      <dgm:spPr/>
      <dgm:t>
        <a:bodyPr/>
        <a:lstStyle/>
        <a:p>
          <a:endParaRPr lang="sr-Latn-RS"/>
        </a:p>
      </dgm:t>
    </dgm:pt>
    <dgm:pt modelId="{32BD350B-0D5B-40D7-81D7-7921F07967F7}" type="pres">
      <dgm:prSet presAssocID="{4C723808-B9E2-461B-B3F0-CB4AF521C033}" presName="img" presStyleLbl="fgImgPlace1" presStyleIdx="1" presStyleCnt="4"/>
      <dgm:spPr>
        <a:blipFill>
          <a:blip xmlns:r="http://schemas.openxmlformats.org/officeDocument/2006/relationships"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41000" b="-41000"/>
          </a:stretch>
        </a:blipFill>
      </dgm:spPr>
      <dgm:t>
        <a:bodyPr/>
        <a:lstStyle/>
        <a:p>
          <a:endParaRPr lang="sr-Latn-RS"/>
        </a:p>
      </dgm:t>
    </dgm:pt>
    <dgm:pt modelId="{4B1177B6-D3E6-447F-87C5-020D5CB56A12}" type="pres">
      <dgm:prSet presAssocID="{4C723808-B9E2-461B-B3F0-CB4AF521C033}" presName="text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sr-Latn-RS"/>
        </a:p>
      </dgm:t>
    </dgm:pt>
    <dgm:pt modelId="{13F9EDC5-3862-44AF-83C1-491E706D13E0}" type="pres">
      <dgm:prSet presAssocID="{D36560B7-5B83-4752-A30A-1B01F2CFCED3}" presName="spacer" presStyleCnt="0"/>
      <dgm:spPr/>
    </dgm:pt>
    <dgm:pt modelId="{2F6D82B6-9C83-4814-9886-836E5D1DF449}" type="pres">
      <dgm:prSet presAssocID="{A1CE2CBA-B5D3-4A64-8F5B-553A0B124FFF}" presName="comp" presStyleCnt="0"/>
      <dgm:spPr/>
    </dgm:pt>
    <dgm:pt modelId="{60AEDFD2-DD6A-4357-ADA2-D5236CCDE499}" type="pres">
      <dgm:prSet presAssocID="{A1CE2CBA-B5D3-4A64-8F5B-553A0B124FFF}" presName="box" presStyleLbl="node1" presStyleIdx="2" presStyleCnt="4"/>
      <dgm:spPr/>
      <dgm:t>
        <a:bodyPr/>
        <a:lstStyle/>
        <a:p>
          <a:endParaRPr lang="sr-Latn-RS"/>
        </a:p>
      </dgm:t>
    </dgm:pt>
    <dgm:pt modelId="{48F649DC-084A-4167-9AC8-AFB3C4B324CF}" type="pres">
      <dgm:prSet presAssocID="{A1CE2CBA-B5D3-4A64-8F5B-553A0B124FFF}" presName="img" presStyleLbl="fgImgPlace1" presStyleIdx="2" presStyleCnt="4"/>
      <dgm:spPr>
        <a:blipFill>
          <a:blip xmlns:r="http://schemas.openxmlformats.org/officeDocument/2006/relationships"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18000" b="-18000"/>
          </a:stretch>
        </a:blipFill>
      </dgm:spPr>
      <dgm:t>
        <a:bodyPr/>
        <a:lstStyle/>
        <a:p>
          <a:endParaRPr lang="sr-Latn-RS"/>
        </a:p>
      </dgm:t>
    </dgm:pt>
    <dgm:pt modelId="{601B9D79-D5B5-4821-BE06-D4BD6D13D4B4}" type="pres">
      <dgm:prSet presAssocID="{A1CE2CBA-B5D3-4A64-8F5B-553A0B124FFF}" presName="text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sr-Latn-RS"/>
        </a:p>
      </dgm:t>
    </dgm:pt>
    <dgm:pt modelId="{C0867E14-1975-4A47-A44C-C412B41D34B1}" type="pres">
      <dgm:prSet presAssocID="{19183233-12EC-4B4C-AF3A-75DA807C3074}" presName="spacer" presStyleCnt="0"/>
      <dgm:spPr/>
    </dgm:pt>
    <dgm:pt modelId="{69E80671-34BB-4ED4-9017-53FA445EEFB0}" type="pres">
      <dgm:prSet presAssocID="{DBFB5404-39A4-44FE-A13C-8169AB90CA81}" presName="comp" presStyleCnt="0"/>
      <dgm:spPr/>
    </dgm:pt>
    <dgm:pt modelId="{C41A98CF-D2A8-4F34-BE44-BDD62F8BE3E2}" type="pres">
      <dgm:prSet presAssocID="{DBFB5404-39A4-44FE-A13C-8169AB90CA81}" presName="box" presStyleLbl="node1" presStyleIdx="3" presStyleCnt="4"/>
      <dgm:spPr/>
      <dgm:t>
        <a:bodyPr/>
        <a:lstStyle/>
        <a:p>
          <a:endParaRPr lang="sr-Latn-RS"/>
        </a:p>
      </dgm:t>
    </dgm:pt>
    <dgm:pt modelId="{C53D1E95-7542-4A8E-9245-CCA51D1C12D9}" type="pres">
      <dgm:prSet presAssocID="{DBFB5404-39A4-44FE-A13C-8169AB90CA81}" presName="img" presStyleLbl="fgImgPlace1" presStyleIdx="3" presStyleCnt="4"/>
      <dgm:spPr>
        <a:blipFill>
          <a:blip xmlns:r="http://schemas.openxmlformats.org/officeDocument/2006/relationships"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15000" b="-15000"/>
          </a:stretch>
        </a:blipFill>
      </dgm:spPr>
      <dgm:t>
        <a:bodyPr/>
        <a:lstStyle/>
        <a:p>
          <a:endParaRPr lang="sr-Latn-RS"/>
        </a:p>
      </dgm:t>
    </dgm:pt>
    <dgm:pt modelId="{A2C40AF8-E754-4379-BD3F-4C9AFF226A10}" type="pres">
      <dgm:prSet presAssocID="{DBFB5404-39A4-44FE-A13C-8169AB90CA81}" presName="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sr-Latn-RS"/>
        </a:p>
      </dgm:t>
    </dgm:pt>
  </dgm:ptLst>
  <dgm:cxnLst>
    <dgm:cxn modelId="{F67D17E2-8B57-4980-BC01-3B60271AB833}" srcId="{41D2CFE8-98F9-4347-ADF0-09C723A02E37}" destId="{A1CE2CBA-B5D3-4A64-8F5B-553A0B124FFF}" srcOrd="2" destOrd="0" parTransId="{750E1F27-D4C9-47F5-8241-BC6ADC9B4101}" sibTransId="{19183233-12EC-4B4C-AF3A-75DA807C3074}"/>
    <dgm:cxn modelId="{194EB2CD-ACB7-408D-AE12-907622063C2B}" type="presOf" srcId="{DBFB5404-39A4-44FE-A13C-8169AB90CA81}" destId="{C41A98CF-D2A8-4F34-BE44-BDD62F8BE3E2}" srcOrd="0" destOrd="0" presId="urn:microsoft.com/office/officeart/2005/8/layout/vList4"/>
    <dgm:cxn modelId="{FA09885C-548D-429A-AFB7-15FC6852E6E0}" srcId="{41D2CFE8-98F9-4347-ADF0-09C723A02E37}" destId="{F535BCAB-52CE-4CEB-9D4D-79DC2BB3F2F1}" srcOrd="0" destOrd="0" parTransId="{1779D72D-C409-498C-961B-F9352EB7C883}" sibTransId="{449DF0A3-1D7B-40A6-8627-05874CA0B325}"/>
    <dgm:cxn modelId="{FAB0B0EC-3041-4B08-BBDA-EEF97ABA4948}" type="presOf" srcId="{F535BCAB-52CE-4CEB-9D4D-79DC2BB3F2F1}" destId="{7EEF6317-60C0-4DB3-A697-9909C3EA51DF}" srcOrd="0" destOrd="0" presId="urn:microsoft.com/office/officeart/2005/8/layout/vList4"/>
    <dgm:cxn modelId="{AAD760E9-1ABC-49CF-9AE8-BD046E8AF96A}" type="presOf" srcId="{4C723808-B9E2-461B-B3F0-CB4AF521C033}" destId="{CA894E48-F331-4932-B008-53337C3C6406}" srcOrd="0" destOrd="0" presId="urn:microsoft.com/office/officeart/2005/8/layout/vList4"/>
    <dgm:cxn modelId="{256C8613-B707-478D-B881-30EAF0A93BE3}" type="presOf" srcId="{F535BCAB-52CE-4CEB-9D4D-79DC2BB3F2F1}" destId="{A4C17005-E68F-4639-BA74-974E2843D3C8}" srcOrd="1" destOrd="0" presId="urn:microsoft.com/office/officeart/2005/8/layout/vList4"/>
    <dgm:cxn modelId="{FA5BAA90-DEDE-4ADE-B696-C24A5739E3D8}" srcId="{41D2CFE8-98F9-4347-ADF0-09C723A02E37}" destId="{DBFB5404-39A4-44FE-A13C-8169AB90CA81}" srcOrd="3" destOrd="0" parTransId="{EBDCD3AC-56E2-4BD0-B167-3E46C9EA055A}" sibTransId="{49951CD2-E98F-4D53-B199-761464CEA49E}"/>
    <dgm:cxn modelId="{96396779-B10E-4C00-A5FD-7A2F03F3E0BF}" type="presOf" srcId="{4C723808-B9E2-461B-B3F0-CB4AF521C033}" destId="{4B1177B6-D3E6-447F-87C5-020D5CB56A12}" srcOrd="1" destOrd="0" presId="urn:microsoft.com/office/officeart/2005/8/layout/vList4"/>
    <dgm:cxn modelId="{74D18CAF-1E02-43EF-BEEA-1364C9D70B37}" type="presOf" srcId="{A1CE2CBA-B5D3-4A64-8F5B-553A0B124FFF}" destId="{601B9D79-D5B5-4821-BE06-D4BD6D13D4B4}" srcOrd="1" destOrd="0" presId="urn:microsoft.com/office/officeart/2005/8/layout/vList4"/>
    <dgm:cxn modelId="{B4CF5ED9-83D9-4DD3-A0E5-BADD7ED7D4CA}" type="presOf" srcId="{41D2CFE8-98F9-4347-ADF0-09C723A02E37}" destId="{5F5D81BB-B15C-46CF-82B3-87240447B28F}" srcOrd="0" destOrd="0" presId="urn:microsoft.com/office/officeart/2005/8/layout/vList4"/>
    <dgm:cxn modelId="{B6DF411E-FE0F-4E63-A212-ADD288D50F8F}" type="presOf" srcId="{A1CE2CBA-B5D3-4A64-8F5B-553A0B124FFF}" destId="{60AEDFD2-DD6A-4357-ADA2-D5236CCDE499}" srcOrd="0" destOrd="0" presId="urn:microsoft.com/office/officeart/2005/8/layout/vList4"/>
    <dgm:cxn modelId="{BBA5EC57-BE46-47A0-893E-B8A09D476087}" type="presOf" srcId="{DBFB5404-39A4-44FE-A13C-8169AB90CA81}" destId="{A2C40AF8-E754-4379-BD3F-4C9AFF226A10}" srcOrd="1" destOrd="0" presId="urn:microsoft.com/office/officeart/2005/8/layout/vList4"/>
    <dgm:cxn modelId="{C9B7BC00-49CE-4B04-A7E9-8102673E21AA}" srcId="{41D2CFE8-98F9-4347-ADF0-09C723A02E37}" destId="{4C723808-B9E2-461B-B3F0-CB4AF521C033}" srcOrd="1" destOrd="0" parTransId="{BEFC3175-B86A-40DE-8B6F-5FAE9664F8A5}" sibTransId="{D36560B7-5B83-4752-A30A-1B01F2CFCED3}"/>
    <dgm:cxn modelId="{D65C1DBD-0353-49DF-B04D-DF24A7EFD466}" type="presParOf" srcId="{5F5D81BB-B15C-46CF-82B3-87240447B28F}" destId="{260B35A9-016E-4D25-915B-D25F701F8938}" srcOrd="0" destOrd="0" presId="urn:microsoft.com/office/officeart/2005/8/layout/vList4"/>
    <dgm:cxn modelId="{D4412610-1121-498A-96EB-2BBE62860D22}" type="presParOf" srcId="{260B35A9-016E-4D25-915B-D25F701F8938}" destId="{7EEF6317-60C0-4DB3-A697-9909C3EA51DF}" srcOrd="0" destOrd="0" presId="urn:microsoft.com/office/officeart/2005/8/layout/vList4"/>
    <dgm:cxn modelId="{D52915AF-87CE-4982-92AB-9A3B009984FC}" type="presParOf" srcId="{260B35A9-016E-4D25-915B-D25F701F8938}" destId="{9E379506-A2C7-491D-8D04-00F1BBA3B947}" srcOrd="1" destOrd="0" presId="urn:microsoft.com/office/officeart/2005/8/layout/vList4"/>
    <dgm:cxn modelId="{E36395AF-4DE6-48CA-819D-FA2B86C0E964}" type="presParOf" srcId="{260B35A9-016E-4D25-915B-D25F701F8938}" destId="{A4C17005-E68F-4639-BA74-974E2843D3C8}" srcOrd="2" destOrd="0" presId="urn:microsoft.com/office/officeart/2005/8/layout/vList4"/>
    <dgm:cxn modelId="{4DE2B5D3-67E9-466A-9938-CF5E64BDA90E}" type="presParOf" srcId="{5F5D81BB-B15C-46CF-82B3-87240447B28F}" destId="{5F857204-DC7C-4215-996C-C6E6DB178AEB}" srcOrd="1" destOrd="0" presId="urn:microsoft.com/office/officeart/2005/8/layout/vList4"/>
    <dgm:cxn modelId="{2002520E-992E-40CD-84E0-3AE8A5F5AF78}" type="presParOf" srcId="{5F5D81BB-B15C-46CF-82B3-87240447B28F}" destId="{2A6388AE-77D7-4416-8835-3CC265821800}" srcOrd="2" destOrd="0" presId="urn:microsoft.com/office/officeart/2005/8/layout/vList4"/>
    <dgm:cxn modelId="{0F0F72EC-690C-4F08-9348-386027786845}" type="presParOf" srcId="{2A6388AE-77D7-4416-8835-3CC265821800}" destId="{CA894E48-F331-4932-B008-53337C3C6406}" srcOrd="0" destOrd="0" presId="urn:microsoft.com/office/officeart/2005/8/layout/vList4"/>
    <dgm:cxn modelId="{EFD0B83F-4296-4315-AF33-A5CE58A7F093}" type="presParOf" srcId="{2A6388AE-77D7-4416-8835-3CC265821800}" destId="{32BD350B-0D5B-40D7-81D7-7921F07967F7}" srcOrd="1" destOrd="0" presId="urn:microsoft.com/office/officeart/2005/8/layout/vList4"/>
    <dgm:cxn modelId="{25EE8539-6BE3-47D5-B084-E9DE21ED5557}" type="presParOf" srcId="{2A6388AE-77D7-4416-8835-3CC265821800}" destId="{4B1177B6-D3E6-447F-87C5-020D5CB56A12}" srcOrd="2" destOrd="0" presId="urn:microsoft.com/office/officeart/2005/8/layout/vList4"/>
    <dgm:cxn modelId="{D8164DD0-8A73-4FC6-BB32-C85C1C422667}" type="presParOf" srcId="{5F5D81BB-B15C-46CF-82B3-87240447B28F}" destId="{13F9EDC5-3862-44AF-83C1-491E706D13E0}" srcOrd="3" destOrd="0" presId="urn:microsoft.com/office/officeart/2005/8/layout/vList4"/>
    <dgm:cxn modelId="{6A096739-498E-4FCE-BFEA-F9FC42269B0B}" type="presParOf" srcId="{5F5D81BB-B15C-46CF-82B3-87240447B28F}" destId="{2F6D82B6-9C83-4814-9886-836E5D1DF449}" srcOrd="4" destOrd="0" presId="urn:microsoft.com/office/officeart/2005/8/layout/vList4"/>
    <dgm:cxn modelId="{A1313CA8-FCD4-4C34-B7F3-853DE8F78D8F}" type="presParOf" srcId="{2F6D82B6-9C83-4814-9886-836E5D1DF449}" destId="{60AEDFD2-DD6A-4357-ADA2-D5236CCDE499}" srcOrd="0" destOrd="0" presId="urn:microsoft.com/office/officeart/2005/8/layout/vList4"/>
    <dgm:cxn modelId="{3EDB25CB-4962-433E-BF54-76147027F61E}" type="presParOf" srcId="{2F6D82B6-9C83-4814-9886-836E5D1DF449}" destId="{48F649DC-084A-4167-9AC8-AFB3C4B324CF}" srcOrd="1" destOrd="0" presId="urn:microsoft.com/office/officeart/2005/8/layout/vList4"/>
    <dgm:cxn modelId="{A70FA415-0431-4820-AC70-D60F25653CFB}" type="presParOf" srcId="{2F6D82B6-9C83-4814-9886-836E5D1DF449}" destId="{601B9D79-D5B5-4821-BE06-D4BD6D13D4B4}" srcOrd="2" destOrd="0" presId="urn:microsoft.com/office/officeart/2005/8/layout/vList4"/>
    <dgm:cxn modelId="{E2A35515-65DB-4B33-9F03-B8FED855B82F}" type="presParOf" srcId="{5F5D81BB-B15C-46CF-82B3-87240447B28F}" destId="{C0867E14-1975-4A47-A44C-C412B41D34B1}" srcOrd="5" destOrd="0" presId="urn:microsoft.com/office/officeart/2005/8/layout/vList4"/>
    <dgm:cxn modelId="{2C6FD7D4-353C-4A92-AAF4-9291F9B4B85C}" type="presParOf" srcId="{5F5D81BB-B15C-46CF-82B3-87240447B28F}" destId="{69E80671-34BB-4ED4-9017-53FA445EEFB0}" srcOrd="6" destOrd="0" presId="urn:microsoft.com/office/officeart/2005/8/layout/vList4"/>
    <dgm:cxn modelId="{0DF47C82-2941-4A4F-9E4B-A33CF44F8859}" type="presParOf" srcId="{69E80671-34BB-4ED4-9017-53FA445EEFB0}" destId="{C41A98CF-D2A8-4F34-BE44-BDD62F8BE3E2}" srcOrd="0" destOrd="0" presId="urn:microsoft.com/office/officeart/2005/8/layout/vList4"/>
    <dgm:cxn modelId="{411C3348-190A-4AF5-9F1C-EDA2DE7250B3}" type="presParOf" srcId="{69E80671-34BB-4ED4-9017-53FA445EEFB0}" destId="{C53D1E95-7542-4A8E-9245-CCA51D1C12D9}" srcOrd="1" destOrd="0" presId="urn:microsoft.com/office/officeart/2005/8/layout/vList4"/>
    <dgm:cxn modelId="{8455DE00-DF98-4533-A230-CDCB31BB98B9}" type="presParOf" srcId="{69E80671-34BB-4ED4-9017-53FA445EEFB0}" destId="{A2C40AF8-E754-4379-BD3F-4C9AFF226A10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7FA3BCF-FA0C-4454-87F0-01AA74FD4395}" type="doc">
      <dgm:prSet loTypeId="urn:microsoft.com/office/officeart/2005/8/layout/radial5" loCatId="cycle" qsTypeId="urn:microsoft.com/office/officeart/2005/8/quickstyle/simple3" qsCatId="simple" csTypeId="urn:microsoft.com/office/officeart/2005/8/colors/colorful2" csCatId="colorful" phldr="1"/>
      <dgm:spPr/>
      <dgm:t>
        <a:bodyPr/>
        <a:lstStyle/>
        <a:p>
          <a:endParaRPr lang="sr-Latn-RS"/>
        </a:p>
      </dgm:t>
    </dgm:pt>
    <dgm:pt modelId="{AF79A029-20C6-4594-8ADD-2D111DE948CC}">
      <dgm:prSet phldrT="[Text]" custT="1"/>
      <dgm:spPr/>
      <dgm:t>
        <a:bodyPr/>
        <a:lstStyle/>
        <a:p>
          <a:r>
            <a:rPr lang="sr-Cyrl-RS" sz="2000" dirty="0" smtClean="0"/>
            <a:t>МЕРЕ</a:t>
          </a:r>
          <a:endParaRPr lang="sr-Latn-RS" sz="2000" dirty="0"/>
        </a:p>
      </dgm:t>
    </dgm:pt>
    <dgm:pt modelId="{78B33F73-7CF4-43AA-B15C-C373CE3ED666}" type="parTrans" cxnId="{5512E057-649A-4432-9CA6-221E5A583B1C}">
      <dgm:prSet/>
      <dgm:spPr/>
      <dgm:t>
        <a:bodyPr/>
        <a:lstStyle/>
        <a:p>
          <a:endParaRPr lang="sr-Latn-RS"/>
        </a:p>
      </dgm:t>
    </dgm:pt>
    <dgm:pt modelId="{6ACAE5C6-383B-458B-A578-947B30D45656}" type="sibTrans" cxnId="{5512E057-649A-4432-9CA6-221E5A583B1C}">
      <dgm:prSet/>
      <dgm:spPr/>
      <dgm:t>
        <a:bodyPr/>
        <a:lstStyle/>
        <a:p>
          <a:endParaRPr lang="sr-Latn-RS"/>
        </a:p>
      </dgm:t>
    </dgm:pt>
    <dgm:pt modelId="{93310A41-55D6-4C14-912F-E82DC33CB439}">
      <dgm:prSet phldrT="[Text]" custT="1"/>
      <dgm:spPr/>
      <dgm:t>
        <a:bodyPr/>
        <a:lstStyle/>
        <a:p>
          <a:r>
            <a:rPr lang="sr-Cyrl-RS" sz="2000" dirty="0" smtClean="0"/>
            <a:t>Енергетски напици/кофеин</a:t>
          </a:r>
          <a:endParaRPr lang="sr-Latn-RS" sz="2000" dirty="0"/>
        </a:p>
      </dgm:t>
    </dgm:pt>
    <dgm:pt modelId="{8A8BD80B-3B9C-4627-BC89-7370023D0592}" type="parTrans" cxnId="{39DB83AE-4A51-446D-AEF3-D80B60AB1568}">
      <dgm:prSet/>
      <dgm:spPr/>
      <dgm:t>
        <a:bodyPr/>
        <a:lstStyle/>
        <a:p>
          <a:endParaRPr lang="sr-Latn-RS"/>
        </a:p>
      </dgm:t>
    </dgm:pt>
    <dgm:pt modelId="{A95EBEFC-37AC-48B2-865A-506D6F09ED24}" type="sibTrans" cxnId="{39DB83AE-4A51-446D-AEF3-D80B60AB1568}">
      <dgm:prSet/>
      <dgm:spPr/>
      <dgm:t>
        <a:bodyPr/>
        <a:lstStyle/>
        <a:p>
          <a:endParaRPr lang="sr-Latn-RS"/>
        </a:p>
      </dgm:t>
    </dgm:pt>
    <dgm:pt modelId="{7B2344F6-FF6D-40C4-86C4-E2009B38BC30}">
      <dgm:prSet phldrT="[Text]" custT="1"/>
      <dgm:spPr/>
      <dgm:t>
        <a:bodyPr/>
        <a:lstStyle/>
        <a:p>
          <a:r>
            <a:rPr lang="sr-Cyrl-RS" sz="2000" dirty="0" smtClean="0"/>
            <a:t>Радио</a:t>
          </a:r>
          <a:endParaRPr lang="sr-Latn-RS" sz="2000" dirty="0"/>
        </a:p>
      </dgm:t>
    </dgm:pt>
    <dgm:pt modelId="{A3715151-70D1-4FAE-822B-FAAC5A8A13A1}" type="parTrans" cxnId="{1BBD060A-BFCC-42E2-AB4B-A21D39BAC59B}">
      <dgm:prSet/>
      <dgm:spPr/>
      <dgm:t>
        <a:bodyPr/>
        <a:lstStyle/>
        <a:p>
          <a:endParaRPr lang="sr-Latn-RS"/>
        </a:p>
      </dgm:t>
    </dgm:pt>
    <dgm:pt modelId="{9792985B-3112-484E-808B-31E800061BFA}" type="sibTrans" cxnId="{1BBD060A-BFCC-42E2-AB4B-A21D39BAC59B}">
      <dgm:prSet/>
      <dgm:spPr/>
      <dgm:t>
        <a:bodyPr/>
        <a:lstStyle/>
        <a:p>
          <a:endParaRPr lang="sr-Latn-RS"/>
        </a:p>
      </dgm:t>
    </dgm:pt>
    <dgm:pt modelId="{B6532A44-6488-489C-97CA-C64B3243C8E8}">
      <dgm:prSet phldrT="[Text]" custT="1"/>
      <dgm:spPr/>
      <dgm:t>
        <a:bodyPr/>
        <a:lstStyle/>
        <a:p>
          <a:r>
            <a:rPr lang="sr-Cyrl-RS" sz="2000" dirty="0" smtClean="0"/>
            <a:t>Клима</a:t>
          </a:r>
          <a:endParaRPr lang="sr-Latn-RS" sz="2000" dirty="0"/>
        </a:p>
      </dgm:t>
    </dgm:pt>
    <dgm:pt modelId="{F2215708-C33A-41C9-8C1F-C2EB93154F64}" type="parTrans" cxnId="{2E8246D4-7E4E-42FA-B792-544DEA5CF112}">
      <dgm:prSet/>
      <dgm:spPr/>
      <dgm:t>
        <a:bodyPr/>
        <a:lstStyle/>
        <a:p>
          <a:endParaRPr lang="sr-Latn-RS"/>
        </a:p>
      </dgm:t>
    </dgm:pt>
    <dgm:pt modelId="{661D5E32-D6E8-4D07-BD69-857D3FF322CF}" type="sibTrans" cxnId="{2E8246D4-7E4E-42FA-B792-544DEA5CF112}">
      <dgm:prSet/>
      <dgm:spPr/>
      <dgm:t>
        <a:bodyPr/>
        <a:lstStyle/>
        <a:p>
          <a:endParaRPr lang="sr-Latn-RS"/>
        </a:p>
      </dgm:t>
    </dgm:pt>
    <dgm:pt modelId="{B1094CDC-002D-4DA2-8BC3-55A1DB63276A}">
      <dgm:prSet phldrT="[Text]" custT="1"/>
      <dgm:spPr/>
      <dgm:t>
        <a:bodyPr/>
        <a:lstStyle/>
        <a:p>
          <a:r>
            <a:rPr lang="sr-Cyrl-RS" sz="2000" dirty="0" smtClean="0"/>
            <a:t>Пауза</a:t>
          </a:r>
          <a:endParaRPr lang="sr-Latn-RS" sz="2000" dirty="0"/>
        </a:p>
      </dgm:t>
    </dgm:pt>
    <dgm:pt modelId="{76F15F4C-8854-4BFC-9BE3-BA56F97AC92C}" type="parTrans" cxnId="{321B531A-8F5F-41ED-B496-546BF7F4D208}">
      <dgm:prSet/>
      <dgm:spPr/>
      <dgm:t>
        <a:bodyPr/>
        <a:lstStyle/>
        <a:p>
          <a:endParaRPr lang="sr-Latn-RS"/>
        </a:p>
      </dgm:t>
    </dgm:pt>
    <dgm:pt modelId="{D029DCC2-C7D1-49E6-B4FD-8F8216E1A41C}" type="sibTrans" cxnId="{321B531A-8F5F-41ED-B496-546BF7F4D208}">
      <dgm:prSet/>
      <dgm:spPr/>
      <dgm:t>
        <a:bodyPr/>
        <a:lstStyle/>
        <a:p>
          <a:endParaRPr lang="sr-Latn-RS"/>
        </a:p>
      </dgm:t>
    </dgm:pt>
    <dgm:pt modelId="{5E84F77D-5A60-4011-9C04-D7B405B84996}">
      <dgm:prSet phldrT="[Text]" custT="1"/>
      <dgm:spPr/>
      <dgm:t>
        <a:bodyPr/>
        <a:lstStyle/>
        <a:p>
          <a:r>
            <a:rPr lang="sr-Cyrl-RS" sz="2000" dirty="0" smtClean="0"/>
            <a:t>Спавање</a:t>
          </a:r>
          <a:endParaRPr lang="sr-Latn-RS" sz="2000" dirty="0"/>
        </a:p>
      </dgm:t>
    </dgm:pt>
    <dgm:pt modelId="{4F156576-34FD-4D70-A64F-EFD1A399F7E7}" type="parTrans" cxnId="{0E811953-1EAC-4FF2-B19D-03E67C653ADF}">
      <dgm:prSet/>
      <dgm:spPr/>
      <dgm:t>
        <a:bodyPr/>
        <a:lstStyle/>
        <a:p>
          <a:endParaRPr lang="sr-Latn-RS"/>
        </a:p>
      </dgm:t>
    </dgm:pt>
    <dgm:pt modelId="{CF9B93FC-45D8-4065-80CC-74BA97C7C98B}" type="sibTrans" cxnId="{0E811953-1EAC-4FF2-B19D-03E67C653ADF}">
      <dgm:prSet/>
      <dgm:spPr/>
      <dgm:t>
        <a:bodyPr/>
        <a:lstStyle/>
        <a:p>
          <a:endParaRPr lang="sr-Latn-RS"/>
        </a:p>
      </dgm:t>
    </dgm:pt>
    <dgm:pt modelId="{E283BD43-8B86-4D7F-82C4-029206FF34BA}" type="pres">
      <dgm:prSet presAssocID="{77FA3BCF-FA0C-4454-87F0-01AA74FD4395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sr-Latn-RS"/>
        </a:p>
      </dgm:t>
    </dgm:pt>
    <dgm:pt modelId="{993F1A8B-34DE-41A5-A03F-F3D672FCD5F1}" type="pres">
      <dgm:prSet presAssocID="{AF79A029-20C6-4594-8ADD-2D111DE948CC}" presName="centerShape" presStyleLbl="node0" presStyleIdx="0" presStyleCnt="1" custScaleX="198964"/>
      <dgm:spPr/>
      <dgm:t>
        <a:bodyPr/>
        <a:lstStyle/>
        <a:p>
          <a:endParaRPr lang="sr-Latn-RS"/>
        </a:p>
      </dgm:t>
    </dgm:pt>
    <dgm:pt modelId="{C65E1936-AEAC-4AE2-93E6-ED13BC3C95AF}" type="pres">
      <dgm:prSet presAssocID="{8A8BD80B-3B9C-4627-BC89-7370023D0592}" presName="parTrans" presStyleLbl="sibTrans2D1" presStyleIdx="0" presStyleCnt="5"/>
      <dgm:spPr/>
      <dgm:t>
        <a:bodyPr/>
        <a:lstStyle/>
        <a:p>
          <a:endParaRPr lang="sr-Latn-RS"/>
        </a:p>
      </dgm:t>
    </dgm:pt>
    <dgm:pt modelId="{911F2AB6-72DB-4632-AA68-EBCEB3EC1C1E}" type="pres">
      <dgm:prSet presAssocID="{8A8BD80B-3B9C-4627-BC89-7370023D0592}" presName="connectorText" presStyleLbl="sibTrans2D1" presStyleIdx="0" presStyleCnt="5"/>
      <dgm:spPr/>
      <dgm:t>
        <a:bodyPr/>
        <a:lstStyle/>
        <a:p>
          <a:endParaRPr lang="sr-Latn-RS"/>
        </a:p>
      </dgm:t>
    </dgm:pt>
    <dgm:pt modelId="{1051ADA7-CD32-435F-9FA4-C3E44221F53F}" type="pres">
      <dgm:prSet presAssocID="{93310A41-55D6-4C14-912F-E82DC33CB439}" presName="node" presStyleLbl="node1" presStyleIdx="0" presStyleCnt="5" custScaleX="198964" custScaleY="123871">
        <dgm:presLayoutVars>
          <dgm:bulletEnabled val="1"/>
        </dgm:presLayoutVars>
      </dgm:prSet>
      <dgm:spPr/>
      <dgm:t>
        <a:bodyPr/>
        <a:lstStyle/>
        <a:p>
          <a:endParaRPr lang="sr-Latn-RS"/>
        </a:p>
      </dgm:t>
    </dgm:pt>
    <dgm:pt modelId="{08E00D1E-7C67-46C9-8278-FE5212933C16}" type="pres">
      <dgm:prSet presAssocID="{A3715151-70D1-4FAE-822B-FAAC5A8A13A1}" presName="parTrans" presStyleLbl="sibTrans2D1" presStyleIdx="1" presStyleCnt="5"/>
      <dgm:spPr/>
      <dgm:t>
        <a:bodyPr/>
        <a:lstStyle/>
        <a:p>
          <a:endParaRPr lang="sr-Latn-RS"/>
        </a:p>
      </dgm:t>
    </dgm:pt>
    <dgm:pt modelId="{7A29C1E8-4238-4359-9232-61715089B73F}" type="pres">
      <dgm:prSet presAssocID="{A3715151-70D1-4FAE-822B-FAAC5A8A13A1}" presName="connectorText" presStyleLbl="sibTrans2D1" presStyleIdx="1" presStyleCnt="5"/>
      <dgm:spPr/>
      <dgm:t>
        <a:bodyPr/>
        <a:lstStyle/>
        <a:p>
          <a:endParaRPr lang="sr-Latn-RS"/>
        </a:p>
      </dgm:t>
    </dgm:pt>
    <dgm:pt modelId="{C2786C27-4D1F-4913-807C-5CB582FB61C7}" type="pres">
      <dgm:prSet presAssocID="{7B2344F6-FF6D-40C4-86C4-E2009B38BC30}" presName="node" presStyleLbl="node1" presStyleIdx="1" presStyleCnt="5" custScaleX="198964" custRadScaleRad="131646" custRadScaleInc="5647">
        <dgm:presLayoutVars>
          <dgm:bulletEnabled val="1"/>
        </dgm:presLayoutVars>
      </dgm:prSet>
      <dgm:spPr/>
      <dgm:t>
        <a:bodyPr/>
        <a:lstStyle/>
        <a:p>
          <a:endParaRPr lang="sr-Latn-RS"/>
        </a:p>
      </dgm:t>
    </dgm:pt>
    <dgm:pt modelId="{8B7D51DC-0CA3-4953-9817-3BBBBAF7D95F}" type="pres">
      <dgm:prSet presAssocID="{F2215708-C33A-41C9-8C1F-C2EB93154F64}" presName="parTrans" presStyleLbl="sibTrans2D1" presStyleIdx="2" presStyleCnt="5"/>
      <dgm:spPr/>
      <dgm:t>
        <a:bodyPr/>
        <a:lstStyle/>
        <a:p>
          <a:endParaRPr lang="sr-Latn-RS"/>
        </a:p>
      </dgm:t>
    </dgm:pt>
    <dgm:pt modelId="{7666854E-6D05-4535-9A8B-A08F0584F78A}" type="pres">
      <dgm:prSet presAssocID="{F2215708-C33A-41C9-8C1F-C2EB93154F64}" presName="connectorText" presStyleLbl="sibTrans2D1" presStyleIdx="2" presStyleCnt="5"/>
      <dgm:spPr/>
      <dgm:t>
        <a:bodyPr/>
        <a:lstStyle/>
        <a:p>
          <a:endParaRPr lang="sr-Latn-RS"/>
        </a:p>
      </dgm:t>
    </dgm:pt>
    <dgm:pt modelId="{6E117464-3687-4D5D-A52D-188E4CE6D30A}" type="pres">
      <dgm:prSet presAssocID="{B6532A44-6488-489C-97CA-C64B3243C8E8}" presName="node" presStyleLbl="node1" presStyleIdx="2" presStyleCnt="5" custScaleX="198964" custRadScaleRad="110710" custRadScaleInc="-27712">
        <dgm:presLayoutVars>
          <dgm:bulletEnabled val="1"/>
        </dgm:presLayoutVars>
      </dgm:prSet>
      <dgm:spPr/>
      <dgm:t>
        <a:bodyPr/>
        <a:lstStyle/>
        <a:p>
          <a:endParaRPr lang="sr-Latn-RS"/>
        </a:p>
      </dgm:t>
    </dgm:pt>
    <dgm:pt modelId="{44AE099F-D216-44BD-9101-8FA841D1C8CF}" type="pres">
      <dgm:prSet presAssocID="{76F15F4C-8854-4BFC-9BE3-BA56F97AC92C}" presName="parTrans" presStyleLbl="sibTrans2D1" presStyleIdx="3" presStyleCnt="5"/>
      <dgm:spPr/>
      <dgm:t>
        <a:bodyPr/>
        <a:lstStyle/>
        <a:p>
          <a:endParaRPr lang="sr-Latn-RS"/>
        </a:p>
      </dgm:t>
    </dgm:pt>
    <dgm:pt modelId="{6DB204BB-9048-471B-9756-0ABA0D497DB0}" type="pres">
      <dgm:prSet presAssocID="{76F15F4C-8854-4BFC-9BE3-BA56F97AC92C}" presName="connectorText" presStyleLbl="sibTrans2D1" presStyleIdx="3" presStyleCnt="5"/>
      <dgm:spPr/>
      <dgm:t>
        <a:bodyPr/>
        <a:lstStyle/>
        <a:p>
          <a:endParaRPr lang="sr-Latn-RS"/>
        </a:p>
      </dgm:t>
    </dgm:pt>
    <dgm:pt modelId="{1C4DF5BD-0A5D-47C8-8B1F-BD8BB827D114}" type="pres">
      <dgm:prSet presAssocID="{B1094CDC-002D-4DA2-8BC3-55A1DB63276A}" presName="node" presStyleLbl="node1" presStyleIdx="3" presStyleCnt="5" custScaleX="198964" custRadScaleRad="128287" custRadScaleInc="41670">
        <dgm:presLayoutVars>
          <dgm:bulletEnabled val="1"/>
        </dgm:presLayoutVars>
      </dgm:prSet>
      <dgm:spPr/>
      <dgm:t>
        <a:bodyPr/>
        <a:lstStyle/>
        <a:p>
          <a:endParaRPr lang="sr-Latn-RS"/>
        </a:p>
      </dgm:t>
    </dgm:pt>
    <dgm:pt modelId="{785C3A4F-0C6C-48EC-8CB8-B857291D672E}" type="pres">
      <dgm:prSet presAssocID="{4F156576-34FD-4D70-A64F-EFD1A399F7E7}" presName="parTrans" presStyleLbl="sibTrans2D1" presStyleIdx="4" presStyleCnt="5"/>
      <dgm:spPr/>
      <dgm:t>
        <a:bodyPr/>
        <a:lstStyle/>
        <a:p>
          <a:endParaRPr lang="sr-Latn-RS"/>
        </a:p>
      </dgm:t>
    </dgm:pt>
    <dgm:pt modelId="{9798B28B-12D8-4CAB-BBDC-57FA0A710C36}" type="pres">
      <dgm:prSet presAssocID="{4F156576-34FD-4D70-A64F-EFD1A399F7E7}" presName="connectorText" presStyleLbl="sibTrans2D1" presStyleIdx="4" presStyleCnt="5"/>
      <dgm:spPr/>
      <dgm:t>
        <a:bodyPr/>
        <a:lstStyle/>
        <a:p>
          <a:endParaRPr lang="sr-Latn-RS"/>
        </a:p>
      </dgm:t>
    </dgm:pt>
    <dgm:pt modelId="{586F70C7-A0C3-496B-9AA6-DD1D2C8D2FB6}" type="pres">
      <dgm:prSet presAssocID="{5E84F77D-5A60-4011-9C04-D7B405B84996}" presName="node" presStyleLbl="node1" presStyleIdx="4" presStyleCnt="5" custScaleX="198964" custRadScaleRad="129625" custRadScaleInc="-8841">
        <dgm:presLayoutVars>
          <dgm:bulletEnabled val="1"/>
        </dgm:presLayoutVars>
      </dgm:prSet>
      <dgm:spPr/>
      <dgm:t>
        <a:bodyPr/>
        <a:lstStyle/>
        <a:p>
          <a:endParaRPr lang="sr-Latn-RS"/>
        </a:p>
      </dgm:t>
    </dgm:pt>
  </dgm:ptLst>
  <dgm:cxnLst>
    <dgm:cxn modelId="{4D85203F-9E58-4CDD-A584-A355349FAE3A}" type="presOf" srcId="{7B2344F6-FF6D-40C4-86C4-E2009B38BC30}" destId="{C2786C27-4D1F-4913-807C-5CB582FB61C7}" srcOrd="0" destOrd="0" presId="urn:microsoft.com/office/officeart/2005/8/layout/radial5"/>
    <dgm:cxn modelId="{CDAAF347-08FD-4F57-A149-D853A543821E}" type="presOf" srcId="{AF79A029-20C6-4594-8ADD-2D111DE948CC}" destId="{993F1A8B-34DE-41A5-A03F-F3D672FCD5F1}" srcOrd="0" destOrd="0" presId="urn:microsoft.com/office/officeart/2005/8/layout/radial5"/>
    <dgm:cxn modelId="{4B0C84D8-7F29-4B2C-98F0-5CEA4877DE80}" type="presOf" srcId="{93310A41-55D6-4C14-912F-E82DC33CB439}" destId="{1051ADA7-CD32-435F-9FA4-C3E44221F53F}" srcOrd="0" destOrd="0" presId="urn:microsoft.com/office/officeart/2005/8/layout/radial5"/>
    <dgm:cxn modelId="{849E898E-43C3-4F2C-A32C-3C9D98674F5E}" type="presOf" srcId="{8A8BD80B-3B9C-4627-BC89-7370023D0592}" destId="{C65E1936-AEAC-4AE2-93E6-ED13BC3C95AF}" srcOrd="0" destOrd="0" presId="urn:microsoft.com/office/officeart/2005/8/layout/radial5"/>
    <dgm:cxn modelId="{F47FCA5B-6530-4B19-8806-B94FF5677E20}" type="presOf" srcId="{5E84F77D-5A60-4011-9C04-D7B405B84996}" destId="{586F70C7-A0C3-496B-9AA6-DD1D2C8D2FB6}" srcOrd="0" destOrd="0" presId="urn:microsoft.com/office/officeart/2005/8/layout/radial5"/>
    <dgm:cxn modelId="{0E811953-1EAC-4FF2-B19D-03E67C653ADF}" srcId="{AF79A029-20C6-4594-8ADD-2D111DE948CC}" destId="{5E84F77D-5A60-4011-9C04-D7B405B84996}" srcOrd="4" destOrd="0" parTransId="{4F156576-34FD-4D70-A64F-EFD1A399F7E7}" sibTransId="{CF9B93FC-45D8-4065-80CC-74BA97C7C98B}"/>
    <dgm:cxn modelId="{2E8246D4-7E4E-42FA-B792-544DEA5CF112}" srcId="{AF79A029-20C6-4594-8ADD-2D111DE948CC}" destId="{B6532A44-6488-489C-97CA-C64B3243C8E8}" srcOrd="2" destOrd="0" parTransId="{F2215708-C33A-41C9-8C1F-C2EB93154F64}" sibTransId="{661D5E32-D6E8-4D07-BD69-857D3FF322CF}"/>
    <dgm:cxn modelId="{93B172C0-7E44-454D-93CC-E1C3C47A866E}" type="presOf" srcId="{F2215708-C33A-41C9-8C1F-C2EB93154F64}" destId="{7666854E-6D05-4535-9A8B-A08F0584F78A}" srcOrd="1" destOrd="0" presId="urn:microsoft.com/office/officeart/2005/8/layout/radial5"/>
    <dgm:cxn modelId="{ACAE5401-2E61-40F0-8E89-0D329E9F2F6F}" type="presOf" srcId="{8A8BD80B-3B9C-4627-BC89-7370023D0592}" destId="{911F2AB6-72DB-4632-AA68-EBCEB3EC1C1E}" srcOrd="1" destOrd="0" presId="urn:microsoft.com/office/officeart/2005/8/layout/radial5"/>
    <dgm:cxn modelId="{2C73691E-9A02-4859-80F4-57F88DF34B80}" type="presOf" srcId="{4F156576-34FD-4D70-A64F-EFD1A399F7E7}" destId="{785C3A4F-0C6C-48EC-8CB8-B857291D672E}" srcOrd="0" destOrd="0" presId="urn:microsoft.com/office/officeart/2005/8/layout/radial5"/>
    <dgm:cxn modelId="{F2AD18E8-5D6C-413F-B0CD-0A168D42B9E4}" type="presOf" srcId="{A3715151-70D1-4FAE-822B-FAAC5A8A13A1}" destId="{7A29C1E8-4238-4359-9232-61715089B73F}" srcOrd="1" destOrd="0" presId="urn:microsoft.com/office/officeart/2005/8/layout/radial5"/>
    <dgm:cxn modelId="{83400788-C4EA-4988-9C3A-FCAECBDEC8D3}" type="presOf" srcId="{A3715151-70D1-4FAE-822B-FAAC5A8A13A1}" destId="{08E00D1E-7C67-46C9-8278-FE5212933C16}" srcOrd="0" destOrd="0" presId="urn:microsoft.com/office/officeart/2005/8/layout/radial5"/>
    <dgm:cxn modelId="{5512E057-649A-4432-9CA6-221E5A583B1C}" srcId="{77FA3BCF-FA0C-4454-87F0-01AA74FD4395}" destId="{AF79A029-20C6-4594-8ADD-2D111DE948CC}" srcOrd="0" destOrd="0" parTransId="{78B33F73-7CF4-43AA-B15C-C373CE3ED666}" sibTransId="{6ACAE5C6-383B-458B-A578-947B30D45656}"/>
    <dgm:cxn modelId="{866D1C43-879C-4DE7-9B31-BD767711502F}" type="presOf" srcId="{76F15F4C-8854-4BFC-9BE3-BA56F97AC92C}" destId="{44AE099F-D216-44BD-9101-8FA841D1C8CF}" srcOrd="0" destOrd="0" presId="urn:microsoft.com/office/officeart/2005/8/layout/radial5"/>
    <dgm:cxn modelId="{1BBD060A-BFCC-42E2-AB4B-A21D39BAC59B}" srcId="{AF79A029-20C6-4594-8ADD-2D111DE948CC}" destId="{7B2344F6-FF6D-40C4-86C4-E2009B38BC30}" srcOrd="1" destOrd="0" parTransId="{A3715151-70D1-4FAE-822B-FAAC5A8A13A1}" sibTransId="{9792985B-3112-484E-808B-31E800061BFA}"/>
    <dgm:cxn modelId="{6ACA8573-9983-442D-875F-A05789A7A052}" type="presOf" srcId="{77FA3BCF-FA0C-4454-87F0-01AA74FD4395}" destId="{E283BD43-8B86-4D7F-82C4-029206FF34BA}" srcOrd="0" destOrd="0" presId="urn:microsoft.com/office/officeart/2005/8/layout/radial5"/>
    <dgm:cxn modelId="{1E55EEB9-887D-4279-B042-389E9F2619E3}" type="presOf" srcId="{4F156576-34FD-4D70-A64F-EFD1A399F7E7}" destId="{9798B28B-12D8-4CAB-BBDC-57FA0A710C36}" srcOrd="1" destOrd="0" presId="urn:microsoft.com/office/officeart/2005/8/layout/radial5"/>
    <dgm:cxn modelId="{39DB83AE-4A51-446D-AEF3-D80B60AB1568}" srcId="{AF79A029-20C6-4594-8ADD-2D111DE948CC}" destId="{93310A41-55D6-4C14-912F-E82DC33CB439}" srcOrd="0" destOrd="0" parTransId="{8A8BD80B-3B9C-4627-BC89-7370023D0592}" sibTransId="{A95EBEFC-37AC-48B2-865A-506D6F09ED24}"/>
    <dgm:cxn modelId="{815992B8-3B18-4BC0-9679-8E5E21718E87}" type="presOf" srcId="{F2215708-C33A-41C9-8C1F-C2EB93154F64}" destId="{8B7D51DC-0CA3-4953-9817-3BBBBAF7D95F}" srcOrd="0" destOrd="0" presId="urn:microsoft.com/office/officeart/2005/8/layout/radial5"/>
    <dgm:cxn modelId="{77D6677B-ECBD-4ACF-AD7D-5DF8889A23A3}" type="presOf" srcId="{B1094CDC-002D-4DA2-8BC3-55A1DB63276A}" destId="{1C4DF5BD-0A5D-47C8-8B1F-BD8BB827D114}" srcOrd="0" destOrd="0" presId="urn:microsoft.com/office/officeart/2005/8/layout/radial5"/>
    <dgm:cxn modelId="{86B98C87-B753-4109-B641-A7F80A92CDF2}" type="presOf" srcId="{B6532A44-6488-489C-97CA-C64B3243C8E8}" destId="{6E117464-3687-4D5D-A52D-188E4CE6D30A}" srcOrd="0" destOrd="0" presId="urn:microsoft.com/office/officeart/2005/8/layout/radial5"/>
    <dgm:cxn modelId="{913DEF90-0EB6-4116-960C-E3695DAB1D82}" type="presOf" srcId="{76F15F4C-8854-4BFC-9BE3-BA56F97AC92C}" destId="{6DB204BB-9048-471B-9756-0ABA0D497DB0}" srcOrd="1" destOrd="0" presId="urn:microsoft.com/office/officeart/2005/8/layout/radial5"/>
    <dgm:cxn modelId="{321B531A-8F5F-41ED-B496-546BF7F4D208}" srcId="{AF79A029-20C6-4594-8ADD-2D111DE948CC}" destId="{B1094CDC-002D-4DA2-8BC3-55A1DB63276A}" srcOrd="3" destOrd="0" parTransId="{76F15F4C-8854-4BFC-9BE3-BA56F97AC92C}" sibTransId="{D029DCC2-C7D1-49E6-B4FD-8F8216E1A41C}"/>
    <dgm:cxn modelId="{97007D69-1C2B-4C96-A6D8-36B2DB8364E4}" type="presParOf" srcId="{E283BD43-8B86-4D7F-82C4-029206FF34BA}" destId="{993F1A8B-34DE-41A5-A03F-F3D672FCD5F1}" srcOrd="0" destOrd="0" presId="urn:microsoft.com/office/officeart/2005/8/layout/radial5"/>
    <dgm:cxn modelId="{DAA6C7EF-4595-4A85-B691-A46B28EB9858}" type="presParOf" srcId="{E283BD43-8B86-4D7F-82C4-029206FF34BA}" destId="{C65E1936-AEAC-4AE2-93E6-ED13BC3C95AF}" srcOrd="1" destOrd="0" presId="urn:microsoft.com/office/officeart/2005/8/layout/radial5"/>
    <dgm:cxn modelId="{7856F3A1-A634-4285-9352-61BB9727ACC5}" type="presParOf" srcId="{C65E1936-AEAC-4AE2-93E6-ED13BC3C95AF}" destId="{911F2AB6-72DB-4632-AA68-EBCEB3EC1C1E}" srcOrd="0" destOrd="0" presId="urn:microsoft.com/office/officeart/2005/8/layout/radial5"/>
    <dgm:cxn modelId="{DA4A49C2-FA7B-4255-A877-C0A2404996A5}" type="presParOf" srcId="{E283BD43-8B86-4D7F-82C4-029206FF34BA}" destId="{1051ADA7-CD32-435F-9FA4-C3E44221F53F}" srcOrd="2" destOrd="0" presId="urn:microsoft.com/office/officeart/2005/8/layout/radial5"/>
    <dgm:cxn modelId="{CDF5879B-2988-48A4-9B60-4260299B45CB}" type="presParOf" srcId="{E283BD43-8B86-4D7F-82C4-029206FF34BA}" destId="{08E00D1E-7C67-46C9-8278-FE5212933C16}" srcOrd="3" destOrd="0" presId="urn:microsoft.com/office/officeart/2005/8/layout/radial5"/>
    <dgm:cxn modelId="{8C2FCE4D-DB05-4A61-95EF-BC9732D6BCC0}" type="presParOf" srcId="{08E00D1E-7C67-46C9-8278-FE5212933C16}" destId="{7A29C1E8-4238-4359-9232-61715089B73F}" srcOrd="0" destOrd="0" presId="urn:microsoft.com/office/officeart/2005/8/layout/radial5"/>
    <dgm:cxn modelId="{442DF6D1-9883-442C-9315-6C1C18775AF7}" type="presParOf" srcId="{E283BD43-8B86-4D7F-82C4-029206FF34BA}" destId="{C2786C27-4D1F-4913-807C-5CB582FB61C7}" srcOrd="4" destOrd="0" presId="urn:microsoft.com/office/officeart/2005/8/layout/radial5"/>
    <dgm:cxn modelId="{01B989BE-CE72-4440-B407-606306416D49}" type="presParOf" srcId="{E283BD43-8B86-4D7F-82C4-029206FF34BA}" destId="{8B7D51DC-0CA3-4953-9817-3BBBBAF7D95F}" srcOrd="5" destOrd="0" presId="urn:microsoft.com/office/officeart/2005/8/layout/radial5"/>
    <dgm:cxn modelId="{F15BB37F-A44B-4453-8EA0-A587921CB1A5}" type="presParOf" srcId="{8B7D51DC-0CA3-4953-9817-3BBBBAF7D95F}" destId="{7666854E-6D05-4535-9A8B-A08F0584F78A}" srcOrd="0" destOrd="0" presId="urn:microsoft.com/office/officeart/2005/8/layout/radial5"/>
    <dgm:cxn modelId="{C632850E-16EB-4389-BB63-BE13B4DB6117}" type="presParOf" srcId="{E283BD43-8B86-4D7F-82C4-029206FF34BA}" destId="{6E117464-3687-4D5D-A52D-188E4CE6D30A}" srcOrd="6" destOrd="0" presId="urn:microsoft.com/office/officeart/2005/8/layout/radial5"/>
    <dgm:cxn modelId="{C36BD952-5DE9-44CE-B37E-9B787DDDB9DC}" type="presParOf" srcId="{E283BD43-8B86-4D7F-82C4-029206FF34BA}" destId="{44AE099F-D216-44BD-9101-8FA841D1C8CF}" srcOrd="7" destOrd="0" presId="urn:microsoft.com/office/officeart/2005/8/layout/radial5"/>
    <dgm:cxn modelId="{541F1439-30A8-4754-8A7E-868C2EC5C7AE}" type="presParOf" srcId="{44AE099F-D216-44BD-9101-8FA841D1C8CF}" destId="{6DB204BB-9048-471B-9756-0ABA0D497DB0}" srcOrd="0" destOrd="0" presId="urn:microsoft.com/office/officeart/2005/8/layout/radial5"/>
    <dgm:cxn modelId="{1D730D4C-42ED-4B29-B793-C5F0A6D7EB69}" type="presParOf" srcId="{E283BD43-8B86-4D7F-82C4-029206FF34BA}" destId="{1C4DF5BD-0A5D-47C8-8B1F-BD8BB827D114}" srcOrd="8" destOrd="0" presId="urn:microsoft.com/office/officeart/2005/8/layout/radial5"/>
    <dgm:cxn modelId="{DF7DA59A-8A27-4A1F-985F-9CC65495E1C7}" type="presParOf" srcId="{E283BD43-8B86-4D7F-82C4-029206FF34BA}" destId="{785C3A4F-0C6C-48EC-8CB8-B857291D672E}" srcOrd="9" destOrd="0" presId="urn:microsoft.com/office/officeart/2005/8/layout/radial5"/>
    <dgm:cxn modelId="{7AD24F12-8DB3-468E-AD9D-33CD06D73D4F}" type="presParOf" srcId="{785C3A4F-0C6C-48EC-8CB8-B857291D672E}" destId="{9798B28B-12D8-4CAB-BBDC-57FA0A710C36}" srcOrd="0" destOrd="0" presId="urn:microsoft.com/office/officeart/2005/8/layout/radial5"/>
    <dgm:cxn modelId="{0232C792-3F18-482C-9130-3E66F55E5B7F}" type="presParOf" srcId="{E283BD43-8B86-4D7F-82C4-029206FF34BA}" destId="{586F70C7-A0C3-496B-9AA6-DD1D2C8D2FB6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5433BBE-1E87-4893-BBA5-2E7D901A552B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sr-Latn-RS"/>
        </a:p>
      </dgm:t>
    </dgm:pt>
    <dgm:pt modelId="{EE171829-9D7B-47AE-BB78-DEDA318F8AC7}">
      <dgm:prSet phldrT="[Text]"/>
      <dgm:spPr/>
      <dgm:t>
        <a:bodyPr/>
        <a:lstStyle/>
        <a:p>
          <a:r>
            <a:rPr lang="sr-Cyrl-RS" dirty="0" smtClean="0"/>
            <a:t>систем за детекцију умора</a:t>
          </a:r>
          <a:endParaRPr lang="sr-Latn-RS" dirty="0"/>
        </a:p>
      </dgm:t>
    </dgm:pt>
    <dgm:pt modelId="{3D281A46-DFEC-46DE-897E-35EC43C66E01}" type="parTrans" cxnId="{90986532-720F-4799-96A7-C87054C4E87D}">
      <dgm:prSet/>
      <dgm:spPr/>
      <dgm:t>
        <a:bodyPr/>
        <a:lstStyle/>
        <a:p>
          <a:endParaRPr lang="sr-Latn-RS"/>
        </a:p>
      </dgm:t>
    </dgm:pt>
    <dgm:pt modelId="{E91990CC-624C-4326-89FA-CE2ABAE3DD22}" type="sibTrans" cxnId="{90986532-720F-4799-96A7-C87054C4E87D}">
      <dgm:prSet/>
      <dgm:spPr/>
      <dgm:t>
        <a:bodyPr/>
        <a:lstStyle/>
        <a:p>
          <a:endParaRPr lang="sr-Latn-RS"/>
        </a:p>
      </dgm:t>
    </dgm:pt>
    <dgm:pt modelId="{3F5D1FBD-B449-4A98-81E7-78B54473EF6B}">
      <dgm:prSet phldrT="[Text]"/>
      <dgm:spPr/>
      <dgm:t>
        <a:bodyPr/>
        <a:lstStyle/>
        <a:p>
          <a:r>
            <a:rPr lang="sr-Cyrl-RS" dirty="0" smtClean="0"/>
            <a:t>дан-ноћ</a:t>
          </a:r>
          <a:endParaRPr lang="sr-Latn-RS" dirty="0"/>
        </a:p>
      </dgm:t>
    </dgm:pt>
    <dgm:pt modelId="{7CB7EA4E-FD14-4DC4-AD75-62827EF315FC}" type="parTrans" cxnId="{91FC7265-9266-4A72-826F-59077515C82F}">
      <dgm:prSet/>
      <dgm:spPr/>
      <dgm:t>
        <a:bodyPr/>
        <a:lstStyle/>
        <a:p>
          <a:endParaRPr lang="sr-Latn-RS"/>
        </a:p>
      </dgm:t>
    </dgm:pt>
    <dgm:pt modelId="{709B58A3-F1BB-4533-9B79-9CE81393E9B2}" type="sibTrans" cxnId="{91FC7265-9266-4A72-826F-59077515C82F}">
      <dgm:prSet/>
      <dgm:spPr/>
      <dgm:t>
        <a:bodyPr/>
        <a:lstStyle/>
        <a:p>
          <a:endParaRPr lang="sr-Latn-RS"/>
        </a:p>
      </dgm:t>
    </dgm:pt>
    <dgm:pt modelId="{A248A1B7-80BE-4120-936B-5E38CB79A803}">
      <dgm:prSet phldrT="[Text]"/>
      <dgm:spPr/>
      <dgm:t>
        <a:bodyPr/>
        <a:lstStyle/>
        <a:p>
          <a:r>
            <a:rPr lang="sr-Cyrl-RS" dirty="0" smtClean="0"/>
            <a:t>енергетски напици</a:t>
          </a:r>
          <a:endParaRPr lang="sr-Latn-RS" dirty="0"/>
        </a:p>
      </dgm:t>
    </dgm:pt>
    <dgm:pt modelId="{255F26E5-191C-43B4-BD7C-48C78E5B8B4B}" type="parTrans" cxnId="{0EE696AF-3C14-4AEC-8000-9748AAE18E69}">
      <dgm:prSet/>
      <dgm:spPr/>
      <dgm:t>
        <a:bodyPr/>
        <a:lstStyle/>
        <a:p>
          <a:endParaRPr lang="sr-Latn-RS"/>
        </a:p>
      </dgm:t>
    </dgm:pt>
    <dgm:pt modelId="{829107EC-B296-4992-9A91-32EFD801D3B6}" type="sibTrans" cxnId="{0EE696AF-3C14-4AEC-8000-9748AAE18E69}">
      <dgm:prSet/>
      <dgm:spPr/>
      <dgm:t>
        <a:bodyPr/>
        <a:lstStyle/>
        <a:p>
          <a:endParaRPr lang="sr-Latn-RS"/>
        </a:p>
      </dgm:t>
    </dgm:pt>
    <dgm:pt modelId="{A9C26BE1-C43A-4D1A-9C05-7B8FC20DE0DE}">
      <dgm:prSet phldrT="[Text]"/>
      <dgm:spPr/>
      <dgm:t>
        <a:bodyPr/>
        <a:lstStyle/>
        <a:p>
          <a:r>
            <a:rPr lang="sr-Cyrl-RS" dirty="0" smtClean="0"/>
            <a:t>праве мере</a:t>
          </a:r>
          <a:endParaRPr lang="sr-Latn-RS" dirty="0"/>
        </a:p>
      </dgm:t>
    </dgm:pt>
    <dgm:pt modelId="{BF5D6759-FDF1-47CB-A4D3-A0E630668A1F}" type="parTrans" cxnId="{88483576-4D87-4559-9138-9F1644457F78}">
      <dgm:prSet/>
      <dgm:spPr/>
      <dgm:t>
        <a:bodyPr/>
        <a:lstStyle/>
        <a:p>
          <a:endParaRPr lang="sr-Latn-RS"/>
        </a:p>
      </dgm:t>
    </dgm:pt>
    <dgm:pt modelId="{96FD1A6B-D0B5-45F1-994A-2BF0DB70AD20}" type="sibTrans" cxnId="{88483576-4D87-4559-9138-9F1644457F78}">
      <dgm:prSet/>
      <dgm:spPr/>
      <dgm:t>
        <a:bodyPr/>
        <a:lstStyle/>
        <a:p>
          <a:endParaRPr lang="sr-Latn-RS"/>
        </a:p>
      </dgm:t>
    </dgm:pt>
    <dgm:pt modelId="{92F8B022-EBE2-4618-86D8-E86F14E5C601}">
      <dgm:prSet phldrT="[Text]"/>
      <dgm:spPr/>
      <dgm:t>
        <a:bodyPr/>
        <a:lstStyle/>
        <a:p>
          <a:r>
            <a:rPr lang="sr-Cyrl-RS" dirty="0" smtClean="0"/>
            <a:t>едукација</a:t>
          </a:r>
          <a:endParaRPr lang="sr-Latn-RS" dirty="0"/>
        </a:p>
      </dgm:t>
    </dgm:pt>
    <dgm:pt modelId="{15AA36DE-E763-4BFA-A88D-1C335E998390}" type="parTrans" cxnId="{5B3565A8-4D23-467A-8BAF-7045AEC85C88}">
      <dgm:prSet/>
      <dgm:spPr/>
      <dgm:t>
        <a:bodyPr/>
        <a:lstStyle/>
        <a:p>
          <a:endParaRPr lang="sr-Latn-RS"/>
        </a:p>
      </dgm:t>
    </dgm:pt>
    <dgm:pt modelId="{58C7A9D9-05A0-4EB1-AE75-60241FE0969E}" type="sibTrans" cxnId="{5B3565A8-4D23-467A-8BAF-7045AEC85C88}">
      <dgm:prSet/>
      <dgm:spPr/>
      <dgm:t>
        <a:bodyPr/>
        <a:lstStyle/>
        <a:p>
          <a:endParaRPr lang="sr-Latn-RS"/>
        </a:p>
      </dgm:t>
    </dgm:pt>
    <dgm:pt modelId="{D713E48A-013E-4CBD-BB2B-DEAECA1F1EE7}" type="pres">
      <dgm:prSet presAssocID="{85433BBE-1E87-4893-BBA5-2E7D901A552B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sr-Latn-RS"/>
        </a:p>
      </dgm:t>
    </dgm:pt>
    <dgm:pt modelId="{70DCADE7-A318-44AC-ADE2-0D35EA69E950}" type="pres">
      <dgm:prSet presAssocID="{EE171829-9D7B-47AE-BB78-DEDA318F8AC7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sr-Latn-RS"/>
        </a:p>
      </dgm:t>
    </dgm:pt>
    <dgm:pt modelId="{3CFE59A3-2D41-437A-A147-159B6FF03696}" type="pres">
      <dgm:prSet presAssocID="{E91990CC-624C-4326-89FA-CE2ABAE3DD22}" presName="sibTrans" presStyleCnt="0"/>
      <dgm:spPr/>
    </dgm:pt>
    <dgm:pt modelId="{81E3168C-5C51-4960-A965-ADC424362FE0}" type="pres">
      <dgm:prSet presAssocID="{3F5D1FBD-B449-4A98-81E7-78B54473EF6B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sr-Latn-RS"/>
        </a:p>
      </dgm:t>
    </dgm:pt>
    <dgm:pt modelId="{A3230EE1-B333-4906-BDA1-EE9845DE291B}" type="pres">
      <dgm:prSet presAssocID="{709B58A3-F1BB-4533-9B79-9CE81393E9B2}" presName="sibTrans" presStyleCnt="0"/>
      <dgm:spPr/>
    </dgm:pt>
    <dgm:pt modelId="{BB520A22-2D0D-4140-8925-DFD525835EDA}" type="pres">
      <dgm:prSet presAssocID="{A248A1B7-80BE-4120-936B-5E38CB79A803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sr-Latn-RS"/>
        </a:p>
      </dgm:t>
    </dgm:pt>
    <dgm:pt modelId="{F2102F9E-3E6E-4635-8F67-C86D2CAC0224}" type="pres">
      <dgm:prSet presAssocID="{829107EC-B296-4992-9A91-32EFD801D3B6}" presName="sibTrans" presStyleCnt="0"/>
      <dgm:spPr/>
    </dgm:pt>
    <dgm:pt modelId="{EE690630-306E-477B-815F-DEE35C0B7E02}" type="pres">
      <dgm:prSet presAssocID="{92F8B022-EBE2-4618-86D8-E86F14E5C601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sr-Latn-RS"/>
        </a:p>
      </dgm:t>
    </dgm:pt>
    <dgm:pt modelId="{D4154460-75A9-4B6E-AF8F-80773C994D5D}" type="pres">
      <dgm:prSet presAssocID="{58C7A9D9-05A0-4EB1-AE75-60241FE0969E}" presName="sibTrans" presStyleCnt="0"/>
      <dgm:spPr/>
    </dgm:pt>
    <dgm:pt modelId="{FE40FEC2-C3B4-4D8D-9A14-F030A451CDD3}" type="pres">
      <dgm:prSet presAssocID="{A9C26BE1-C43A-4D1A-9C05-7B8FC20DE0DE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sr-Latn-RS"/>
        </a:p>
      </dgm:t>
    </dgm:pt>
  </dgm:ptLst>
  <dgm:cxnLst>
    <dgm:cxn modelId="{9172EFF0-28F8-4E33-8C19-2B706B4E74CF}" type="presOf" srcId="{3F5D1FBD-B449-4A98-81E7-78B54473EF6B}" destId="{81E3168C-5C51-4960-A965-ADC424362FE0}" srcOrd="0" destOrd="0" presId="urn:microsoft.com/office/officeart/2005/8/layout/default"/>
    <dgm:cxn modelId="{5B3565A8-4D23-467A-8BAF-7045AEC85C88}" srcId="{85433BBE-1E87-4893-BBA5-2E7D901A552B}" destId="{92F8B022-EBE2-4618-86D8-E86F14E5C601}" srcOrd="3" destOrd="0" parTransId="{15AA36DE-E763-4BFA-A88D-1C335E998390}" sibTransId="{58C7A9D9-05A0-4EB1-AE75-60241FE0969E}"/>
    <dgm:cxn modelId="{E689D6E1-721E-451D-91A6-1F9616072646}" type="presOf" srcId="{A9C26BE1-C43A-4D1A-9C05-7B8FC20DE0DE}" destId="{FE40FEC2-C3B4-4D8D-9A14-F030A451CDD3}" srcOrd="0" destOrd="0" presId="urn:microsoft.com/office/officeart/2005/8/layout/default"/>
    <dgm:cxn modelId="{410EAEB3-1F07-4F4B-A975-E90BB62BC1D8}" type="presOf" srcId="{A248A1B7-80BE-4120-936B-5E38CB79A803}" destId="{BB520A22-2D0D-4140-8925-DFD525835EDA}" srcOrd="0" destOrd="0" presId="urn:microsoft.com/office/officeart/2005/8/layout/default"/>
    <dgm:cxn modelId="{A767F45C-266B-4F15-831B-2F6158BC0630}" type="presOf" srcId="{85433BBE-1E87-4893-BBA5-2E7D901A552B}" destId="{D713E48A-013E-4CBD-BB2B-DEAECA1F1EE7}" srcOrd="0" destOrd="0" presId="urn:microsoft.com/office/officeart/2005/8/layout/default"/>
    <dgm:cxn modelId="{D8290D0C-BF67-4BAB-AB40-466C28F9CD1D}" type="presOf" srcId="{92F8B022-EBE2-4618-86D8-E86F14E5C601}" destId="{EE690630-306E-477B-815F-DEE35C0B7E02}" srcOrd="0" destOrd="0" presId="urn:microsoft.com/office/officeart/2005/8/layout/default"/>
    <dgm:cxn modelId="{3FE511CA-A2C5-4DCC-BA56-AB3729E1A9CE}" type="presOf" srcId="{EE171829-9D7B-47AE-BB78-DEDA318F8AC7}" destId="{70DCADE7-A318-44AC-ADE2-0D35EA69E950}" srcOrd="0" destOrd="0" presId="urn:microsoft.com/office/officeart/2005/8/layout/default"/>
    <dgm:cxn modelId="{91FC7265-9266-4A72-826F-59077515C82F}" srcId="{85433BBE-1E87-4893-BBA5-2E7D901A552B}" destId="{3F5D1FBD-B449-4A98-81E7-78B54473EF6B}" srcOrd="1" destOrd="0" parTransId="{7CB7EA4E-FD14-4DC4-AD75-62827EF315FC}" sibTransId="{709B58A3-F1BB-4533-9B79-9CE81393E9B2}"/>
    <dgm:cxn modelId="{88483576-4D87-4559-9138-9F1644457F78}" srcId="{85433BBE-1E87-4893-BBA5-2E7D901A552B}" destId="{A9C26BE1-C43A-4D1A-9C05-7B8FC20DE0DE}" srcOrd="4" destOrd="0" parTransId="{BF5D6759-FDF1-47CB-A4D3-A0E630668A1F}" sibTransId="{96FD1A6B-D0B5-45F1-994A-2BF0DB70AD20}"/>
    <dgm:cxn modelId="{90986532-720F-4799-96A7-C87054C4E87D}" srcId="{85433BBE-1E87-4893-BBA5-2E7D901A552B}" destId="{EE171829-9D7B-47AE-BB78-DEDA318F8AC7}" srcOrd="0" destOrd="0" parTransId="{3D281A46-DFEC-46DE-897E-35EC43C66E01}" sibTransId="{E91990CC-624C-4326-89FA-CE2ABAE3DD22}"/>
    <dgm:cxn modelId="{0EE696AF-3C14-4AEC-8000-9748AAE18E69}" srcId="{85433BBE-1E87-4893-BBA5-2E7D901A552B}" destId="{A248A1B7-80BE-4120-936B-5E38CB79A803}" srcOrd="2" destOrd="0" parTransId="{255F26E5-191C-43B4-BD7C-48C78E5B8B4B}" sibTransId="{829107EC-B296-4992-9A91-32EFD801D3B6}"/>
    <dgm:cxn modelId="{74B249D2-DC0C-475E-83B6-8766C8DD4361}" type="presParOf" srcId="{D713E48A-013E-4CBD-BB2B-DEAECA1F1EE7}" destId="{70DCADE7-A318-44AC-ADE2-0D35EA69E950}" srcOrd="0" destOrd="0" presId="urn:microsoft.com/office/officeart/2005/8/layout/default"/>
    <dgm:cxn modelId="{D00F37E8-9E8D-4B35-A263-84F0C93A1E54}" type="presParOf" srcId="{D713E48A-013E-4CBD-BB2B-DEAECA1F1EE7}" destId="{3CFE59A3-2D41-437A-A147-159B6FF03696}" srcOrd="1" destOrd="0" presId="urn:microsoft.com/office/officeart/2005/8/layout/default"/>
    <dgm:cxn modelId="{21B2DD8B-D288-46E4-A81C-97AF55DCD509}" type="presParOf" srcId="{D713E48A-013E-4CBD-BB2B-DEAECA1F1EE7}" destId="{81E3168C-5C51-4960-A965-ADC424362FE0}" srcOrd="2" destOrd="0" presId="urn:microsoft.com/office/officeart/2005/8/layout/default"/>
    <dgm:cxn modelId="{ACBAFA31-A372-48E6-B14A-DBDFD5B44FE9}" type="presParOf" srcId="{D713E48A-013E-4CBD-BB2B-DEAECA1F1EE7}" destId="{A3230EE1-B333-4906-BDA1-EE9845DE291B}" srcOrd="3" destOrd="0" presId="urn:microsoft.com/office/officeart/2005/8/layout/default"/>
    <dgm:cxn modelId="{D0CE2816-4B1A-46FF-B41B-A77DEC0F2775}" type="presParOf" srcId="{D713E48A-013E-4CBD-BB2B-DEAECA1F1EE7}" destId="{BB520A22-2D0D-4140-8925-DFD525835EDA}" srcOrd="4" destOrd="0" presId="urn:microsoft.com/office/officeart/2005/8/layout/default"/>
    <dgm:cxn modelId="{81C3DB17-F48D-4561-8DF2-9134FF26275D}" type="presParOf" srcId="{D713E48A-013E-4CBD-BB2B-DEAECA1F1EE7}" destId="{F2102F9E-3E6E-4635-8F67-C86D2CAC0224}" srcOrd="5" destOrd="0" presId="urn:microsoft.com/office/officeart/2005/8/layout/default"/>
    <dgm:cxn modelId="{7A5CFFDC-16EF-4F8E-AB9D-05F8F49437E6}" type="presParOf" srcId="{D713E48A-013E-4CBD-BB2B-DEAECA1F1EE7}" destId="{EE690630-306E-477B-815F-DEE35C0B7E02}" srcOrd="6" destOrd="0" presId="urn:microsoft.com/office/officeart/2005/8/layout/default"/>
    <dgm:cxn modelId="{267BAD20-26BE-4C96-BD71-23C02240646A}" type="presParOf" srcId="{D713E48A-013E-4CBD-BB2B-DEAECA1F1EE7}" destId="{D4154460-75A9-4B6E-AF8F-80773C994D5D}" srcOrd="7" destOrd="0" presId="urn:microsoft.com/office/officeart/2005/8/layout/default"/>
    <dgm:cxn modelId="{EC8A62EC-6D21-417B-912C-442A24576176}" type="presParOf" srcId="{D713E48A-013E-4CBD-BB2B-DEAECA1F1EE7}" destId="{FE40FEC2-C3B4-4D8D-9A14-F030A451CDD3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EF6317-60C0-4DB3-A697-9909C3EA51DF}">
      <dsp:nvSpPr>
        <dsp:cNvPr id="0" name=""/>
        <dsp:cNvSpPr/>
      </dsp:nvSpPr>
      <dsp:spPr>
        <a:xfrm>
          <a:off x="0" y="0"/>
          <a:ext cx="7391400" cy="113811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smtClean="0"/>
            <a:t>„Могу још мало“</a:t>
          </a:r>
          <a:endParaRPr lang="sr-Latn-RS" sz="2400" kern="1200"/>
        </a:p>
      </dsp:txBody>
      <dsp:txXfrm>
        <a:off x="1592091" y="0"/>
        <a:ext cx="5799308" cy="1138115"/>
      </dsp:txXfrm>
    </dsp:sp>
    <dsp:sp modelId="{9E379506-A2C7-491D-8D04-00F1BBA3B947}">
      <dsp:nvSpPr>
        <dsp:cNvPr id="0" name=""/>
        <dsp:cNvSpPr/>
      </dsp:nvSpPr>
      <dsp:spPr>
        <a:xfrm>
          <a:off x="113811" y="113811"/>
          <a:ext cx="1478280" cy="910492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18000" b="-18000"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CA894E48-F331-4932-B008-53337C3C6406}">
      <dsp:nvSpPr>
        <dsp:cNvPr id="0" name=""/>
        <dsp:cNvSpPr/>
      </dsp:nvSpPr>
      <dsp:spPr>
        <a:xfrm>
          <a:off x="0" y="1251927"/>
          <a:ext cx="7391400" cy="113811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3750088"/>
                <a:satOff val="-5627"/>
                <a:lumOff val="-915"/>
                <a:alphaOff val="0"/>
                <a:tint val="50000"/>
                <a:satMod val="300000"/>
              </a:schemeClr>
            </a:gs>
            <a:gs pos="35000">
              <a:schemeClr val="accent3">
                <a:hueOff val="3750088"/>
                <a:satOff val="-5627"/>
                <a:lumOff val="-915"/>
                <a:alphaOff val="0"/>
                <a:tint val="37000"/>
                <a:satMod val="300000"/>
              </a:schemeClr>
            </a:gs>
            <a:gs pos="100000">
              <a:schemeClr val="accent3">
                <a:hueOff val="3750088"/>
                <a:satOff val="-5627"/>
                <a:lumOff val="-915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smtClean="0"/>
            <a:t>САРТРЕ 4</a:t>
          </a:r>
          <a:endParaRPr lang="sr-Latn-BA" sz="2400" kern="1200" dirty="0" smtClean="0"/>
        </a:p>
      </dsp:txBody>
      <dsp:txXfrm>
        <a:off x="1592091" y="1251927"/>
        <a:ext cx="5799308" cy="1138115"/>
      </dsp:txXfrm>
    </dsp:sp>
    <dsp:sp modelId="{32BD350B-0D5B-40D7-81D7-7921F07967F7}">
      <dsp:nvSpPr>
        <dsp:cNvPr id="0" name=""/>
        <dsp:cNvSpPr/>
      </dsp:nvSpPr>
      <dsp:spPr>
        <a:xfrm>
          <a:off x="113811" y="1365738"/>
          <a:ext cx="1478280" cy="910492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41000" b="-41000"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60AEDFD2-DD6A-4357-ADA2-D5236CCDE499}">
      <dsp:nvSpPr>
        <dsp:cNvPr id="0" name=""/>
        <dsp:cNvSpPr/>
      </dsp:nvSpPr>
      <dsp:spPr>
        <a:xfrm>
          <a:off x="0" y="2503854"/>
          <a:ext cx="7391400" cy="113811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7500176"/>
                <a:satOff val="-11253"/>
                <a:lumOff val="-1830"/>
                <a:alphaOff val="0"/>
                <a:tint val="50000"/>
                <a:satMod val="300000"/>
              </a:schemeClr>
            </a:gs>
            <a:gs pos="35000">
              <a:schemeClr val="accent3">
                <a:hueOff val="7500176"/>
                <a:satOff val="-11253"/>
                <a:lumOff val="-1830"/>
                <a:alphaOff val="0"/>
                <a:tint val="37000"/>
                <a:satMod val="300000"/>
              </a:schemeClr>
            </a:gs>
            <a:gs pos="100000">
              <a:schemeClr val="accent3">
                <a:hueOff val="7500176"/>
                <a:satOff val="-11253"/>
                <a:lumOff val="-183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2400" kern="1200" smtClean="0"/>
            <a:t>Резултати путнички аутомобили-мотоцикли</a:t>
          </a:r>
          <a:endParaRPr lang="sr-Cyrl-RS" sz="2400" kern="1200" dirty="0" smtClean="0"/>
        </a:p>
      </dsp:txBody>
      <dsp:txXfrm>
        <a:off x="1592091" y="2503854"/>
        <a:ext cx="5799308" cy="1138115"/>
      </dsp:txXfrm>
    </dsp:sp>
    <dsp:sp modelId="{48F649DC-084A-4167-9AC8-AFB3C4B324CF}">
      <dsp:nvSpPr>
        <dsp:cNvPr id="0" name=""/>
        <dsp:cNvSpPr/>
      </dsp:nvSpPr>
      <dsp:spPr>
        <a:xfrm>
          <a:off x="113811" y="2617665"/>
          <a:ext cx="1478280" cy="910492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18000" b="-18000"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C41A98CF-D2A8-4F34-BE44-BDD62F8BE3E2}">
      <dsp:nvSpPr>
        <dsp:cNvPr id="0" name=""/>
        <dsp:cNvSpPr/>
      </dsp:nvSpPr>
      <dsp:spPr>
        <a:xfrm>
          <a:off x="0" y="3755781"/>
          <a:ext cx="7391400" cy="113811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tint val="50000"/>
                <a:satMod val="300000"/>
              </a:schemeClr>
            </a:gs>
            <a:gs pos="35000">
              <a:schemeClr val="accent3">
                <a:hueOff val="11250264"/>
                <a:satOff val="-16880"/>
                <a:lumOff val="-2745"/>
                <a:alphaOff val="0"/>
                <a:tint val="37000"/>
                <a:satMod val="30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2400" kern="1200" smtClean="0"/>
            <a:t>Шта урадити?</a:t>
          </a:r>
          <a:endParaRPr lang="sr-Cyrl-RS" sz="2400" kern="1200" dirty="0" smtClean="0"/>
        </a:p>
      </dsp:txBody>
      <dsp:txXfrm>
        <a:off x="1592091" y="3755781"/>
        <a:ext cx="5799308" cy="1138115"/>
      </dsp:txXfrm>
    </dsp:sp>
    <dsp:sp modelId="{C53D1E95-7542-4A8E-9245-CCA51D1C12D9}">
      <dsp:nvSpPr>
        <dsp:cNvPr id="0" name=""/>
        <dsp:cNvSpPr/>
      </dsp:nvSpPr>
      <dsp:spPr>
        <a:xfrm>
          <a:off x="113811" y="3869592"/>
          <a:ext cx="1478280" cy="910492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15000" b="-15000"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93F1A8B-34DE-41A5-A03F-F3D672FCD5F1}">
      <dsp:nvSpPr>
        <dsp:cNvPr id="0" name=""/>
        <dsp:cNvSpPr/>
      </dsp:nvSpPr>
      <dsp:spPr>
        <a:xfrm>
          <a:off x="2364882" y="1928088"/>
          <a:ext cx="2280635" cy="1146255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2000" kern="1200" dirty="0" smtClean="0"/>
            <a:t>МЕРЕ</a:t>
          </a:r>
          <a:endParaRPr lang="sr-Latn-RS" sz="2000" kern="1200" dirty="0"/>
        </a:p>
      </dsp:txBody>
      <dsp:txXfrm>
        <a:off x="2698873" y="2095953"/>
        <a:ext cx="1612653" cy="810525"/>
      </dsp:txXfrm>
    </dsp:sp>
    <dsp:sp modelId="{C65E1936-AEAC-4AE2-93E6-ED13BC3C95AF}">
      <dsp:nvSpPr>
        <dsp:cNvPr id="0" name=""/>
        <dsp:cNvSpPr/>
      </dsp:nvSpPr>
      <dsp:spPr>
        <a:xfrm rot="16200000">
          <a:off x="3393363" y="1506641"/>
          <a:ext cx="223673" cy="43352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sr-Latn-RS" sz="1800" kern="1200"/>
        </a:p>
      </dsp:txBody>
      <dsp:txXfrm>
        <a:off x="3426914" y="1626898"/>
        <a:ext cx="156571" cy="260116"/>
      </dsp:txXfrm>
    </dsp:sp>
    <dsp:sp modelId="{1051ADA7-CD32-435F-9FA4-C3E44221F53F}">
      <dsp:nvSpPr>
        <dsp:cNvPr id="0" name=""/>
        <dsp:cNvSpPr/>
      </dsp:nvSpPr>
      <dsp:spPr>
        <a:xfrm>
          <a:off x="2236719" y="-73397"/>
          <a:ext cx="2536960" cy="1579460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2000" kern="1200" dirty="0" smtClean="0"/>
            <a:t>Енергетски напици/кофеин</a:t>
          </a:r>
          <a:endParaRPr lang="sr-Latn-RS" sz="2000" kern="1200" dirty="0"/>
        </a:p>
      </dsp:txBody>
      <dsp:txXfrm>
        <a:off x="2608248" y="157910"/>
        <a:ext cx="1793902" cy="1116846"/>
      </dsp:txXfrm>
    </dsp:sp>
    <dsp:sp modelId="{08E00D1E-7C67-46C9-8278-FE5212933C16}">
      <dsp:nvSpPr>
        <dsp:cNvPr id="0" name=""/>
        <dsp:cNvSpPr/>
      </dsp:nvSpPr>
      <dsp:spPr>
        <a:xfrm rot="20632895">
          <a:off x="4524818" y="1977962"/>
          <a:ext cx="81921" cy="43352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1170380"/>
                <a:satOff val="-1460"/>
                <a:lumOff val="343"/>
                <a:alphaOff val="0"/>
                <a:tint val="50000"/>
                <a:satMod val="300000"/>
              </a:schemeClr>
            </a:gs>
            <a:gs pos="35000">
              <a:schemeClr val="accent2">
                <a:hueOff val="1170380"/>
                <a:satOff val="-1460"/>
                <a:lumOff val="343"/>
                <a:alphaOff val="0"/>
                <a:tint val="37000"/>
                <a:satMod val="300000"/>
              </a:schemeClr>
            </a:gs>
            <a:gs pos="100000">
              <a:schemeClr val="accent2">
                <a:hueOff val="1170380"/>
                <a:satOff val="-1460"/>
                <a:lumOff val="343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sr-Latn-RS" sz="1800" kern="1200"/>
        </a:p>
      </dsp:txBody>
      <dsp:txXfrm>
        <a:off x="4525301" y="2068079"/>
        <a:ext cx="57345" cy="260116"/>
      </dsp:txXfrm>
    </dsp:sp>
    <dsp:sp modelId="{C2786C27-4D1F-4913-807C-5CB582FB61C7}">
      <dsp:nvSpPr>
        <dsp:cNvPr id="0" name=""/>
        <dsp:cNvSpPr/>
      </dsp:nvSpPr>
      <dsp:spPr>
        <a:xfrm>
          <a:off x="4473439" y="1217299"/>
          <a:ext cx="2536960" cy="1275084"/>
        </a:xfrm>
        <a:prstGeom prst="ellipse">
          <a:avLst/>
        </a:prstGeom>
        <a:gradFill rotWithShape="0">
          <a:gsLst>
            <a:gs pos="0">
              <a:schemeClr val="accent2">
                <a:hueOff val="1170380"/>
                <a:satOff val="-1460"/>
                <a:lumOff val="343"/>
                <a:alphaOff val="0"/>
                <a:tint val="50000"/>
                <a:satMod val="300000"/>
              </a:schemeClr>
            </a:gs>
            <a:gs pos="35000">
              <a:schemeClr val="accent2">
                <a:hueOff val="1170380"/>
                <a:satOff val="-1460"/>
                <a:lumOff val="343"/>
                <a:alphaOff val="0"/>
                <a:tint val="37000"/>
                <a:satMod val="300000"/>
              </a:schemeClr>
            </a:gs>
            <a:gs pos="100000">
              <a:schemeClr val="accent2">
                <a:hueOff val="1170380"/>
                <a:satOff val="-1460"/>
                <a:lumOff val="343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2000" kern="1200" dirty="0" smtClean="0"/>
            <a:t>Радио</a:t>
          </a:r>
          <a:endParaRPr lang="sr-Latn-RS" sz="2000" kern="1200" dirty="0"/>
        </a:p>
      </dsp:txBody>
      <dsp:txXfrm>
        <a:off x="4844968" y="1404031"/>
        <a:ext cx="1793902" cy="901620"/>
      </dsp:txXfrm>
    </dsp:sp>
    <dsp:sp modelId="{8B7D51DC-0CA3-4953-9817-3BBBBAF7D95F}">
      <dsp:nvSpPr>
        <dsp:cNvPr id="0" name=""/>
        <dsp:cNvSpPr/>
      </dsp:nvSpPr>
      <dsp:spPr>
        <a:xfrm rot="2641421">
          <a:off x="4067360" y="2938022"/>
          <a:ext cx="228143" cy="43352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2340759"/>
                <a:satOff val="-2919"/>
                <a:lumOff val="686"/>
                <a:alphaOff val="0"/>
                <a:tint val="50000"/>
                <a:satMod val="300000"/>
              </a:schemeClr>
            </a:gs>
            <a:gs pos="35000">
              <a:schemeClr val="accent2">
                <a:hueOff val="2340759"/>
                <a:satOff val="-2919"/>
                <a:lumOff val="686"/>
                <a:alphaOff val="0"/>
                <a:tint val="37000"/>
                <a:satMod val="300000"/>
              </a:schemeClr>
            </a:gs>
            <a:gs pos="100000">
              <a:schemeClr val="accent2">
                <a:hueOff val="2340759"/>
                <a:satOff val="-2919"/>
                <a:lumOff val="68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sr-Latn-RS" sz="1800" kern="1200"/>
        </a:p>
      </dsp:txBody>
      <dsp:txXfrm>
        <a:off x="4076974" y="3000946"/>
        <a:ext cx="159700" cy="260116"/>
      </dsp:txXfrm>
    </dsp:sp>
    <dsp:sp modelId="{6E117464-3687-4D5D-A52D-188E4CE6D30A}">
      <dsp:nvSpPr>
        <dsp:cNvPr id="0" name=""/>
        <dsp:cNvSpPr/>
      </dsp:nvSpPr>
      <dsp:spPr>
        <a:xfrm>
          <a:off x="3657600" y="3236937"/>
          <a:ext cx="2536960" cy="1275084"/>
        </a:xfrm>
        <a:prstGeom prst="ellipse">
          <a:avLst/>
        </a:prstGeom>
        <a:gradFill rotWithShape="0">
          <a:gsLst>
            <a:gs pos="0">
              <a:schemeClr val="accent2">
                <a:hueOff val="2340759"/>
                <a:satOff val="-2919"/>
                <a:lumOff val="686"/>
                <a:alphaOff val="0"/>
                <a:tint val="50000"/>
                <a:satMod val="300000"/>
              </a:schemeClr>
            </a:gs>
            <a:gs pos="35000">
              <a:schemeClr val="accent2">
                <a:hueOff val="2340759"/>
                <a:satOff val="-2919"/>
                <a:lumOff val="686"/>
                <a:alphaOff val="0"/>
                <a:tint val="37000"/>
                <a:satMod val="300000"/>
              </a:schemeClr>
            </a:gs>
            <a:gs pos="100000">
              <a:schemeClr val="accent2">
                <a:hueOff val="2340759"/>
                <a:satOff val="-2919"/>
                <a:lumOff val="68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2000" kern="1200" dirty="0" smtClean="0"/>
            <a:t>Клима</a:t>
          </a:r>
          <a:endParaRPr lang="sr-Latn-RS" sz="2000" kern="1200" dirty="0"/>
        </a:p>
      </dsp:txBody>
      <dsp:txXfrm>
        <a:off x="4029129" y="3423669"/>
        <a:ext cx="1793902" cy="901620"/>
      </dsp:txXfrm>
    </dsp:sp>
    <dsp:sp modelId="{44AE099F-D216-44BD-9101-8FA841D1C8CF}">
      <dsp:nvSpPr>
        <dsp:cNvPr id="0" name=""/>
        <dsp:cNvSpPr/>
      </dsp:nvSpPr>
      <dsp:spPr>
        <a:xfrm rot="8460072">
          <a:off x="2483240" y="2971384"/>
          <a:ext cx="347264" cy="43352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3511139"/>
                <a:satOff val="-4379"/>
                <a:lumOff val="1030"/>
                <a:alphaOff val="0"/>
                <a:tint val="50000"/>
                <a:satMod val="300000"/>
              </a:schemeClr>
            </a:gs>
            <a:gs pos="35000">
              <a:schemeClr val="accent2">
                <a:hueOff val="3511139"/>
                <a:satOff val="-4379"/>
                <a:lumOff val="1030"/>
                <a:alphaOff val="0"/>
                <a:tint val="37000"/>
                <a:satMod val="300000"/>
              </a:schemeClr>
            </a:gs>
            <a:gs pos="100000">
              <a:schemeClr val="accent2">
                <a:hueOff val="3511139"/>
                <a:satOff val="-4379"/>
                <a:lumOff val="103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sr-Latn-RS" sz="1800" kern="1200"/>
        </a:p>
      </dsp:txBody>
      <dsp:txXfrm rot="10800000">
        <a:off x="2575811" y="3025310"/>
        <a:ext cx="243085" cy="260116"/>
      </dsp:txXfrm>
    </dsp:sp>
    <dsp:sp modelId="{1C4DF5BD-0A5D-47C8-8B1F-BD8BB827D114}">
      <dsp:nvSpPr>
        <dsp:cNvPr id="0" name=""/>
        <dsp:cNvSpPr/>
      </dsp:nvSpPr>
      <dsp:spPr>
        <a:xfrm>
          <a:off x="457201" y="3304638"/>
          <a:ext cx="2536960" cy="1275084"/>
        </a:xfrm>
        <a:prstGeom prst="ellipse">
          <a:avLst/>
        </a:prstGeom>
        <a:gradFill rotWithShape="0">
          <a:gsLst>
            <a:gs pos="0">
              <a:schemeClr val="accent2">
                <a:hueOff val="3511139"/>
                <a:satOff val="-4379"/>
                <a:lumOff val="1030"/>
                <a:alphaOff val="0"/>
                <a:tint val="50000"/>
                <a:satMod val="300000"/>
              </a:schemeClr>
            </a:gs>
            <a:gs pos="35000">
              <a:schemeClr val="accent2">
                <a:hueOff val="3511139"/>
                <a:satOff val="-4379"/>
                <a:lumOff val="1030"/>
                <a:alphaOff val="0"/>
                <a:tint val="37000"/>
                <a:satMod val="300000"/>
              </a:schemeClr>
            </a:gs>
            <a:gs pos="100000">
              <a:schemeClr val="accent2">
                <a:hueOff val="3511139"/>
                <a:satOff val="-4379"/>
                <a:lumOff val="103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2000" kern="1200" dirty="0" smtClean="0"/>
            <a:t>Пауза</a:t>
          </a:r>
          <a:endParaRPr lang="sr-Latn-RS" sz="2000" kern="1200" dirty="0"/>
        </a:p>
      </dsp:txBody>
      <dsp:txXfrm>
        <a:off x="828730" y="3491370"/>
        <a:ext cx="1793902" cy="901620"/>
      </dsp:txXfrm>
    </dsp:sp>
    <dsp:sp modelId="{785C3A4F-0C6C-48EC-8CB8-B857291D672E}">
      <dsp:nvSpPr>
        <dsp:cNvPr id="0" name=""/>
        <dsp:cNvSpPr/>
      </dsp:nvSpPr>
      <dsp:spPr>
        <a:xfrm rot="11689034">
          <a:off x="2416303" y="2004026"/>
          <a:ext cx="57640" cy="43352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tint val="50000"/>
                <a:satMod val="300000"/>
              </a:schemeClr>
            </a:gs>
            <a:gs pos="35000">
              <a:schemeClr val="accent2">
                <a:hueOff val="4681519"/>
                <a:satOff val="-5839"/>
                <a:lumOff val="1373"/>
                <a:alphaOff val="0"/>
                <a:tint val="37000"/>
                <a:satMod val="30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sr-Latn-RS" sz="1800" kern="1200"/>
        </a:p>
      </dsp:txBody>
      <dsp:txXfrm rot="10800000">
        <a:off x="2433307" y="2092943"/>
        <a:ext cx="40348" cy="260116"/>
      </dsp:txXfrm>
    </dsp:sp>
    <dsp:sp modelId="{586F70C7-A0C3-496B-9AA6-DD1D2C8D2FB6}">
      <dsp:nvSpPr>
        <dsp:cNvPr id="0" name=""/>
        <dsp:cNvSpPr/>
      </dsp:nvSpPr>
      <dsp:spPr>
        <a:xfrm>
          <a:off x="1" y="1271987"/>
          <a:ext cx="2536960" cy="1275084"/>
        </a:xfrm>
        <a:prstGeom prst="ellipse">
          <a:avLst/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tint val="50000"/>
                <a:satMod val="300000"/>
              </a:schemeClr>
            </a:gs>
            <a:gs pos="35000">
              <a:schemeClr val="accent2">
                <a:hueOff val="4681519"/>
                <a:satOff val="-5839"/>
                <a:lumOff val="1373"/>
                <a:alphaOff val="0"/>
                <a:tint val="37000"/>
                <a:satMod val="30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2000" kern="1200" dirty="0" smtClean="0"/>
            <a:t>Спавање</a:t>
          </a:r>
          <a:endParaRPr lang="sr-Latn-RS" sz="2000" kern="1200" dirty="0"/>
        </a:p>
      </dsp:txBody>
      <dsp:txXfrm>
        <a:off x="371530" y="1458719"/>
        <a:ext cx="1793902" cy="90162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0DCADE7-A318-44AC-ADE2-0D35EA69E950}">
      <dsp:nvSpPr>
        <dsp:cNvPr id="0" name=""/>
        <dsp:cNvSpPr/>
      </dsp:nvSpPr>
      <dsp:spPr>
        <a:xfrm>
          <a:off x="0" y="693340"/>
          <a:ext cx="2547937" cy="152876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3000" kern="1200" dirty="0" smtClean="0"/>
            <a:t>систем за детекцију умора</a:t>
          </a:r>
          <a:endParaRPr lang="sr-Latn-RS" sz="3000" kern="1200" dirty="0"/>
        </a:p>
      </dsp:txBody>
      <dsp:txXfrm>
        <a:off x="0" y="693340"/>
        <a:ext cx="2547937" cy="1528762"/>
      </dsp:txXfrm>
    </dsp:sp>
    <dsp:sp modelId="{81E3168C-5C51-4960-A965-ADC424362FE0}">
      <dsp:nvSpPr>
        <dsp:cNvPr id="0" name=""/>
        <dsp:cNvSpPr/>
      </dsp:nvSpPr>
      <dsp:spPr>
        <a:xfrm>
          <a:off x="2802731" y="693340"/>
          <a:ext cx="2547937" cy="1528762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3000" kern="1200" dirty="0" smtClean="0"/>
            <a:t>дан-ноћ</a:t>
          </a:r>
          <a:endParaRPr lang="sr-Latn-RS" sz="3000" kern="1200" dirty="0"/>
        </a:p>
      </dsp:txBody>
      <dsp:txXfrm>
        <a:off x="2802731" y="693340"/>
        <a:ext cx="2547937" cy="1528762"/>
      </dsp:txXfrm>
    </dsp:sp>
    <dsp:sp modelId="{BB520A22-2D0D-4140-8925-DFD525835EDA}">
      <dsp:nvSpPr>
        <dsp:cNvPr id="0" name=""/>
        <dsp:cNvSpPr/>
      </dsp:nvSpPr>
      <dsp:spPr>
        <a:xfrm>
          <a:off x="5605462" y="693340"/>
          <a:ext cx="2547937" cy="1528762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3000" kern="1200" dirty="0" smtClean="0"/>
            <a:t>енергетски напици</a:t>
          </a:r>
          <a:endParaRPr lang="sr-Latn-RS" sz="3000" kern="1200" dirty="0"/>
        </a:p>
      </dsp:txBody>
      <dsp:txXfrm>
        <a:off x="5605462" y="693340"/>
        <a:ext cx="2547937" cy="1528762"/>
      </dsp:txXfrm>
    </dsp:sp>
    <dsp:sp modelId="{EE690630-306E-477B-815F-DEE35C0B7E02}">
      <dsp:nvSpPr>
        <dsp:cNvPr id="0" name=""/>
        <dsp:cNvSpPr/>
      </dsp:nvSpPr>
      <dsp:spPr>
        <a:xfrm>
          <a:off x="1401365" y="2476896"/>
          <a:ext cx="2547937" cy="1528762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3000" kern="1200" dirty="0" smtClean="0"/>
            <a:t>едукација</a:t>
          </a:r>
          <a:endParaRPr lang="sr-Latn-RS" sz="3000" kern="1200" dirty="0"/>
        </a:p>
      </dsp:txBody>
      <dsp:txXfrm>
        <a:off x="1401365" y="2476896"/>
        <a:ext cx="2547937" cy="1528762"/>
      </dsp:txXfrm>
    </dsp:sp>
    <dsp:sp modelId="{FE40FEC2-C3B4-4D8D-9A14-F030A451CDD3}">
      <dsp:nvSpPr>
        <dsp:cNvPr id="0" name=""/>
        <dsp:cNvSpPr/>
      </dsp:nvSpPr>
      <dsp:spPr>
        <a:xfrm>
          <a:off x="4204096" y="2476896"/>
          <a:ext cx="2547937" cy="1528762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3000" kern="1200" dirty="0" smtClean="0"/>
            <a:t>праве мере</a:t>
          </a:r>
          <a:endParaRPr lang="sr-Latn-RS" sz="3000" kern="1200" dirty="0"/>
        </a:p>
      </dsp:txBody>
      <dsp:txXfrm>
        <a:off x="4204096" y="2476896"/>
        <a:ext cx="2547937" cy="15287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026201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576158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671797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17634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061438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898332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202678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28373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3485417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627565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981100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>
            <a:alphaModFix amt="37000"/>
            <a:lum/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DE3C1C-4FF1-4773-8BEA-64BBFABD70AE}" type="datetimeFigureOut">
              <a:rPr lang="en-US" smtClean="0"/>
              <a:t>10/24/2015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385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image" Target="../media/image9.gi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5.png"/><Relationship Id="rId4" Type="http://schemas.openxmlformats.org/officeDocument/2006/relationships/oleObject" Target="../embeddings/Microsoft_Excel_97-2003_Worksheet1.xls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13" Type="http://schemas.openxmlformats.org/officeDocument/2006/relationships/image" Target="../media/image22.jpeg"/><Relationship Id="rId3" Type="http://schemas.openxmlformats.org/officeDocument/2006/relationships/image" Target="../media/image9.gif"/><Relationship Id="rId7" Type="http://schemas.openxmlformats.org/officeDocument/2006/relationships/diagramQuickStyle" Target="../diagrams/quickStyle2.xml"/><Relationship Id="rId12" Type="http://schemas.openxmlformats.org/officeDocument/2006/relationships/image" Target="../media/image21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2.xml"/><Relationship Id="rId11" Type="http://schemas.openxmlformats.org/officeDocument/2006/relationships/image" Target="../media/image20.jpeg"/><Relationship Id="rId5" Type="http://schemas.openxmlformats.org/officeDocument/2006/relationships/diagramData" Target="../diagrams/data2.xml"/><Relationship Id="rId10" Type="http://schemas.openxmlformats.org/officeDocument/2006/relationships/image" Target="../media/image19.jpg"/><Relationship Id="rId4" Type="http://schemas.openxmlformats.org/officeDocument/2006/relationships/image" Target="../media/image18.png"/><Relationship Id="rId9" Type="http://schemas.microsoft.com/office/2007/relationships/diagramDrawing" Target="../diagrams/drawing2.xml"/><Relationship Id="rId1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tif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057400" y="81677"/>
            <a:ext cx="6553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IV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Међународна конференција 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29.- 30.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 smtClean="0"/>
              <a:t>5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76200" y="1447800"/>
            <a:ext cx="8991600" cy="15696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УПОРЕДНА АНАЛИЗА СТАВОВА ВОЗАЧА АУТОМОБИЛА И МОТОЦИКЛА О УМОРУ У ТОКУ ВОЖЊЕ ПРЕМА САРТРЕ 4 УПИТНИКУ</a:t>
            </a:r>
            <a:endParaRPr lang="en-US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6200" y="2995689"/>
            <a:ext cx="8991600" cy="15696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sr-Latn-BA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COMPARATIVE ANALYSIS OF DRIVERS AND MOTORCYCLES ATTITUDES ON DRIVERS FATIGUE BY SARTRE 4 QUESTIONNAIRE </a:t>
            </a:r>
            <a:endParaRPr lang="en-US" sz="32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73866" y="4585994"/>
            <a:ext cx="841293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000" dirty="0" smtClean="0"/>
              <a:t>Доц. др Далибор Пешић, Универзитет у Београду-Саобраћајни факултет</a:t>
            </a:r>
            <a:endParaRPr lang="sr-Latn-BA" sz="2000" i="1" dirty="0"/>
          </a:p>
          <a:p>
            <a:r>
              <a:rPr lang="sr-Cyrl-RS" sz="2000" dirty="0" smtClean="0"/>
              <a:t>Доц. др Борис Антић, </a:t>
            </a:r>
            <a:r>
              <a:rPr lang="sr-Cyrl-RS" sz="2000" dirty="0"/>
              <a:t>Универзитет у Београду-Саобраћајни факултет</a:t>
            </a:r>
            <a:endParaRPr lang="sr-Latn-BA" sz="2000" i="1" dirty="0"/>
          </a:p>
          <a:p>
            <a:r>
              <a:rPr lang="sr-Cyrl-RS" sz="2000" dirty="0"/>
              <a:t>Јелица Давидовић, Универзитет у Београду-Саобраћајни факултет</a:t>
            </a:r>
            <a:endParaRPr lang="sr-Cyrl-RS" sz="2000" dirty="0" smtClean="0"/>
          </a:p>
          <a:p>
            <a:r>
              <a:rPr lang="sr-Cyrl-RS" sz="2000" dirty="0" smtClean="0"/>
              <a:t>Ненад Марковић, </a:t>
            </a:r>
            <a:r>
              <a:rPr lang="sr-Cyrl-RS" sz="2000" dirty="0"/>
              <a:t>Универзитет у Београду-Саобраћајни факултет</a:t>
            </a:r>
            <a:endParaRPr lang="sr-Latn-BA" sz="2000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3867" y="158443"/>
            <a:ext cx="2220163" cy="974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2892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САДРЖАЈ РАДА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1182419121"/>
              </p:ext>
            </p:extLst>
          </p:nvPr>
        </p:nvGraphicFramePr>
        <p:xfrm>
          <a:off x="457200" y="1375875"/>
          <a:ext cx="7391400" cy="48967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933021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1526" y="3267117"/>
            <a:ext cx="2771274" cy="2078456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</a:t>
            </a:r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ТОДОЛОГИЈА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922040" y="1233381"/>
            <a:ext cx="7543800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800" dirty="0" smtClean="0"/>
              <a:t>САРТРЕ упитник – УМОР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sr-Cyrl-RS" sz="2800" dirty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sr-Cyrl-RS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sr-Latn-BA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sr-Cyrl-RS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sr-Cyrl-RS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sr-Cyrl-RS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sr-Cyrl-RS" sz="2800" dirty="0" smtClean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272954" y="63246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2" name="Pictur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62827" y="1950520"/>
            <a:ext cx="1167451" cy="11681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1526" y="1860631"/>
            <a:ext cx="1052083" cy="125197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5927" t="6502" r="29137" b="6733"/>
          <a:stretch/>
        </p:blipFill>
        <p:spPr>
          <a:xfrm>
            <a:off x="1786009" y="1893409"/>
            <a:ext cx="1122948" cy="121920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16354" y="1865823"/>
            <a:ext cx="1337581" cy="133758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3090926" y="1860137"/>
            <a:ext cx="1252473" cy="1252473"/>
          </a:xfrm>
          <a:prstGeom prst="rect">
            <a:avLst/>
          </a:prstGeom>
        </p:spPr>
      </p:pic>
      <p:sp>
        <p:nvSpPr>
          <p:cNvPr id="14" name="Rounded Rectangle 13"/>
          <p:cNvSpPr/>
          <p:nvPr/>
        </p:nvSpPr>
        <p:spPr>
          <a:xfrm>
            <a:off x="2545685" y="3269053"/>
            <a:ext cx="1955203" cy="1241708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3600" b="1" dirty="0" smtClean="0">
                <a:solidFill>
                  <a:schemeClr val="tx1"/>
                </a:solidFill>
              </a:rPr>
              <a:t>776</a:t>
            </a:r>
          </a:p>
          <a:p>
            <a:pPr algn="ctr"/>
            <a:r>
              <a:rPr lang="sr-Cyrl-RS" sz="3600" b="1" dirty="0" smtClean="0">
                <a:solidFill>
                  <a:schemeClr val="tx1"/>
                </a:solidFill>
              </a:rPr>
              <a:t>35,08</a:t>
            </a:r>
            <a:endParaRPr lang="sr-Latn-RS" sz="3600" b="1" dirty="0">
              <a:solidFill>
                <a:schemeClr val="tx1"/>
              </a:solidFill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0814" r="16458"/>
          <a:stretch/>
        </p:blipFill>
        <p:spPr>
          <a:xfrm>
            <a:off x="5562600" y="3262986"/>
            <a:ext cx="2667000" cy="2239596"/>
          </a:xfrm>
          <a:prstGeom prst="rect">
            <a:avLst/>
          </a:prstGeom>
        </p:spPr>
      </p:pic>
      <p:sp>
        <p:nvSpPr>
          <p:cNvPr id="18" name="Rounded Rectangle 17"/>
          <p:cNvSpPr/>
          <p:nvPr/>
        </p:nvSpPr>
        <p:spPr>
          <a:xfrm>
            <a:off x="4584998" y="3261122"/>
            <a:ext cx="1955203" cy="1241708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3600" b="1" dirty="0" smtClean="0">
                <a:solidFill>
                  <a:schemeClr val="tx1"/>
                </a:solidFill>
              </a:rPr>
              <a:t>232</a:t>
            </a:r>
          </a:p>
          <a:p>
            <a:pPr algn="ctr"/>
            <a:r>
              <a:rPr lang="sr-Cyrl-RS" sz="3600" b="1" dirty="0" smtClean="0">
                <a:solidFill>
                  <a:schemeClr val="tx1"/>
                </a:solidFill>
              </a:rPr>
              <a:t>28,87</a:t>
            </a:r>
            <a:endParaRPr lang="sr-Latn-RS" sz="3600" b="1" dirty="0">
              <a:solidFill>
                <a:schemeClr val="tx1"/>
              </a:solidFill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581526" y="3262054"/>
            <a:ext cx="7734390" cy="224146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b="1" dirty="0" smtClean="0">
                <a:solidFill>
                  <a:schemeClr val="tx1"/>
                </a:solidFill>
              </a:rPr>
              <a:t>H</a:t>
            </a:r>
            <a:r>
              <a:rPr lang="en-US" sz="3200" b="1" baseline="-25000" dirty="0" smtClean="0">
                <a:solidFill>
                  <a:schemeClr val="tx1"/>
                </a:solidFill>
              </a:rPr>
              <a:t>0</a:t>
            </a:r>
            <a:r>
              <a:rPr lang="sr-Cyrl-RS" sz="3200" b="1" dirty="0" smtClean="0">
                <a:solidFill>
                  <a:schemeClr val="tx1"/>
                </a:solidFill>
              </a:rPr>
              <a:t>- није утврђена статистички значајна разлика између група</a:t>
            </a:r>
          </a:p>
          <a:p>
            <a:r>
              <a:rPr lang="en-US" sz="3200" b="1" dirty="0">
                <a:solidFill>
                  <a:schemeClr val="tx1"/>
                </a:solidFill>
              </a:rPr>
              <a:t>H</a:t>
            </a:r>
            <a:r>
              <a:rPr lang="en-US" sz="3200" b="1" baseline="-25000" dirty="0">
                <a:solidFill>
                  <a:schemeClr val="tx1"/>
                </a:solidFill>
              </a:rPr>
              <a:t>a</a:t>
            </a:r>
            <a:r>
              <a:rPr lang="en-US" sz="3200" b="1" dirty="0" smtClean="0">
                <a:solidFill>
                  <a:schemeClr val="tx1"/>
                </a:solidFill>
              </a:rPr>
              <a:t> </a:t>
            </a:r>
            <a:r>
              <a:rPr lang="sr-Cyrl-RS" sz="3200" b="1" dirty="0" smtClean="0">
                <a:solidFill>
                  <a:schemeClr val="tx1"/>
                </a:solidFill>
              </a:rPr>
              <a:t>–утврђена је статистички значајна разлика између група</a:t>
            </a:r>
            <a:endParaRPr lang="sr-Latn-RS" sz="3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58393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8" grpId="0" animBg="1"/>
      <p:bldP spid="19" grpId="0" animBg="1"/>
      <p:bldP spid="19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КЉУЧНИ РЕЗУЛТАТИ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8249"/>
          <a:stretch/>
        </p:blipFill>
        <p:spPr>
          <a:xfrm>
            <a:off x="838200" y="1374686"/>
            <a:ext cx="7315200" cy="4899143"/>
          </a:xfrm>
          <a:prstGeom prst="rect">
            <a:avLst/>
          </a:prstGeom>
        </p:spPr>
      </p:pic>
      <p:sp>
        <p:nvSpPr>
          <p:cNvPr id="4" name="Right Arrow 3"/>
          <p:cNvSpPr/>
          <p:nvPr/>
        </p:nvSpPr>
        <p:spPr>
          <a:xfrm>
            <a:off x="3429000" y="2239329"/>
            <a:ext cx="1447800" cy="381000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10799041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КЉУЧНИ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РЕЗУЛТАТИ</a:t>
            </a:r>
            <a:endParaRPr lang="sr-Latn-R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457199" y="1600199"/>
            <a:ext cx="17185397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sr-Latn-RS"/>
          </a:p>
        </p:txBody>
      </p:sp>
      <p:graphicFrame>
        <p:nvGraphicFramePr>
          <p:cNvPr id="5" name="Objec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02117941"/>
              </p:ext>
            </p:extLst>
          </p:nvPr>
        </p:nvGraphicFramePr>
        <p:xfrm>
          <a:off x="0" y="1600200"/>
          <a:ext cx="9067800" cy="495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6" name="Chart" r:id="rId4" imgW="4584589" imgH="2755631" progId="Excel.Chart.8">
                  <p:embed/>
                </p:oleObj>
              </mc:Choice>
              <mc:Fallback>
                <p:oleObj name="Chart" r:id="rId4" imgW="4584589" imgH="2755631" progId="Excel.Chart.8">
                  <p:embed/>
                  <p:pic>
                    <p:nvPicPr>
                      <p:cNvPr id="0" name="Chart 1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600200"/>
                        <a:ext cx="9067800" cy="4953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Oval 6"/>
          <p:cNvSpPr/>
          <p:nvPr/>
        </p:nvSpPr>
        <p:spPr>
          <a:xfrm>
            <a:off x="2667000" y="5715000"/>
            <a:ext cx="1600200" cy="411163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8" name="Oval 7"/>
          <p:cNvSpPr/>
          <p:nvPr/>
        </p:nvSpPr>
        <p:spPr>
          <a:xfrm>
            <a:off x="533400" y="5715000"/>
            <a:ext cx="1600200" cy="5334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97520956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КЉУЧНИ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РЕЗУЛТАТИ</a:t>
            </a:r>
            <a:endParaRPr lang="sr-Latn-R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r-Latn-RS"/>
          </a:p>
        </p:txBody>
      </p:sp>
      <p:pic>
        <p:nvPicPr>
          <p:cNvPr id="3074" name="Chart 1"/>
          <p:cNvPicPr>
            <a:picLocks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540468"/>
            <a:ext cx="9144000" cy="528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Down Arrow 3"/>
          <p:cNvSpPr/>
          <p:nvPr/>
        </p:nvSpPr>
        <p:spPr>
          <a:xfrm>
            <a:off x="7772400" y="617834"/>
            <a:ext cx="533400" cy="1905000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06421396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27611" y="246461"/>
            <a:ext cx="2076450" cy="136925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ДИСКУСИЈА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7400" y="1679627"/>
            <a:ext cx="1371600" cy="1632204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4876800" y="1679627"/>
            <a:ext cx="2971800" cy="163220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2400" b="1" dirty="0" smtClean="0">
                <a:solidFill>
                  <a:schemeClr val="tx1"/>
                </a:solidFill>
              </a:rPr>
              <a:t>Свест да умор утиче на настанак незгоде</a:t>
            </a:r>
            <a:endParaRPr lang="sr-Latn-RS" sz="2400" b="1" dirty="0">
              <a:solidFill>
                <a:schemeClr val="tx1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0956" y="3962400"/>
            <a:ext cx="1524488" cy="1524488"/>
          </a:xfrm>
          <a:prstGeom prst="rect">
            <a:avLst/>
          </a:prstGeom>
        </p:spPr>
      </p:pic>
      <p:sp>
        <p:nvSpPr>
          <p:cNvPr id="10" name="Rounded Rectangle 9"/>
          <p:cNvSpPr/>
          <p:nvPr/>
        </p:nvSpPr>
        <p:spPr>
          <a:xfrm>
            <a:off x="4876800" y="3908542"/>
            <a:ext cx="2971800" cy="163220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3200" b="1" dirty="0" smtClean="0">
                <a:solidFill>
                  <a:schemeClr val="tx1"/>
                </a:solidFill>
              </a:rPr>
              <a:t>мотоциклисти</a:t>
            </a:r>
          </a:p>
          <a:p>
            <a:pPr algn="ctr"/>
            <a:r>
              <a:rPr lang="sr-Cyrl-RS" sz="3200" b="1" dirty="0" smtClean="0">
                <a:solidFill>
                  <a:schemeClr val="tx1"/>
                </a:solidFill>
              </a:rPr>
              <a:t>дан=ноћ</a:t>
            </a:r>
            <a:endParaRPr lang="sr-Latn-RS" sz="3200" b="1" dirty="0">
              <a:solidFill>
                <a:schemeClr val="tx1"/>
              </a:solidFill>
            </a:endParaRPr>
          </a:p>
        </p:txBody>
      </p:sp>
      <p:sp>
        <p:nvSpPr>
          <p:cNvPr id="11" name="Right Arrow 10"/>
          <p:cNvSpPr/>
          <p:nvPr/>
        </p:nvSpPr>
        <p:spPr>
          <a:xfrm>
            <a:off x="3691151" y="2364170"/>
            <a:ext cx="914400" cy="304800"/>
          </a:xfrm>
          <a:prstGeom prst="rightArrow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12" name="Right Arrow 11"/>
          <p:cNvSpPr/>
          <p:nvPr/>
        </p:nvSpPr>
        <p:spPr>
          <a:xfrm>
            <a:off x="3691151" y="4572244"/>
            <a:ext cx="914400" cy="304800"/>
          </a:xfrm>
          <a:prstGeom prst="rightArrow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graphicFrame>
        <p:nvGraphicFramePr>
          <p:cNvPr id="13" name="Diagram 12"/>
          <p:cNvGraphicFramePr/>
          <p:nvPr>
            <p:extLst>
              <p:ext uri="{D42A27DB-BD31-4B8C-83A1-F6EECF244321}">
                <p14:modId xmlns:p14="http://schemas.microsoft.com/office/powerpoint/2010/main" val="425100647"/>
              </p:ext>
            </p:extLst>
          </p:nvPr>
        </p:nvGraphicFramePr>
        <p:xfrm>
          <a:off x="585574" y="1551801"/>
          <a:ext cx="7010400" cy="4509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14" name="Picture 1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12199" y="952136"/>
            <a:ext cx="2286000" cy="141922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75410" y="3713508"/>
            <a:ext cx="1640006" cy="132312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6941" y="5353519"/>
            <a:ext cx="1832053" cy="131449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4083" y="4251067"/>
            <a:ext cx="1622180" cy="99133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566" y="1728520"/>
            <a:ext cx="2653634" cy="132681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8644414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6" presetClass="exit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6" presetClass="exit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6" presetClass="exit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6" presetClass="exit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dgm id="{993F1A8B-34DE-41A5-A03F-F3D672FCD5F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">
                                            <p:graphicEl>
                                              <a:dgm id="{993F1A8B-34DE-41A5-A03F-F3D672FCD5F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">
                                            <p:graphicEl>
                                              <a:dgm id="{993F1A8B-34DE-41A5-A03F-F3D672FCD5F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">
                                            <p:graphicEl>
                                              <a:dgm id="{993F1A8B-34DE-41A5-A03F-F3D672FCD5F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dgm id="{C65E1936-AEAC-4AE2-93E6-ED13BC3C95A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3">
                                            <p:graphicEl>
                                              <a:dgm id="{C65E1936-AEAC-4AE2-93E6-ED13BC3C95A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3">
                                            <p:graphicEl>
                                              <a:dgm id="{C65E1936-AEAC-4AE2-93E6-ED13BC3C95A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">
                                            <p:graphicEl>
                                              <a:dgm id="{C65E1936-AEAC-4AE2-93E6-ED13BC3C95A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dgm id="{1051ADA7-CD32-435F-9FA4-C3E44221F53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3">
                                            <p:graphicEl>
                                              <a:dgm id="{1051ADA7-CD32-435F-9FA4-C3E44221F53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3">
                                            <p:graphicEl>
                                              <a:dgm id="{1051ADA7-CD32-435F-9FA4-C3E44221F53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3">
                                            <p:graphicEl>
                                              <a:dgm id="{1051ADA7-CD32-435F-9FA4-C3E44221F53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dgm id="{08E00D1E-7C67-46C9-8278-FE5212933C1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3">
                                            <p:graphicEl>
                                              <a:dgm id="{08E00D1E-7C67-46C9-8278-FE5212933C1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3">
                                            <p:graphicEl>
                                              <a:dgm id="{08E00D1E-7C67-46C9-8278-FE5212933C1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3">
                                            <p:graphicEl>
                                              <a:dgm id="{08E00D1E-7C67-46C9-8278-FE5212933C1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dgm id="{C2786C27-4D1F-4913-807C-5CB582FB61C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3">
                                            <p:graphicEl>
                                              <a:dgm id="{C2786C27-4D1F-4913-807C-5CB582FB61C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3">
                                            <p:graphicEl>
                                              <a:dgm id="{C2786C27-4D1F-4913-807C-5CB582FB61C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3">
                                            <p:graphicEl>
                                              <a:dgm id="{C2786C27-4D1F-4913-807C-5CB582FB61C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dgm id="{8B7D51DC-0CA3-4953-9817-3BBBBAF7D95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3">
                                            <p:graphicEl>
                                              <a:dgm id="{8B7D51DC-0CA3-4953-9817-3BBBBAF7D95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3">
                                            <p:graphicEl>
                                              <a:dgm id="{8B7D51DC-0CA3-4953-9817-3BBBBAF7D95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3">
                                            <p:graphicEl>
                                              <a:dgm id="{8B7D51DC-0CA3-4953-9817-3BBBBAF7D95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dgm id="{6E117464-3687-4D5D-A52D-188E4CE6D30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3">
                                            <p:graphicEl>
                                              <a:dgm id="{6E117464-3687-4D5D-A52D-188E4CE6D30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3">
                                            <p:graphicEl>
                                              <a:dgm id="{6E117464-3687-4D5D-A52D-188E4CE6D30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3">
                                            <p:graphicEl>
                                              <a:dgm id="{6E117464-3687-4D5D-A52D-188E4CE6D30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dgm id="{44AE099F-D216-44BD-9101-8FA841D1C8C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3">
                                            <p:graphicEl>
                                              <a:dgm id="{44AE099F-D216-44BD-9101-8FA841D1C8C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13">
                                            <p:graphicEl>
                                              <a:dgm id="{44AE099F-D216-44BD-9101-8FA841D1C8C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3">
                                            <p:graphicEl>
                                              <a:dgm id="{44AE099F-D216-44BD-9101-8FA841D1C8C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dgm id="{1C4DF5BD-0A5D-47C8-8B1F-BD8BB827D1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13">
                                            <p:graphicEl>
                                              <a:dgm id="{1C4DF5BD-0A5D-47C8-8B1F-BD8BB827D1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13">
                                            <p:graphicEl>
                                              <a:dgm id="{1C4DF5BD-0A5D-47C8-8B1F-BD8BB827D1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13">
                                            <p:graphicEl>
                                              <a:dgm id="{1C4DF5BD-0A5D-47C8-8B1F-BD8BB827D11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dgm id="{785C3A4F-0C6C-48EC-8CB8-B857291D672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13">
                                            <p:graphicEl>
                                              <a:dgm id="{785C3A4F-0C6C-48EC-8CB8-B857291D672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13">
                                            <p:graphicEl>
                                              <a:dgm id="{785C3A4F-0C6C-48EC-8CB8-B857291D672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13">
                                            <p:graphicEl>
                                              <a:dgm id="{785C3A4F-0C6C-48EC-8CB8-B857291D672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dgm id="{586F70C7-A0C3-496B-9AA6-DD1D2C8D2F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13">
                                            <p:graphicEl>
                                              <a:dgm id="{586F70C7-A0C3-496B-9AA6-DD1D2C8D2F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13">
                                            <p:graphicEl>
                                              <a:dgm id="{586F70C7-A0C3-496B-9AA6-DD1D2C8D2F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13">
                                            <p:graphicEl>
                                              <a:dgm id="{586F70C7-A0C3-496B-9AA6-DD1D2C8D2FB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Graphic spid="13" grpId="0" uiExpand="1">
        <p:bldSub>
          <a:bldDgm bld="one"/>
        </p:bldSub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5562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ЗАКЉУЧНА РАЗМАТРАЊА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2560769117"/>
              </p:ext>
            </p:extLst>
          </p:nvPr>
        </p:nvGraphicFramePr>
        <p:xfrm>
          <a:off x="609600" y="1371600"/>
          <a:ext cx="8153400" cy="4699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728142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19150" y="3200400"/>
            <a:ext cx="75057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6">
                  <a:lumMod val="75000"/>
                </a:schemeClr>
              </a:buClr>
            </a:pPr>
            <a:r>
              <a:rPr lang="sr-Cyrl-BA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ХВАЛА НА ПАЖЊИ!</a:t>
            </a:r>
            <a:endParaRPr lang="en-US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57200" y="81677"/>
            <a:ext cx="8153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IV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Међународна конференција 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29.- 30.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 smtClean="0"/>
              <a:t>5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699" y="267618"/>
            <a:ext cx="1568513" cy="68864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23087" y="269923"/>
            <a:ext cx="1568513" cy="688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8949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215</TotalTime>
  <Words>214</Words>
  <Application>Microsoft Office PowerPoint</Application>
  <PresentationFormat>On-screen Show (4:3)</PresentationFormat>
  <Paragraphs>54</Paragraphs>
  <Slides>9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Wingdings</vt:lpstr>
      <vt:lpstr>Office Theme</vt:lpstr>
      <vt:lpstr>Chart</vt:lpstr>
      <vt:lpstr>PowerPoint Presentation</vt:lpstr>
      <vt:lpstr>PowerPoint Presentation</vt:lpstr>
      <vt:lpstr>PowerPoint Presentation</vt:lpstr>
      <vt:lpstr>PowerPoint Presentation</vt:lpstr>
      <vt:lpstr>КЉУЧНИ РЕЗУЛТАТИ</vt:lpstr>
      <vt:lpstr>КЉУЧНИ РЕЗУЛТАТИ</vt:lpstr>
      <vt:lpstr>PowerPoint Presentation</vt:lpstr>
      <vt:lpstr>PowerPoint Presentation</vt:lpstr>
      <vt:lpstr>PowerPoint Presentation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Milan Tešić</dc:creator>
  <cp:lastModifiedBy>Jelica Davidovic</cp:lastModifiedBy>
  <cp:revision>27</cp:revision>
  <dcterms:created xsi:type="dcterms:W3CDTF">2014-10-16T19:11:55Z</dcterms:created>
  <dcterms:modified xsi:type="dcterms:W3CDTF">2015-10-24T19:11:46Z</dcterms:modified>
</cp:coreProperties>
</file>