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8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20621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АНАЛИЗА САОБРАЋАЈНИХ НЕЗГОДА НА ТЕРИТОРИЈИ РЕПУБЛИКЕ СРБИЈЕ ЗА ПЕРИОД 2010-2014 СА ПОСЕБНИМ ОСВРТОМ НА СТАРОСТ УЧЕСНИКА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3437796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RAFFIC ACCIDENT ANALYSIS IN THE TERRITORY OF SERBIA FOR 2010-2014 WITH SPECIAL REFERENCE TO THE AGE OF PARTICIPANTS 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8180" y="5014287"/>
            <a:ext cx="84891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проф. др Крсто Липовац, Универзитет у Београду – Саобраћајни факултет</a:t>
            </a:r>
            <a:endParaRPr lang="sr-Latn-BA" sz="2000" i="1" dirty="0"/>
          </a:p>
          <a:p>
            <a:r>
              <a:rPr lang="sr-Cyrl-RS" sz="2000" dirty="0" smtClean="0"/>
              <a:t>доц. др Далибор Пешић, </a:t>
            </a:r>
            <a:r>
              <a:rPr lang="sr-Cyrl-RS" sz="2000" dirty="0"/>
              <a:t>Универзитет у Београду – Саобраћајни </a:t>
            </a:r>
            <a:r>
              <a:rPr lang="sr-Cyrl-RS" sz="2000" dirty="0" smtClean="0"/>
              <a:t>факултет</a:t>
            </a:r>
            <a:endParaRPr lang="sr-Latn-BA" sz="2000" i="1" dirty="0"/>
          </a:p>
          <a:p>
            <a:r>
              <a:rPr lang="sr-Cyrl-RS" sz="2000" dirty="0" smtClean="0"/>
              <a:t>Јелица Давидовић, </a:t>
            </a:r>
            <a:r>
              <a:rPr lang="sr-Cyrl-RS" sz="2000" dirty="0"/>
              <a:t>Универзитет у Београду – Саобраћајни </a:t>
            </a:r>
            <a:r>
              <a:rPr lang="sr-Cyrl-RS" sz="2000" dirty="0" smtClean="0"/>
              <a:t>факултет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64024" y="2071139"/>
            <a:ext cx="814657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Ризик учешћа у саобраћајним незгодама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Анализа саобраћајних незгода 2010.-2014. године</a:t>
            </a:r>
            <a:endParaRPr lang="sr-Cyrl-RS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RS" sz="2800" dirty="0" smtClean="0"/>
              <a:t>SPSS Statistics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Дискусија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Закључак</a:t>
            </a:r>
            <a:endParaRPr lang="sr-Latn-BA" sz="28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580234"/>
            <a:ext cx="85344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База података о саобраћајним незгодама 2010-2014</a:t>
            </a: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err="1"/>
              <a:t>Кускал-Валисов</a:t>
            </a:r>
            <a:r>
              <a:rPr lang="en-US" sz="2800" dirty="0"/>
              <a:t> </a:t>
            </a:r>
            <a:r>
              <a:rPr lang="en-US" sz="2800" dirty="0" err="1"/>
              <a:t>тест</a:t>
            </a:r>
            <a:r>
              <a:rPr lang="en-US" sz="2800" dirty="0"/>
              <a:t> </a:t>
            </a:r>
            <a:r>
              <a:rPr lang="sr-Cyrl-RS" sz="2800" dirty="0" smtClean="0"/>
              <a:t>и </a:t>
            </a:r>
            <a:r>
              <a:rPr lang="sr-Cyrl-RS" sz="2800" dirty="0"/>
              <a:t>Ман-Витнијев У тест </a:t>
            </a: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H</a:t>
            </a:r>
            <a:r>
              <a:rPr lang="en-US" sz="2800" baseline="-25000" dirty="0" smtClean="0"/>
              <a:t>0</a:t>
            </a:r>
            <a:r>
              <a:rPr lang="sr-Cyrl-RS" sz="2800" dirty="0"/>
              <a:t>-</a:t>
            </a:r>
            <a:r>
              <a:rPr lang="en-US" sz="2800" dirty="0" err="1" smtClean="0"/>
              <a:t>Не</a:t>
            </a:r>
            <a:r>
              <a:rPr lang="en-US" sz="2800" dirty="0" smtClean="0"/>
              <a:t> </a:t>
            </a:r>
            <a:r>
              <a:rPr lang="en-US" sz="2800" dirty="0" err="1"/>
              <a:t>постоји</a:t>
            </a:r>
            <a:r>
              <a:rPr lang="en-US" sz="2800" dirty="0"/>
              <a:t> </a:t>
            </a:r>
            <a:r>
              <a:rPr lang="en-US" sz="2800" dirty="0" err="1"/>
              <a:t>статистички</a:t>
            </a:r>
            <a:r>
              <a:rPr lang="en-US" sz="2800" dirty="0"/>
              <a:t> </a:t>
            </a:r>
            <a:r>
              <a:rPr lang="en-US" sz="2800" dirty="0" err="1"/>
              <a:t>значајна</a:t>
            </a:r>
            <a:r>
              <a:rPr lang="en-US" sz="2800" dirty="0"/>
              <a:t> </a:t>
            </a:r>
            <a:r>
              <a:rPr lang="en-US" sz="2800" dirty="0" err="1"/>
              <a:t>разлика</a:t>
            </a:r>
            <a:r>
              <a:rPr lang="en-US" sz="2800" dirty="0"/>
              <a:t> </a:t>
            </a:r>
            <a:r>
              <a:rPr lang="en-US" sz="2800" dirty="0" err="1"/>
              <a:t>између</a:t>
            </a:r>
            <a:r>
              <a:rPr lang="en-US" sz="2800" dirty="0"/>
              <a:t> </a:t>
            </a:r>
            <a:r>
              <a:rPr lang="en-US" sz="2800" dirty="0" err="1" smtClean="0"/>
              <a:t>група</a:t>
            </a:r>
            <a:endParaRPr lang="sr-Cyrl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Ha</a:t>
            </a:r>
            <a:r>
              <a:rPr lang="sr-Cyrl-RS" sz="2800" dirty="0" smtClean="0"/>
              <a:t>-</a:t>
            </a:r>
            <a:r>
              <a:rPr lang="en-US" sz="2800" dirty="0" err="1" smtClean="0"/>
              <a:t>постоји</a:t>
            </a:r>
            <a:r>
              <a:rPr lang="en-US" sz="2800" dirty="0" smtClean="0"/>
              <a:t> </a:t>
            </a:r>
            <a:r>
              <a:rPr lang="en-US" sz="2800" dirty="0" err="1"/>
              <a:t>статистички</a:t>
            </a:r>
            <a:r>
              <a:rPr lang="en-US" sz="2800" dirty="0"/>
              <a:t> </a:t>
            </a:r>
            <a:r>
              <a:rPr lang="en-US" sz="2800" dirty="0" err="1"/>
              <a:t>значајна</a:t>
            </a:r>
            <a:r>
              <a:rPr lang="en-US" sz="2800" dirty="0"/>
              <a:t> </a:t>
            </a:r>
            <a:r>
              <a:rPr lang="en-US" sz="2800" dirty="0" err="1"/>
              <a:t>разлика</a:t>
            </a:r>
            <a:r>
              <a:rPr lang="en-US" sz="2800" dirty="0"/>
              <a:t> </a:t>
            </a:r>
            <a:r>
              <a:rPr lang="en-US" sz="2800" dirty="0" err="1"/>
              <a:t>између</a:t>
            </a:r>
            <a:r>
              <a:rPr lang="en-US" sz="2800" dirty="0"/>
              <a:t> </a:t>
            </a:r>
            <a:r>
              <a:rPr lang="en-US" sz="2800" dirty="0" err="1" smtClean="0"/>
              <a:t>група</a:t>
            </a:r>
            <a:endParaRPr lang="sr-Cyrl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p</a:t>
            </a:r>
            <a:r>
              <a:rPr lang="en-US" sz="2800" dirty="0"/>
              <a:t>≤0,05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Chart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447800"/>
            <a:ext cx="7391400" cy="4648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Chart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447800"/>
            <a:ext cx="7391400" cy="4648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Chart 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471683"/>
            <a:ext cx="7734300" cy="4625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Chart 1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63" y="1352876"/>
            <a:ext cx="8839200" cy="4881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Chart 1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63" y="939126"/>
            <a:ext cx="8764137" cy="5918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41278" y="1306773"/>
            <a:ext cx="839792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Старији возачи почетници – мањи ризик у првој години</a:t>
            </a: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Број незгода и тежина последица се смањују од прве до пете године возачког стажа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мушкарци – жене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ight Arrow 2"/>
          <p:cNvSpPr/>
          <p:nvPr/>
        </p:nvSpPr>
        <p:spPr>
          <a:xfrm rot="1403973">
            <a:off x="8255617" y="2698321"/>
            <a:ext cx="832469" cy="3533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8" name="Right Arrow 7"/>
          <p:cNvSpPr/>
          <p:nvPr/>
        </p:nvSpPr>
        <p:spPr>
          <a:xfrm rot="1403973">
            <a:off x="8325643" y="1589804"/>
            <a:ext cx="832469" cy="3533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739" y="3778331"/>
            <a:ext cx="2476500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70848" y="1838593"/>
            <a:ext cx="61722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3200" dirty="0" smtClean="0"/>
              <a:t>Базе података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3200" dirty="0" smtClean="0"/>
              <a:t> 65+ </a:t>
            </a:r>
            <a:endParaRPr lang="sr-Latn-BA" sz="32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32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3200" dirty="0" smtClean="0"/>
              <a:t>87% возачи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3200" dirty="0" smtClean="0"/>
              <a:t>значај за локалну заједницу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Minus 2"/>
          <p:cNvSpPr/>
          <p:nvPr/>
        </p:nvSpPr>
        <p:spPr>
          <a:xfrm>
            <a:off x="3581000" y="1966362"/>
            <a:ext cx="762000" cy="42939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4" name="Right Arrow 3"/>
          <p:cNvSpPr/>
          <p:nvPr/>
        </p:nvSpPr>
        <p:spPr>
          <a:xfrm rot="19283603">
            <a:off x="3519016" y="2606871"/>
            <a:ext cx="762000" cy="2510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6131257" y="4495800"/>
            <a:ext cx="5334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235</Words>
  <Application>Microsoft Office PowerPoint</Application>
  <PresentationFormat>On-screen Show (4:3)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Jelica Davidovic</cp:lastModifiedBy>
  <cp:revision>22</cp:revision>
  <dcterms:created xsi:type="dcterms:W3CDTF">2014-10-16T19:11:55Z</dcterms:created>
  <dcterms:modified xsi:type="dcterms:W3CDTF">2015-10-24T20:33:43Z</dcterms:modified>
</cp:coreProperties>
</file>