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6" r:id="rId14"/>
    <p:sldId id="277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9/26/2015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52400" y="1981200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 ЗАШТИТЕ ТРУДНИЦА У ВОЗИЛИМА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SYSTEMS OF PROTECTION OF PREGNANT WOMEN IN 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VEHICLES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62200" y="5410200"/>
            <a:ext cx="655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r-Cyrl-RS" sz="2000" b="1" dirty="0" smtClean="0"/>
              <a:t>Сања Деспотовић</a:t>
            </a:r>
            <a:r>
              <a:rPr lang="sr-Cyrl-RS" sz="2000" dirty="0" smtClean="0"/>
              <a:t>, </a:t>
            </a:r>
            <a:r>
              <a:rPr lang="sr-Cyrl-BA" sz="2000" i="1" dirty="0" smtClean="0"/>
              <a:t>Саобраћајни факултет Београд</a:t>
            </a:r>
            <a:endParaRPr lang="sr-Latn-BA" sz="2000" i="1" dirty="0"/>
          </a:p>
          <a:p>
            <a:pPr algn="r"/>
            <a:r>
              <a:rPr lang="sr-Cyrl-RS" sz="2000" b="1" dirty="0" smtClean="0"/>
              <a:t>Бојана Чоловић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 </a:t>
            </a:r>
            <a:r>
              <a:rPr lang="sr-Cyrl-BA" sz="2000" i="1" dirty="0" smtClean="0"/>
              <a:t>Београд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07720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ПРОБЛЕМ: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Cyrl-RS" sz="2800" dirty="0" smtClean="0"/>
              <a:t>	</a:t>
            </a:r>
            <a:r>
              <a:rPr lang="sr-Cyrl-RS" sz="2800" u="sng" dirty="0" smtClean="0"/>
              <a:t>Свест</a:t>
            </a:r>
            <a:r>
              <a:rPr lang="sr-Cyrl-RS" sz="2800" dirty="0" smtClean="0"/>
              <a:t> трудница о коришћењу сигурсносног појаса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Страх</a:t>
            </a:r>
            <a:r>
              <a:rPr lang="sr-Cyrl-RS" sz="2800" dirty="0" smtClean="0"/>
              <a:t> од повређивања фетуса и смрти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Неопходна </a:t>
            </a:r>
            <a:r>
              <a:rPr lang="sr-Cyrl-RS" sz="2800" b="1" dirty="0" smtClean="0"/>
              <a:t>едукација</a:t>
            </a:r>
            <a:r>
              <a:rPr lang="sr-Cyrl-RS" sz="2800" dirty="0" smtClean="0"/>
              <a:t> трудница о правилном коришћењу сигурсносног појаса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Правилан </a:t>
            </a:r>
            <a:r>
              <a:rPr lang="sr-Cyrl-RS" sz="2800" b="1" dirty="0" smtClean="0"/>
              <a:t>положај седишта</a:t>
            </a:r>
            <a:r>
              <a:rPr lang="sr-Cyrl-RS" sz="2800" dirty="0" smtClean="0"/>
              <a:t>, правилна употреба ваздушног јастука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Недовољан</a:t>
            </a:r>
            <a:r>
              <a:rPr lang="sr-Cyrl-RS" sz="2800" dirty="0" smtClean="0"/>
              <a:t> број истраживања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715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ЗАКОНСКА РЕГУЛАТИВА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0772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Законом о безбедности саобраћаја на путевима у Србији (2009)  - </a:t>
            </a:r>
            <a:r>
              <a:rPr lang="sr-Cyrl-RS" sz="2800" b="1" dirty="0" smtClean="0"/>
              <a:t>обавезно</a:t>
            </a:r>
            <a:r>
              <a:rPr lang="sr-Cyrl-RS" sz="2800" dirty="0" smtClean="0"/>
              <a:t> коришћење сигурносног појаса, и на предњем и на задњем седишту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Обавезно коришћење сигурносног појаса </a:t>
            </a:r>
            <a:r>
              <a:rPr lang="sr-Cyrl-RS" sz="2800" b="1" u="sng" dirty="0" smtClean="0"/>
              <a:t>и од стране трудница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Не постоји законом дефинисан начин коришћења сигурносног појаса- само препоруке!</a:t>
            </a: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 ЗАШТИТЕ – СИГУРНОСНИ ПОЈАС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229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Везивање сигурносног појаса </a:t>
            </a:r>
            <a:r>
              <a:rPr lang="sr-Cyrl-RS" sz="2800" b="1" dirty="0" smtClean="0"/>
              <a:t>штити </a:t>
            </a:r>
            <a:r>
              <a:rPr lang="sr-Cyrl-RS" sz="2800" dirty="0" smtClean="0"/>
              <a:t>трудницу и фетус од повреда или смрти приликом саобраћајне незгоде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Уколико постоје здравствени разлози – трудница може бити </a:t>
            </a:r>
            <a:r>
              <a:rPr lang="sr-Cyrl-RS" sz="2800" b="1" dirty="0" smtClean="0"/>
              <a:t>ослобођена</a:t>
            </a:r>
            <a:r>
              <a:rPr lang="sr-Cyrl-RS" sz="2800" dirty="0" smtClean="0"/>
              <a:t> везивања сигурносног појаса – уверење од лекара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Не постоје </a:t>
            </a:r>
            <a:r>
              <a:rPr lang="sr-Cyrl-RS" sz="2800" dirty="0" smtClean="0"/>
              <a:t>докази да сигурносни појасеви повећавају вероватноћу за пореду фетуса, материце или постељице, без обзира на тежину судара</a:t>
            </a: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371600"/>
            <a:ext cx="82296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ПРАВИЛНО ВЕЗИВАЊЕ СИГУРНОСНОГ ПОЈАСА КОД ТРУДНИЦЕ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7" descr="pregnantdiagram.jpg"/>
          <p:cNvPicPr/>
          <p:nvPr/>
        </p:nvPicPr>
        <p:blipFill>
          <a:blip r:embed="rId2" cstate="print"/>
          <a:srcRect l="4075" t="13333" r="3565" b="8333"/>
          <a:stretch>
            <a:fillRect/>
          </a:stretch>
        </p:blipFill>
        <p:spPr>
          <a:xfrm>
            <a:off x="3429000" y="2057400"/>
            <a:ext cx="5181600" cy="35814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 ЗАШТИТЕ – СИГУРНОСНИ ПОЈАС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 ЗАШТИТЕ – </a:t>
            </a:r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ВАЗДУШНИ ЈАСТУК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22960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Ваздушни јастук се надува у пределу главе и груди, па </a:t>
            </a:r>
            <a:r>
              <a:rPr lang="sr-Cyrl-RS" sz="2800" b="1" dirty="0" smtClean="0"/>
              <a:t>не представља </a:t>
            </a:r>
            <a:r>
              <a:rPr lang="sr-Cyrl-RS" sz="2800" dirty="0" smtClean="0"/>
              <a:t>опасност за повреду фетуса</a:t>
            </a:r>
            <a:endParaRPr lang="sr-Latn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Одмакнути</a:t>
            </a:r>
            <a:r>
              <a:rPr lang="sr-Cyrl-RS" sz="2800" dirty="0" smtClean="0"/>
              <a:t> седиште (минимум 25</a:t>
            </a:r>
            <a:r>
              <a:rPr lang="en-US" sz="2800" dirty="0" smtClean="0"/>
              <a:t>cm</a:t>
            </a:r>
            <a:r>
              <a:rPr lang="sr-Cyrl-RS" sz="2800" dirty="0" smtClean="0"/>
              <a:t>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Значајно доприносе заштити трудница – нарочито од настанка </a:t>
            </a:r>
            <a:r>
              <a:rPr lang="sr-Cyrl-RS" sz="2800" b="1" dirty="0" smtClean="0"/>
              <a:t>повреда главе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Не искључити ваздушни јастук, само довољно </a:t>
            </a:r>
            <a:r>
              <a:rPr lang="sr-Cyrl-RS" sz="2800" b="1" dirty="0" smtClean="0"/>
              <a:t>удаљити</a:t>
            </a:r>
            <a:r>
              <a:rPr lang="sr-Cyrl-RS" sz="2800" dirty="0" smtClean="0"/>
              <a:t> седиште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Ваздушни јастук у комбинацији са сигурносним појасом – најбоља заштита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371600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ЗНАЧАЈ ВАЗДУШНОГ ЈАСТУКА ПРИЛИКОМ СУДАРА</a:t>
            </a: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 ЗАШТИТЕ – </a:t>
            </a:r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ВАЗДУШНИ ЈАСТУК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pic>
        <p:nvPicPr>
          <p:cNvPr id="10" name="Picture 9" descr="Screenshot_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2209800"/>
            <a:ext cx="81534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4800" y="152400"/>
            <a:ext cx="853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МОДИФИКОВАНИ СИГУРНОСНИ ПОЈАСЕВИ ЗА ТРУДНИЦЕ - ПРИМЕРИ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57200" y="1371601"/>
            <a:ext cx="8458200" cy="2971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b="1" dirty="0" smtClean="0"/>
              <a:t>„Pregnancy Seatbelt“ </a:t>
            </a:r>
            <a:r>
              <a:rPr lang="sr-Cyrl-RS" sz="2800" dirty="0" smtClean="0"/>
              <a:t>- </a:t>
            </a:r>
            <a:r>
              <a:rPr lang="sr-Cyrl-RS" sz="2800" dirty="0" smtClean="0"/>
              <a:t>Рамени појас који се монтира на стандарни уређај за везивање појаса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Дизајниран је да смањи могућност повређивања фетуса више него стандарни појас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Све силе које притискају грудни кош се распоређују на рамена, груди и кукове</a:t>
            </a:r>
            <a:endParaRPr lang="sr-Latn-BA" sz="2800" dirty="0" smtClean="0"/>
          </a:p>
        </p:txBody>
      </p:sp>
      <p:pic>
        <p:nvPicPr>
          <p:cNvPr id="11" name="Picture 10" descr="Collag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86200" y="4419600"/>
            <a:ext cx="5111438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52400"/>
            <a:ext cx="853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МОДИФИКОВАНИ СИГУРНОСНИ ПОЈАСЕВИ ЗА ТРУДНИЦЕ - ПРИМЕРИ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371600"/>
            <a:ext cx="82296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b="1" dirty="0" smtClean="0"/>
              <a:t>„Be safe“</a:t>
            </a:r>
            <a:r>
              <a:rPr lang="sr-Cyrl-RS" sz="2800" b="1" dirty="0" smtClean="0"/>
              <a:t> </a:t>
            </a:r>
            <a:r>
              <a:rPr lang="sr-Cyrl-RS" sz="2800" dirty="0" smtClean="0"/>
              <a:t>– Преусмерава појас испод материце, и преко карлице и кукова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Приликом судара – фетус не долази у додир са појасом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Након тестирања – надмашени захтеви стандарда </a:t>
            </a:r>
            <a:r>
              <a:rPr lang="en-US" sz="2800" dirty="0" smtClean="0"/>
              <a:t>ECE r </a:t>
            </a:r>
            <a:r>
              <a:rPr lang="en-US" sz="2800" dirty="0" smtClean="0"/>
              <a:t>16</a:t>
            </a:r>
            <a:endParaRPr lang="sr-Cyrl-R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pic>
        <p:nvPicPr>
          <p:cNvPr id="6" name="Picture 5" descr="Collage2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6600" y="4038600"/>
            <a:ext cx="5457825" cy="25908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52400"/>
            <a:ext cx="853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МОДИФИКОВАНИ СИГУРНОСНИ ПОЈАСЕВИ ЗА ТРУДНИЦЕ - ПРИМЕРИ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371600"/>
            <a:ext cx="8229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„Tummy Shield</a:t>
            </a:r>
            <a:r>
              <a:rPr lang="en-US" sz="2800" dirty="0" smtClean="0"/>
              <a:t>“</a:t>
            </a:r>
            <a:r>
              <a:rPr lang="sr-Cyrl-RS" sz="2800" dirty="0" smtClean="0"/>
              <a:t> –дизајниран тако да силе силе које би биле усмерене ка карлици и доњем делу стомака преусмери на бутине и мањи део карлице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Састављен је из једног склопа нерђујућег ћелика, причвршћен тракама од којих је израђен и сигурносни појас, осигуран копчом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pic>
        <p:nvPicPr>
          <p:cNvPr id="6" name="Picture 5" descr="Collage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200" y="4191000"/>
            <a:ext cx="5305425" cy="24384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52400"/>
            <a:ext cx="853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МОДИФИКОВАНИ СИГУРНОСНИ ПОЈАСЕВИ ЗА ТРУДНИЦЕ - ПРИМЕРИ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371600"/>
            <a:ext cx="82296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800" dirty="0" smtClean="0"/>
              <a:t>„</a:t>
            </a:r>
            <a:r>
              <a:rPr lang="en-US" sz="2800" dirty="0" err="1" smtClean="0"/>
              <a:t>Emobikids</a:t>
            </a:r>
            <a:r>
              <a:rPr lang="en-US" sz="2800" dirty="0" smtClean="0"/>
              <a:t>“</a:t>
            </a:r>
            <a:r>
              <a:rPr lang="sr-Cyrl-RS" sz="2800" dirty="0" smtClean="0"/>
              <a:t> – безебдносни прслук који одговара телу трудница и изгледа као рукавица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Води рамени појас преко грудне кости, што даље од врата, а карлични што ниже и причвршћен за карлицу и кукове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pic>
        <p:nvPicPr>
          <p:cNvPr id="6" name="Picture 5" descr="Chaleco_seguridad_embarazada_emobikids_1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86200" y="3505200"/>
            <a:ext cx="4924425" cy="32004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52400"/>
            <a:ext cx="85344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РИЗИК ОД СТРАДАЊА ТРУДНИЦИМА У ОДНОСУ НА ПОЗИЦИЈУ СЕДЕЊА У ВОЗИЛУ И ТИП СУДАРА</a:t>
            </a:r>
            <a:endParaRPr lang="sr-Latn-B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pic>
        <p:nvPicPr>
          <p:cNvPr id="6" name="Picture 5" descr="Screenshot_5.png"/>
          <p:cNvPicPr/>
          <p:nvPr/>
        </p:nvPicPr>
        <p:blipFill>
          <a:blip r:embed="rId2" cstate="print"/>
          <a:srcRect b="1309"/>
          <a:stretch>
            <a:fillRect/>
          </a:stretch>
        </p:blipFill>
        <p:spPr>
          <a:xfrm>
            <a:off x="3810000" y="1295400"/>
            <a:ext cx="4933950" cy="4572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1371600"/>
            <a:ext cx="35052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Најризичније</a:t>
            </a:r>
            <a:r>
              <a:rPr lang="sr-Cyrl-RS" sz="2800" dirty="0" smtClean="0"/>
              <a:t> – место возача при чеоном судару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Најбезбедније</a:t>
            </a:r>
            <a:r>
              <a:rPr lang="sr-Cyrl-RS" sz="2800" dirty="0" smtClean="0"/>
              <a:t> – задње седиште при налетању возила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715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ПРЕДЛОГ МЕРА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820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Унапређење</a:t>
            </a:r>
            <a:r>
              <a:rPr lang="sr-Cyrl-RS" sz="2800" dirty="0" smtClean="0"/>
              <a:t> модификованих системи заштите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Евиденција</a:t>
            </a:r>
            <a:r>
              <a:rPr lang="sr-Cyrl-RS" sz="2800" dirty="0" smtClean="0"/>
              <a:t> саобраћајних незгода са трудницама, као и утицај повреда на фетус и здравље – мултисекторална сарадња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Подизање свести </a:t>
            </a:r>
            <a:r>
              <a:rPr lang="sr-Cyrl-RS" sz="2800" dirty="0" smtClean="0"/>
              <a:t>код трудница о значају везивања појаса, као и о корисности модификованих система заштите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b="1" dirty="0" smtClean="0"/>
              <a:t>Истраживање</a:t>
            </a:r>
            <a:r>
              <a:rPr lang="sr-Cyrl-RS" sz="2800" dirty="0" smtClean="0"/>
              <a:t>- свест, ставови трудница, зависност између образовања, старости и финансијске стабилности</a:t>
            </a: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715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ЗАКЉУЧАК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0772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Ризик од побачаја је велики, ако се не користе системи заштите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Палета различитих производа пружа могућност избора најефикаснијег система заштите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Сигурносни појас и ваздушни јастук нису креирани да убију путника у возилу, већ да му спасу живот приликом саобраћајне незгоде!!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Сваки стандардни систем заштите у возилу може да користи и трудница, без страха да ће то угрозити њен и живот њене </a:t>
            </a:r>
            <a:r>
              <a:rPr lang="ru-RU" sz="2800" dirty="0" smtClean="0"/>
              <a:t>бебе</a:t>
            </a: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614</Words>
  <Application>Microsoft Office PowerPoint</Application>
  <PresentationFormat>On-screen Show (4:3)</PresentationFormat>
  <Paragraphs>70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DESPOT</cp:lastModifiedBy>
  <cp:revision>22</cp:revision>
  <dcterms:created xsi:type="dcterms:W3CDTF">2014-10-16T19:11:55Z</dcterms:created>
  <dcterms:modified xsi:type="dcterms:W3CDTF">2015-09-26T20:56:23Z</dcterms:modified>
</cp:coreProperties>
</file>