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7" r:id="rId7"/>
    <p:sldId id="268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31700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2400" b="1" dirty="0" smtClean="0"/>
              <a:t>ЗНАЧАЈ ПРИМЕНЕ КАЗНЕ РАД ЗА ОПШТЕ ДОБРО НА СЛОБОДИ</a:t>
            </a:r>
            <a:br>
              <a:rPr lang="sr-Latn-CS" sz="2400" b="1" dirty="0" smtClean="0"/>
            </a:br>
            <a:r>
              <a:rPr lang="sr-Latn-CS" sz="2400" b="1" dirty="0" smtClean="0"/>
              <a:t>ЗА КРИВИЧНА ДЕЛА ПРОТИВ БЕЗБЕДНОСТИ ЈАВНОГ САОБРАЋАЈА</a:t>
            </a:r>
            <a:br>
              <a:rPr lang="sr-Latn-CS" sz="2400" b="1" dirty="0" smtClean="0"/>
            </a:br>
            <a:r>
              <a:rPr lang="sr-Latn-CS" sz="2400" b="1" dirty="0" smtClean="0"/>
              <a:t>У РЕПУБЛИЦИ СРПСКОЈ</a:t>
            </a:r>
            <a:endParaRPr lang="en-US" sz="2400" b="1" dirty="0" smtClean="0"/>
          </a:p>
          <a:p>
            <a:pPr algn="ctr"/>
            <a:endParaRPr lang="en-US" sz="2400" b="1" dirty="0" smtClean="0"/>
          </a:p>
          <a:p>
            <a:pPr algn="ctr"/>
            <a:r>
              <a:rPr lang="sr-Latn-CS" sz="2400" b="1" dirty="0" smtClean="0"/>
              <a:t>THE IMPORTANCE OF APPLYING PENALTIES COMMUNITY SERVICE RELEASE FOR CRIMES AGAINST TRAFFIC SAFETY</a:t>
            </a:r>
            <a:br>
              <a:rPr lang="sr-Latn-CS" sz="2400" b="1" dirty="0" smtClean="0"/>
            </a:br>
            <a:r>
              <a:rPr lang="sr-Latn-CS" sz="2400" b="1" dirty="0" smtClean="0"/>
              <a:t>THE REPUBLIC OF SERBIAN</a:t>
            </a:r>
            <a:endParaRPr lang="en-US" sz="2400" b="1" dirty="0" smtClean="0"/>
          </a:p>
          <a:p>
            <a:pPr algn="ctr"/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Др </a:t>
            </a:r>
            <a:r>
              <a:rPr lang="en-US" sz="2000" dirty="0" err="1" smtClean="0"/>
              <a:t>Драган</a:t>
            </a:r>
            <a:r>
              <a:rPr lang="en-US" sz="2000" dirty="0" smtClean="0"/>
              <a:t> </a:t>
            </a:r>
            <a:r>
              <a:rPr lang="en-US" sz="2000" dirty="0" err="1" smtClean="0"/>
              <a:t>Обрадовић</a:t>
            </a:r>
            <a:r>
              <a:rPr lang="en-US" sz="2000" dirty="0" smtClean="0"/>
              <a:t>, </a:t>
            </a:r>
            <a:r>
              <a:rPr lang="en-US" sz="2000" dirty="0" err="1" smtClean="0"/>
              <a:t>Виши</a:t>
            </a:r>
            <a:r>
              <a:rPr lang="en-US" sz="2000" dirty="0" smtClean="0"/>
              <a:t> </a:t>
            </a:r>
            <a:r>
              <a:rPr lang="en-US" sz="2000" dirty="0" err="1" smtClean="0"/>
              <a:t>суд</a:t>
            </a:r>
            <a:r>
              <a:rPr lang="en-US" sz="2000" dirty="0" smtClean="0"/>
              <a:t> у </a:t>
            </a:r>
            <a:r>
              <a:rPr lang="en-US" sz="2000" dirty="0" err="1" smtClean="0"/>
              <a:t>Ваљеву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000" b="1" dirty="0" smtClean="0"/>
              <a:t>УВОД</a:t>
            </a:r>
            <a:endParaRPr lang="sr-Latn-BA" sz="2000" b="1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</a:t>
            </a:r>
            <a:r>
              <a:rPr lang="sr-Cyrl-BA" sz="2000" b="1" cap="all" dirty="0" smtClean="0"/>
              <a:t>ЗАКОНСКЕ МОГУЋНОСТ ЗА ПРИМЕНУ  КАЗНЕ РАД ЗА ОПШТЕ ДОБРО НА СЛОБОДИ У РЕПУБЛИЦИ СРПСКОЈ И ДРУГИМ ДЕЛОВИМА БИХ</a:t>
            </a:r>
            <a:endParaRPr lang="en-US" sz="2000" b="1" cap="all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000" b="1" cap="all" dirty="0" smtClean="0"/>
              <a:t>ЗАКОНСКЕ МОГУЋНОСТ ЗА ПРИМЕНУ  КАЗНЕ РАД У ЈАВНОМ ИНТЕРЕСУ У РЕПУБЛИЦИ СРБИЈИ</a:t>
            </a:r>
            <a:endParaRPr lang="en-US" sz="2000" b="1" cap="all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</a:t>
            </a:r>
            <a:r>
              <a:rPr lang="sr-Cyrl-BA" sz="2000" b="1" cap="all" dirty="0" smtClean="0"/>
              <a:t>ИЗВРШЕЊЕ КАЗНЕ РАД ЗА ОПШТЕ ДОБРО НА СЛОБОДИ</a:t>
            </a:r>
            <a:endParaRPr lang="en-US" sz="2000" b="1" cap="all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</a:t>
            </a:r>
            <a:r>
              <a:rPr lang="sr-Cyrl-CS" sz="2000" b="1" cap="all" dirty="0" smtClean="0"/>
              <a:t>ИЗВРШЕЊЕ КАЗНЕ РАД У ЈАВНОМ ИНТЕРЕСУ У РЕПУБЛИЦИ СРБИЈИ</a:t>
            </a:r>
            <a:endParaRPr lang="en-US" sz="2000" b="1" cap="all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en-US" sz="2000" b="1" cap="all" dirty="0" smtClean="0"/>
              <a:t>ЗАКЉУЧАК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 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400" dirty="0" smtClean="0"/>
              <a:t>Бројност кривичних дела против безбедности јавног саобраћаја</a:t>
            </a:r>
            <a:endParaRPr lang="sr-Latn-BA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400" dirty="0" smtClean="0"/>
              <a:t> Доминантна казна – условна осуда  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400" dirty="0" smtClean="0"/>
              <a:t> Друштвени интерес – превенција, не репресија</a:t>
            </a:r>
            <a:endParaRPr lang="sr-Latn-BA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400" dirty="0" smtClean="0"/>
              <a:t> Потреба давања већег значаја алтернативним санкцијама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400" dirty="0" smtClean="0"/>
              <a:t> Могу да буду примењиве и у свим деловима БиХ – у Србији : примена и у кривичном и у прекршајном законодавству </a:t>
            </a:r>
            <a:endParaRPr lang="en-US" sz="24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81000"/>
            <a:ext cx="4572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2000" b="1" cap="all" dirty="0" smtClean="0"/>
              <a:t>ЗАКОНСКЕ МОГУЋНОСТ ЗА ПРИМЕНУ КАЗНЕ РАД ЗА ОПШТЕ ДОБРО НА СЛОБОДИ У РЕПУБЛИЦИ СРПСКОЈ И ДРУГИМ ДЕЛОВИМА БИХ</a:t>
            </a:r>
          </a:p>
          <a:p>
            <a:endParaRPr lang="en-US" sz="2000" b="1" cap="all" dirty="0" smtClean="0"/>
          </a:p>
          <a:p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000" b="1" dirty="0" smtClean="0"/>
              <a:t>КЗ Р Српске</a:t>
            </a:r>
            <a:r>
              <a:rPr lang="sr-Cyrl-RS" sz="2000" dirty="0" smtClean="0"/>
              <a:t> – рад за опште добро на слободи</a:t>
            </a: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000" dirty="0" smtClean="0"/>
              <a:t>Ова казна може се практично изрећи за свих 6 к.д. из групе против безбедности јавног саобраћаја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Подаци РЗС Р Српске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Казнени закон Федерација БиХ – иста казна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КЗ Брчко дистрикта – иста казна</a:t>
            </a:r>
            <a:endParaRPr lang="en-US" sz="20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2000" b="1" cap="all" dirty="0" smtClean="0"/>
              <a:t>ЗАКОНСКЕ МОГУЋНОСТ ЗА ПРИМЕНУ КАЗНЕ РАД ЗА ОПШТЕ ДОБРО НА СЛОБОДИ У РЕПУБЛИЦИ СРБИЈИ</a:t>
            </a:r>
            <a:endParaRPr lang="sr-Latn-BA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000" dirty="0" smtClean="0"/>
              <a:t>КЗ </a:t>
            </a:r>
            <a:r>
              <a:rPr lang="sr-Cyrl-RS" sz="2000" dirty="0" smtClean="0"/>
              <a:t>РСрбије – рад у јавном интересу </a:t>
            </a: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Може се изрећи за велики број к.д. из групе против безбедности јавног саобраћаја </a:t>
            </a: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000" dirty="0" smtClean="0"/>
              <a:t>Подаци РЗС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 Закон о прекршајима – рад у јавном интересу</a:t>
            </a:r>
            <a:endParaRPr lang="en-US" sz="20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BA" sz="2800" b="1" cap="all" dirty="0" smtClean="0"/>
              <a:t/>
            </a:r>
            <a:br>
              <a:rPr lang="sr-Cyrl-BA" sz="2800" b="1" cap="all" dirty="0" smtClean="0"/>
            </a:br>
            <a:r>
              <a:rPr lang="sr-Cyrl-BA" sz="2800" b="1" cap="all" dirty="0" smtClean="0"/>
              <a:t>ИЗВРШЕЊЕ </a:t>
            </a:r>
            <a:r>
              <a:rPr lang="sr-Cyrl-BA" sz="2800" b="1" cap="all" dirty="0" smtClean="0"/>
              <a:t>КАЗНЕ РАД ЗА ОПШТЕ ДОБРО НА СЛОБОДИ</a:t>
            </a:r>
            <a:r>
              <a:rPr lang="en-US" sz="2800" b="1" cap="all" dirty="0" smtClean="0"/>
              <a:t/>
            </a:r>
            <a:br>
              <a:rPr lang="en-US" sz="2800" b="1" cap="all" dirty="0" smtClean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/>
              <a:t>Распоред на извршење ове казне врши Министарство правде Р Српске, водећи рачуна о способностима и знањима осуђеног.</a:t>
            </a:r>
          </a:p>
          <a:p>
            <a:r>
              <a:rPr lang="sr-Cyrl-RS" sz="2400" dirty="0" smtClean="0"/>
              <a:t>Примена није почела до фебруара 2015.године – није донет подзаконски пропис.</a:t>
            </a:r>
          </a:p>
          <a:p>
            <a:r>
              <a:rPr lang="sr-Cyrl-RS" sz="2400" dirty="0" smtClean="0"/>
              <a:t>Почетни проблеми!</a:t>
            </a:r>
          </a:p>
          <a:p>
            <a:r>
              <a:rPr lang="sr-Cyrl-RS" sz="2400" dirty="0" smtClean="0"/>
              <a:t>Корист за Р Српску!</a:t>
            </a:r>
          </a:p>
          <a:p>
            <a:r>
              <a:rPr lang="sr-Cyrl-RS" sz="2400" dirty="0" smtClean="0"/>
              <a:t>Протеком времена – ова казна добија на значају!</a:t>
            </a: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CS" sz="2800" b="1" cap="all" dirty="0" smtClean="0"/>
              <a:t>ИЗВРШЕЊЕ КАЗНЕ РАД У ЈАВНОМ ИНТЕРЕСУ У РЕПУБЛИЦИ СРБИЈИ</a:t>
            </a:r>
            <a:endParaRPr lang="en-US" sz="2800" b="1" cap="al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r-Cyrl-RS" sz="2800" dirty="0" smtClean="0"/>
          </a:p>
          <a:p>
            <a:r>
              <a:rPr lang="sr-Cyrl-RS" sz="2800" dirty="0" smtClean="0"/>
              <a:t>Законодавне промене у Р Србији током 2014: </a:t>
            </a:r>
            <a:r>
              <a:rPr lang="sr-Cyrl-RS" sz="2800" b="1" dirty="0" smtClean="0"/>
              <a:t>ЗИКС – ЗИВС!</a:t>
            </a:r>
          </a:p>
          <a:p>
            <a:r>
              <a:rPr lang="sr-Cyrl-RS" sz="2800" dirty="0" smtClean="0"/>
              <a:t>Одредбе ЗИВС - регулисана повереничка служба</a:t>
            </a:r>
          </a:p>
          <a:p>
            <a:r>
              <a:rPr lang="sr-Cyrl-RS" sz="2800" dirty="0" smtClean="0"/>
              <a:t>Крајем 2014. – повереничке канцеларије у седиштима виших судова</a:t>
            </a:r>
          </a:p>
          <a:p>
            <a:r>
              <a:rPr lang="sr-Cyrl-RS" sz="2800" b="1" dirty="0" smtClean="0"/>
              <a:t>РЈИ - ЗИВС</a:t>
            </a:r>
          </a:p>
          <a:p>
            <a:r>
              <a:rPr lang="sr-Cyrl-RS" sz="2800" dirty="0" smtClean="0"/>
              <a:t>Подзаконски пропис у априлу 2015.!</a:t>
            </a:r>
            <a:endParaRPr lang="en-US" sz="2800" dirty="0"/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ЗАКЉУЧАК</a:t>
            </a:r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Рад за опште добро на слободи – иста сврха кажњавања као и друге казне у КЗ Р Српске</a:t>
            </a: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000" dirty="0" smtClean="0"/>
              <a:t>Корист за друштво и појединца - осуђеног</a:t>
            </a: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000" dirty="0" smtClean="0"/>
              <a:t>Неопходно стварање предуслова за почетак примене ове кривичне санкције у Р Српској – подзаконски прописи и почетак примене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Значај за кривичне и прекршајне поступке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000" dirty="0" smtClean="0"/>
              <a:t>Значај за све делове БиХ – али и за све локалне заједнице</a:t>
            </a:r>
            <a:endParaRPr lang="en-US" sz="20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sr-Cyrl-R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е-маил: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dr.gaga.obrad@gmail.com</a:t>
            </a:r>
            <a:endParaRPr lang="sr-Cyrl-BA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476</Words>
  <Application>Microsoft Office PowerPoint</Application>
  <PresentationFormat>On-screen Show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 ИЗВРШЕЊЕ КАЗНЕ РАД ЗА ОПШТЕ ДОБРО НА СЛОБОДИ </vt:lpstr>
      <vt:lpstr>ИЗВРШЕЊЕ КАЗНЕ РАД У ЈАВНОМ ИНТЕРЕСУ У РЕПУБЛИЦИ СРБИЈИ</vt:lpstr>
      <vt:lpstr>Slide 8</vt:lpstr>
      <vt:lpstr>Slide 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Dragan</cp:lastModifiedBy>
  <cp:revision>28</cp:revision>
  <dcterms:created xsi:type="dcterms:W3CDTF">2014-10-16T19:11:55Z</dcterms:created>
  <dcterms:modified xsi:type="dcterms:W3CDTF">2015-10-26T12:10:44Z</dcterms:modified>
</cp:coreProperties>
</file>