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8" r:id="rId5"/>
    <p:sldId id="269" r:id="rId6"/>
    <p:sldId id="271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2172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2554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 smtClean="0"/>
              <a:t>ПРОЈЕКТИ САОБРАЋАЈНЕ СИГНАЛИЗАЦИЈЕ КАО ЗАКОНСКА ОБАВЕЗА И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ОСНОВА ЗА ИЗРАДУ КАТАСТРА САОБРАЋАЈНЕ СИГНАЛИЗАЦИЈЕ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74" y="3437796"/>
            <a:ext cx="8991600" cy="2554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/>
              <a:t>TRAFFIC SIGNS PROJECT AS A LAW OBLIGATION AND BASE FOR TRAFFIC</a:t>
            </a:r>
            <a:r>
              <a:rPr lang="en-US" sz="3200" i="1" dirty="0" smtClean="0"/>
              <a:t/>
            </a:r>
            <a:br>
              <a:rPr lang="en-US" sz="3200" i="1" dirty="0" smtClean="0"/>
            </a:br>
            <a:r>
              <a:rPr lang="en-US" sz="3200" b="1" i="1" dirty="0" smtClean="0"/>
              <a:t>SIGNS REGISTER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70909" y="4977276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Миленко Џевер, Агенција за безбједност саобраћаја </a:t>
            </a:r>
          </a:p>
          <a:p>
            <a:r>
              <a:rPr lang="ru-RU" sz="2000" i="1" dirty="0" smtClean="0"/>
              <a:t>Љиљан Малеш, Град Бања Лука</a:t>
            </a:r>
          </a:p>
          <a:p>
            <a:r>
              <a:rPr lang="ru-RU" sz="2000" i="1" dirty="0" smtClean="0"/>
              <a:t>Свјетлана Бјељанић, Општина Рогатица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63731" y="1392943"/>
            <a:ext cx="6172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Arial" pitchFamily="34" charset="0"/>
              <a:buChar char="•"/>
            </a:pPr>
            <a:r>
              <a:rPr lang="sr-Cyrl-BA" sz="2800" dirty="0" smtClean="0"/>
              <a:t>Увод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Arial" pitchFamily="34" charset="0"/>
              <a:buChar char="•"/>
            </a:pPr>
            <a:r>
              <a:rPr lang="sr-Cyrl-BA" sz="2800" dirty="0" smtClean="0"/>
              <a:t>Методологија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Arial" pitchFamily="34" charset="0"/>
              <a:buChar char="•"/>
            </a:pPr>
            <a:r>
              <a:rPr lang="sr-Cyrl-BA" sz="2800" dirty="0" smtClean="0"/>
              <a:t>Анализа прописа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Arial" pitchFamily="34" charset="0"/>
              <a:buChar char="•"/>
            </a:pPr>
            <a:r>
              <a:rPr lang="sr-Cyrl-BA" sz="2800" dirty="0" smtClean="0"/>
              <a:t>Дискусија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Arial" pitchFamily="34" charset="0"/>
              <a:buChar char="•"/>
            </a:pPr>
            <a:r>
              <a:rPr lang="sr-Cyrl-BA" sz="2800" dirty="0" smtClean="0"/>
              <a:t>Закључак</a:t>
            </a: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ПРЕГЛЕД ЗАКОНСКИХ ПРОПИСА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2500" t="42667" r="35000" b="25333"/>
          <a:stretch>
            <a:fillRect/>
          </a:stretch>
        </p:blipFill>
        <p:spPr bwMode="auto">
          <a:xfrm>
            <a:off x="609600" y="1600200"/>
            <a:ext cx="7924800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САОБРАЋАЈНА СИГНАЛИЗАЦИЈА</a:t>
            </a:r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914400" y="1905000"/>
            <a:ext cx="7239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Саобраћајна сигнализација и опрема пута 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Имовина управљача путева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Катастар водова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Непокретност – да или не ?</a:t>
            </a:r>
          </a:p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endParaRPr lang="sr-Latn-BA" sz="3200" dirty="0"/>
          </a:p>
        </p:txBody>
      </p: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 БЕЗБЈЕДНОСТ САОБРАЋАЈА</a:t>
            </a:r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914400" y="1905000"/>
            <a:ext cx="777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Cyrl-BA" sz="3200" dirty="0" smtClean="0"/>
              <a:t>Правна регулатива на нивоу заједничких органа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 Правна регулатива у Републици Српској </a:t>
            </a:r>
          </a:p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endParaRPr lang="sr-Latn-BA" sz="3200" dirty="0"/>
          </a:p>
        </p:txBody>
      </p: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 УРЕЂЕЊА ПРОСТОРА</a:t>
            </a:r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914400" y="1905000"/>
            <a:ext cx="7239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Уређена област просторног планирања и уређења простора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Техничка документација – идејни пројекат, главни пројекат</a:t>
            </a:r>
          </a:p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endParaRPr lang="sr-Latn-BA" sz="3200" dirty="0"/>
          </a:p>
        </p:txBody>
      </p: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66800" y="2057401"/>
            <a:ext cx="67818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Саобраћајни пројекти нејасно дефинисани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Други елаборати и пројекти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Садржај пројекта </a:t>
            </a:r>
          </a:p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endParaRPr lang="sr-Latn-BA" sz="3200" dirty="0"/>
          </a:p>
        </p:txBody>
      </p: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85800" y="1676400"/>
            <a:ext cx="7696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sr-Cyrl-BA" sz="3200" dirty="0" smtClean="0"/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Унапређење појма и садржаја пројекта саобраћајне сигнализације 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Свеобухватнији приступ припреми пројектних задатака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Евиденција саобраћајне сигнализације</a:t>
            </a:r>
          </a:p>
          <a:p>
            <a:pPr>
              <a:buFont typeface="Arial" pitchFamily="34" charset="0"/>
              <a:buChar char="•"/>
            </a:pPr>
            <a:r>
              <a:rPr lang="sr-Cyrl-BA" sz="3200" dirty="0" smtClean="0"/>
              <a:t>Управљање саобраћајне сигнализације</a:t>
            </a:r>
            <a:endParaRPr lang="sr-Latn-BA" sz="3200" dirty="0"/>
          </a:p>
        </p:txBody>
      </p: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201</Words>
  <Application>Microsoft Office PowerPoint</Application>
  <PresentationFormat>On-screen Show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anja</cp:lastModifiedBy>
  <cp:revision>24</cp:revision>
  <dcterms:created xsi:type="dcterms:W3CDTF">2014-10-16T19:11:55Z</dcterms:created>
  <dcterms:modified xsi:type="dcterms:W3CDTF">2015-10-29T11:22:27Z</dcterms:modified>
</cp:coreProperties>
</file>