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3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tiff" ContentType="image/tif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7" r:id="rId5"/>
    <p:sldId id="262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42" y="-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5BA2BD-E6C5-461C-9281-8A56CD6D3FEC}" type="doc">
      <dgm:prSet loTypeId="urn:microsoft.com/office/officeart/2005/8/layout/chevron2" loCatId="process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1F63C7E-C4C5-490A-8611-103B624BD7A3}">
      <dgm:prSet/>
      <dgm:spPr/>
      <dgm:t>
        <a:bodyPr/>
        <a:lstStyle/>
        <a:p>
          <a:pPr rtl="0"/>
          <a:endParaRPr lang="en-US" dirty="0"/>
        </a:p>
      </dgm:t>
    </dgm:pt>
    <dgm:pt modelId="{F4A86986-1A18-4CB2-AE32-FA5090913DA1}" type="parTrans" cxnId="{857FFFEB-A6A2-451C-B8B9-A4BD304B2646}">
      <dgm:prSet/>
      <dgm:spPr/>
      <dgm:t>
        <a:bodyPr/>
        <a:lstStyle/>
        <a:p>
          <a:endParaRPr lang="en-US"/>
        </a:p>
      </dgm:t>
    </dgm:pt>
    <dgm:pt modelId="{E6766B11-8955-40AB-BF07-42900191CF82}" type="sibTrans" cxnId="{857FFFEB-A6A2-451C-B8B9-A4BD304B2646}">
      <dgm:prSet/>
      <dgm:spPr/>
      <dgm:t>
        <a:bodyPr/>
        <a:lstStyle/>
        <a:p>
          <a:endParaRPr lang="en-US"/>
        </a:p>
      </dgm:t>
    </dgm:pt>
    <dgm:pt modelId="{B82B6B79-EEBE-4A78-80C3-FDD4935DA423}">
      <dgm:prSet/>
      <dgm:spPr/>
      <dgm:t>
        <a:bodyPr/>
        <a:lstStyle/>
        <a:p>
          <a:pPr rtl="0"/>
          <a:endParaRPr lang="en-US" dirty="0"/>
        </a:p>
      </dgm:t>
    </dgm:pt>
    <dgm:pt modelId="{F113CF96-C207-44B8-B1FB-814B1EC0F9E4}" type="parTrans" cxnId="{9129BD46-8264-42D6-8479-2652EEE35965}">
      <dgm:prSet/>
      <dgm:spPr/>
      <dgm:t>
        <a:bodyPr/>
        <a:lstStyle/>
        <a:p>
          <a:endParaRPr lang="en-US"/>
        </a:p>
      </dgm:t>
    </dgm:pt>
    <dgm:pt modelId="{E6CF7CA7-6C58-491B-BF25-CBE7E209A7C8}" type="sibTrans" cxnId="{9129BD46-8264-42D6-8479-2652EEE35965}">
      <dgm:prSet/>
      <dgm:spPr/>
      <dgm:t>
        <a:bodyPr/>
        <a:lstStyle/>
        <a:p>
          <a:endParaRPr lang="en-US"/>
        </a:p>
      </dgm:t>
    </dgm:pt>
    <dgm:pt modelId="{600AC00B-9445-41CB-91D0-135E698AB700}">
      <dgm:prSet/>
      <dgm:spPr/>
      <dgm:t>
        <a:bodyPr/>
        <a:lstStyle/>
        <a:p>
          <a:pPr rtl="0"/>
          <a:endParaRPr lang="en-US" dirty="0"/>
        </a:p>
      </dgm:t>
    </dgm:pt>
    <dgm:pt modelId="{7177C203-FDB5-49F0-A7A5-CD9F135D3464}" type="parTrans" cxnId="{71AB2698-00DE-4CA0-9C06-C0F6CF4A8578}">
      <dgm:prSet/>
      <dgm:spPr/>
      <dgm:t>
        <a:bodyPr/>
        <a:lstStyle/>
        <a:p>
          <a:endParaRPr lang="en-US"/>
        </a:p>
      </dgm:t>
    </dgm:pt>
    <dgm:pt modelId="{CE74BAB2-9732-4FEF-ABE1-B0893CF6A721}" type="sibTrans" cxnId="{71AB2698-00DE-4CA0-9C06-C0F6CF4A8578}">
      <dgm:prSet/>
      <dgm:spPr/>
      <dgm:t>
        <a:bodyPr/>
        <a:lstStyle/>
        <a:p>
          <a:endParaRPr lang="en-US"/>
        </a:p>
      </dgm:t>
    </dgm:pt>
    <dgm:pt modelId="{064CAC8E-AE1C-4269-9414-15BF512ED40E}">
      <dgm:prSet/>
      <dgm:spPr/>
      <dgm:t>
        <a:bodyPr/>
        <a:lstStyle/>
        <a:p>
          <a:pPr rtl="0"/>
          <a:endParaRPr lang="en-US" dirty="0"/>
        </a:p>
      </dgm:t>
    </dgm:pt>
    <dgm:pt modelId="{200CB3F5-6603-4C56-B73E-3453BBB9BAC5}" type="parTrans" cxnId="{FED2C2CE-F3AA-49A8-A71B-B6551DEDA7D9}">
      <dgm:prSet/>
      <dgm:spPr/>
      <dgm:t>
        <a:bodyPr/>
        <a:lstStyle/>
        <a:p>
          <a:endParaRPr lang="en-US"/>
        </a:p>
      </dgm:t>
    </dgm:pt>
    <dgm:pt modelId="{E9BCC1E4-FC34-4E27-8433-CB93EB252DDB}" type="sibTrans" cxnId="{FED2C2CE-F3AA-49A8-A71B-B6551DEDA7D9}">
      <dgm:prSet/>
      <dgm:spPr/>
      <dgm:t>
        <a:bodyPr/>
        <a:lstStyle/>
        <a:p>
          <a:endParaRPr lang="en-US"/>
        </a:p>
      </dgm:t>
    </dgm:pt>
    <dgm:pt modelId="{92631AEB-FD58-46FF-B066-A2BF8381BEC1}">
      <dgm:prSet/>
      <dgm:spPr/>
      <dgm:t>
        <a:bodyPr/>
        <a:lstStyle/>
        <a:p>
          <a:pPr rtl="0"/>
          <a:endParaRPr lang="en-US" b="1" baseline="0" dirty="0"/>
        </a:p>
      </dgm:t>
    </dgm:pt>
    <dgm:pt modelId="{E8E43478-5D4D-4461-ABF9-3A448CE31C17}" type="parTrans" cxnId="{7D117696-0848-4563-8913-7E7BF625BFCE}">
      <dgm:prSet/>
      <dgm:spPr/>
      <dgm:t>
        <a:bodyPr/>
        <a:lstStyle/>
        <a:p>
          <a:endParaRPr lang="en-US"/>
        </a:p>
      </dgm:t>
    </dgm:pt>
    <dgm:pt modelId="{91EBBDF8-B44C-4C64-8C92-9488969C80F6}" type="sibTrans" cxnId="{7D117696-0848-4563-8913-7E7BF625BFCE}">
      <dgm:prSet/>
      <dgm:spPr/>
      <dgm:t>
        <a:bodyPr/>
        <a:lstStyle/>
        <a:p>
          <a:endParaRPr lang="en-US"/>
        </a:p>
      </dgm:t>
    </dgm:pt>
    <dgm:pt modelId="{F7EEB76B-3798-489C-B2A5-16931F692DEE}">
      <dgm:prSet/>
      <dgm:spPr/>
      <dgm:t>
        <a:bodyPr/>
        <a:lstStyle/>
        <a:p>
          <a:r>
            <a:rPr lang="sr-Cyrl-BA" dirty="0" smtClean="0"/>
            <a:t>Увод</a:t>
          </a:r>
          <a:endParaRPr lang="en-US" dirty="0"/>
        </a:p>
      </dgm:t>
    </dgm:pt>
    <dgm:pt modelId="{B984DCD1-EEA7-449F-B1DD-6A7A2DFF5A92}" type="parTrans" cxnId="{E29D7944-7996-49EC-8DDC-57C97085AF0C}">
      <dgm:prSet/>
      <dgm:spPr/>
      <dgm:t>
        <a:bodyPr/>
        <a:lstStyle/>
        <a:p>
          <a:endParaRPr lang="en-US"/>
        </a:p>
      </dgm:t>
    </dgm:pt>
    <dgm:pt modelId="{6C1293D3-064F-4CF9-9041-2199E29BB040}" type="sibTrans" cxnId="{E29D7944-7996-49EC-8DDC-57C97085AF0C}">
      <dgm:prSet/>
      <dgm:spPr/>
      <dgm:t>
        <a:bodyPr/>
        <a:lstStyle/>
        <a:p>
          <a:endParaRPr lang="en-US"/>
        </a:p>
      </dgm:t>
    </dgm:pt>
    <dgm:pt modelId="{8D5E3320-CAA4-49DA-B326-8C41D35CCB53}">
      <dgm:prSet/>
      <dgm:spPr/>
      <dgm:t>
        <a:bodyPr/>
        <a:lstStyle/>
        <a:p>
          <a:r>
            <a:rPr lang="sr-Cyrl-BA" dirty="0" smtClean="0"/>
            <a:t>Методологија</a:t>
          </a:r>
          <a:endParaRPr lang="en-US" dirty="0"/>
        </a:p>
      </dgm:t>
    </dgm:pt>
    <dgm:pt modelId="{4C477B43-333E-45C3-8236-80B5EF701427}" type="parTrans" cxnId="{53F015D7-1398-44B0-8A22-9B597B29BBD1}">
      <dgm:prSet/>
      <dgm:spPr/>
      <dgm:t>
        <a:bodyPr/>
        <a:lstStyle/>
        <a:p>
          <a:endParaRPr lang="en-US"/>
        </a:p>
      </dgm:t>
    </dgm:pt>
    <dgm:pt modelId="{69B67ECC-8CCB-43A2-B3E7-406B803B7734}" type="sibTrans" cxnId="{53F015D7-1398-44B0-8A22-9B597B29BBD1}">
      <dgm:prSet/>
      <dgm:spPr/>
      <dgm:t>
        <a:bodyPr/>
        <a:lstStyle/>
        <a:p>
          <a:endParaRPr lang="en-US"/>
        </a:p>
      </dgm:t>
    </dgm:pt>
    <dgm:pt modelId="{A9264874-81C6-41CB-99C7-266B3931D43D}">
      <dgm:prSet/>
      <dgm:spPr/>
      <dgm:t>
        <a:bodyPr/>
        <a:lstStyle/>
        <a:p>
          <a:r>
            <a:rPr lang="sr-Cyrl-BA" dirty="0" smtClean="0"/>
            <a:t>Резултати</a:t>
          </a:r>
          <a:endParaRPr lang="en-US" dirty="0"/>
        </a:p>
      </dgm:t>
    </dgm:pt>
    <dgm:pt modelId="{75FBE0DA-2162-45BA-BFC3-682281F7C863}" type="parTrans" cxnId="{060E4953-07E3-41E7-B835-C98C173E61CC}">
      <dgm:prSet/>
      <dgm:spPr/>
      <dgm:t>
        <a:bodyPr/>
        <a:lstStyle/>
        <a:p>
          <a:endParaRPr lang="en-US"/>
        </a:p>
      </dgm:t>
    </dgm:pt>
    <dgm:pt modelId="{338052FC-93F8-4877-82BA-62B0FF58D39D}" type="sibTrans" cxnId="{060E4953-07E3-41E7-B835-C98C173E61CC}">
      <dgm:prSet/>
      <dgm:spPr/>
      <dgm:t>
        <a:bodyPr/>
        <a:lstStyle/>
        <a:p>
          <a:endParaRPr lang="en-US"/>
        </a:p>
      </dgm:t>
    </dgm:pt>
    <dgm:pt modelId="{71ECD9EE-AF23-4E7C-8571-5796B3EDE1B2}">
      <dgm:prSet/>
      <dgm:spPr/>
      <dgm:t>
        <a:bodyPr/>
        <a:lstStyle/>
        <a:p>
          <a:r>
            <a:rPr lang="sr-Cyrl-BA" dirty="0" smtClean="0"/>
            <a:t>Дискусија и закључак</a:t>
          </a:r>
          <a:endParaRPr lang="en-US" dirty="0"/>
        </a:p>
      </dgm:t>
    </dgm:pt>
    <dgm:pt modelId="{C25A3F6F-1D83-4F22-BEF8-4DEF70B087A5}" type="parTrans" cxnId="{E0D991EC-31C0-4372-801A-49201E9A668D}">
      <dgm:prSet/>
      <dgm:spPr/>
      <dgm:t>
        <a:bodyPr/>
        <a:lstStyle/>
        <a:p>
          <a:endParaRPr lang="en-US"/>
        </a:p>
      </dgm:t>
    </dgm:pt>
    <dgm:pt modelId="{E362C4DD-7066-47DC-9521-17EADBBF2E50}" type="sibTrans" cxnId="{E0D991EC-31C0-4372-801A-49201E9A668D}">
      <dgm:prSet/>
      <dgm:spPr/>
      <dgm:t>
        <a:bodyPr/>
        <a:lstStyle/>
        <a:p>
          <a:endParaRPr lang="en-US"/>
        </a:p>
      </dgm:t>
    </dgm:pt>
    <dgm:pt modelId="{70DFE3E0-AAE8-4631-96B7-9884B49D1771}">
      <dgm:prSet/>
      <dgm:spPr/>
      <dgm:t>
        <a:bodyPr/>
        <a:lstStyle/>
        <a:p>
          <a:r>
            <a:rPr lang="sr-Cyrl-BA" dirty="0" smtClean="0"/>
            <a:t>Литература</a:t>
          </a:r>
          <a:endParaRPr lang="en-US" dirty="0"/>
        </a:p>
      </dgm:t>
    </dgm:pt>
    <dgm:pt modelId="{6D271876-CBC4-4E5E-BED9-5DF128EC44E7}" type="parTrans" cxnId="{354D9A77-C013-4BE5-AFAB-C1ED5CAB7F96}">
      <dgm:prSet/>
      <dgm:spPr/>
      <dgm:t>
        <a:bodyPr/>
        <a:lstStyle/>
        <a:p>
          <a:endParaRPr lang="en-US"/>
        </a:p>
      </dgm:t>
    </dgm:pt>
    <dgm:pt modelId="{56592CFB-9689-4039-A1F3-157A2EDF064A}" type="sibTrans" cxnId="{354D9A77-C013-4BE5-AFAB-C1ED5CAB7F96}">
      <dgm:prSet/>
      <dgm:spPr/>
      <dgm:t>
        <a:bodyPr/>
        <a:lstStyle/>
        <a:p>
          <a:endParaRPr lang="en-US"/>
        </a:p>
      </dgm:t>
    </dgm:pt>
    <dgm:pt modelId="{D1C09EDB-1D62-44A0-A223-0AD92414A209}" type="pres">
      <dgm:prSet presAssocID="{8B5BA2BD-E6C5-461C-9281-8A56CD6D3FE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6BD24CF-86DC-4103-9708-7120BD1BB582}" type="pres">
      <dgm:prSet presAssocID="{B1F63C7E-C4C5-490A-8611-103B624BD7A3}" presName="composite" presStyleCnt="0"/>
      <dgm:spPr/>
    </dgm:pt>
    <dgm:pt modelId="{34D41DFC-125F-47D0-B8BB-EF09B6F4B47D}" type="pres">
      <dgm:prSet presAssocID="{B1F63C7E-C4C5-490A-8611-103B624BD7A3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F0D2A7-EB69-4951-9BF5-50227455F305}" type="pres">
      <dgm:prSet presAssocID="{B1F63C7E-C4C5-490A-8611-103B624BD7A3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FD1ADB-F632-42BD-A3B9-D5E8000FBD6E}" type="pres">
      <dgm:prSet presAssocID="{E6766B11-8955-40AB-BF07-42900191CF82}" presName="sp" presStyleCnt="0"/>
      <dgm:spPr/>
    </dgm:pt>
    <dgm:pt modelId="{B4DC5DD2-D95C-4A38-A9B0-C0DAC2F591E7}" type="pres">
      <dgm:prSet presAssocID="{B82B6B79-EEBE-4A78-80C3-FDD4935DA423}" presName="composite" presStyleCnt="0"/>
      <dgm:spPr/>
    </dgm:pt>
    <dgm:pt modelId="{8C250A1D-5332-4862-9D90-981D2DE42FD1}" type="pres">
      <dgm:prSet presAssocID="{B82B6B79-EEBE-4A78-80C3-FDD4935DA423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E2D9F5-42F2-4743-8BA4-AE58B00C4C64}" type="pres">
      <dgm:prSet presAssocID="{B82B6B79-EEBE-4A78-80C3-FDD4935DA423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A98140-35DC-4D9C-89BA-3DDF49DA16A3}" type="pres">
      <dgm:prSet presAssocID="{E6CF7CA7-6C58-491B-BF25-CBE7E209A7C8}" presName="sp" presStyleCnt="0"/>
      <dgm:spPr/>
    </dgm:pt>
    <dgm:pt modelId="{F5AF3BE2-8DC8-4015-9F6C-7A078AF028EF}" type="pres">
      <dgm:prSet presAssocID="{600AC00B-9445-41CB-91D0-135E698AB700}" presName="composite" presStyleCnt="0"/>
      <dgm:spPr/>
    </dgm:pt>
    <dgm:pt modelId="{DF006088-E793-4432-BBDD-9E291673D81C}" type="pres">
      <dgm:prSet presAssocID="{600AC00B-9445-41CB-91D0-135E698AB700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A0FDFA-C39F-454E-8AB3-CACD973F4EEC}" type="pres">
      <dgm:prSet presAssocID="{600AC00B-9445-41CB-91D0-135E698AB700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A4B200-EA0B-46BC-995A-ACDCDC67ED53}" type="pres">
      <dgm:prSet presAssocID="{CE74BAB2-9732-4FEF-ABE1-B0893CF6A721}" presName="sp" presStyleCnt="0"/>
      <dgm:spPr/>
    </dgm:pt>
    <dgm:pt modelId="{29A10965-33E9-410B-A799-73CEB53E9F5F}" type="pres">
      <dgm:prSet presAssocID="{064CAC8E-AE1C-4269-9414-15BF512ED40E}" presName="composite" presStyleCnt="0"/>
      <dgm:spPr/>
    </dgm:pt>
    <dgm:pt modelId="{40E209CE-D798-4EBE-9FF5-4E37A5A8EAE0}" type="pres">
      <dgm:prSet presAssocID="{064CAC8E-AE1C-4269-9414-15BF512ED40E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515267-4AED-4D07-ADED-68F36A117222}" type="pres">
      <dgm:prSet presAssocID="{064CAC8E-AE1C-4269-9414-15BF512ED40E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77A0A9-CD1A-4C6E-9062-81BA6C6157A7}" type="pres">
      <dgm:prSet presAssocID="{E9BCC1E4-FC34-4E27-8433-CB93EB252DDB}" presName="sp" presStyleCnt="0"/>
      <dgm:spPr/>
    </dgm:pt>
    <dgm:pt modelId="{F62DE53D-2893-49DE-AD24-80F4230B4CE0}" type="pres">
      <dgm:prSet presAssocID="{92631AEB-FD58-46FF-B066-A2BF8381BEC1}" presName="composite" presStyleCnt="0"/>
      <dgm:spPr/>
    </dgm:pt>
    <dgm:pt modelId="{90D3A5CD-31DD-4802-8EA5-4627E229E5AC}" type="pres">
      <dgm:prSet presAssocID="{92631AEB-FD58-46FF-B066-A2BF8381BEC1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66203C-D4F2-4B59-9E78-F52A5A704C8E}" type="pres">
      <dgm:prSet presAssocID="{92631AEB-FD58-46FF-B066-A2BF8381BEC1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3F015D7-1398-44B0-8A22-9B597B29BBD1}" srcId="{B82B6B79-EEBE-4A78-80C3-FDD4935DA423}" destId="{8D5E3320-CAA4-49DA-B326-8C41D35CCB53}" srcOrd="0" destOrd="0" parTransId="{4C477B43-333E-45C3-8236-80B5EF701427}" sibTransId="{69B67ECC-8CCB-43A2-B3E7-406B803B7734}"/>
    <dgm:cxn modelId="{71AB2698-00DE-4CA0-9C06-C0F6CF4A8578}" srcId="{8B5BA2BD-E6C5-461C-9281-8A56CD6D3FEC}" destId="{600AC00B-9445-41CB-91D0-135E698AB700}" srcOrd="2" destOrd="0" parTransId="{7177C203-FDB5-49F0-A7A5-CD9F135D3464}" sibTransId="{CE74BAB2-9732-4FEF-ABE1-B0893CF6A721}"/>
    <dgm:cxn modelId="{EA62B425-7E63-4B4C-98BD-E0B296BDEDA5}" type="presOf" srcId="{B82B6B79-EEBE-4A78-80C3-FDD4935DA423}" destId="{8C250A1D-5332-4862-9D90-981D2DE42FD1}" srcOrd="0" destOrd="0" presId="urn:microsoft.com/office/officeart/2005/8/layout/chevron2"/>
    <dgm:cxn modelId="{11CB7577-E4B2-408D-900C-131283D6D265}" type="presOf" srcId="{8D5E3320-CAA4-49DA-B326-8C41D35CCB53}" destId="{B6E2D9F5-42F2-4743-8BA4-AE58B00C4C64}" srcOrd="0" destOrd="0" presId="urn:microsoft.com/office/officeart/2005/8/layout/chevron2"/>
    <dgm:cxn modelId="{5DEA8DC7-D36C-435E-9BA7-A3139A3D312C}" type="presOf" srcId="{F7EEB76B-3798-489C-B2A5-16931F692DEE}" destId="{BAF0D2A7-EB69-4951-9BF5-50227455F305}" srcOrd="0" destOrd="0" presId="urn:microsoft.com/office/officeart/2005/8/layout/chevron2"/>
    <dgm:cxn modelId="{E29D7944-7996-49EC-8DDC-57C97085AF0C}" srcId="{B1F63C7E-C4C5-490A-8611-103B624BD7A3}" destId="{F7EEB76B-3798-489C-B2A5-16931F692DEE}" srcOrd="0" destOrd="0" parTransId="{B984DCD1-EEA7-449F-B1DD-6A7A2DFF5A92}" sibTransId="{6C1293D3-064F-4CF9-9041-2199E29BB040}"/>
    <dgm:cxn modelId="{83FA16A6-6417-4FC0-9A49-090004D011C6}" type="presOf" srcId="{71ECD9EE-AF23-4E7C-8571-5796B3EDE1B2}" destId="{77515267-4AED-4D07-ADED-68F36A117222}" srcOrd="0" destOrd="0" presId="urn:microsoft.com/office/officeart/2005/8/layout/chevron2"/>
    <dgm:cxn modelId="{060E4953-07E3-41E7-B835-C98C173E61CC}" srcId="{600AC00B-9445-41CB-91D0-135E698AB700}" destId="{A9264874-81C6-41CB-99C7-266B3931D43D}" srcOrd="0" destOrd="0" parTransId="{75FBE0DA-2162-45BA-BFC3-682281F7C863}" sibTransId="{338052FC-93F8-4877-82BA-62B0FF58D39D}"/>
    <dgm:cxn modelId="{9129BD46-8264-42D6-8479-2652EEE35965}" srcId="{8B5BA2BD-E6C5-461C-9281-8A56CD6D3FEC}" destId="{B82B6B79-EEBE-4A78-80C3-FDD4935DA423}" srcOrd="1" destOrd="0" parTransId="{F113CF96-C207-44B8-B1FB-814B1EC0F9E4}" sibTransId="{E6CF7CA7-6C58-491B-BF25-CBE7E209A7C8}"/>
    <dgm:cxn modelId="{273DAE27-70FC-4DEB-AC53-47B579B36211}" type="presOf" srcId="{8B5BA2BD-E6C5-461C-9281-8A56CD6D3FEC}" destId="{D1C09EDB-1D62-44A0-A223-0AD92414A209}" srcOrd="0" destOrd="0" presId="urn:microsoft.com/office/officeart/2005/8/layout/chevron2"/>
    <dgm:cxn modelId="{9E7FE439-E3BE-489D-AB61-F9DD9F085876}" type="presOf" srcId="{B1F63C7E-C4C5-490A-8611-103B624BD7A3}" destId="{34D41DFC-125F-47D0-B8BB-EF09B6F4B47D}" srcOrd="0" destOrd="0" presId="urn:microsoft.com/office/officeart/2005/8/layout/chevron2"/>
    <dgm:cxn modelId="{2C709265-8440-480A-B7F1-60A13A334B05}" type="presOf" srcId="{600AC00B-9445-41CB-91D0-135E698AB700}" destId="{DF006088-E793-4432-BBDD-9E291673D81C}" srcOrd="0" destOrd="0" presId="urn:microsoft.com/office/officeart/2005/8/layout/chevron2"/>
    <dgm:cxn modelId="{73B653B5-83B1-45CB-880B-DE44B10D72B2}" type="presOf" srcId="{70DFE3E0-AAE8-4631-96B7-9884B49D1771}" destId="{3466203C-D4F2-4B59-9E78-F52A5A704C8E}" srcOrd="0" destOrd="0" presId="urn:microsoft.com/office/officeart/2005/8/layout/chevron2"/>
    <dgm:cxn modelId="{75C73D19-0B74-4163-956A-F3DD7B5CE148}" type="presOf" srcId="{A9264874-81C6-41CB-99C7-266B3931D43D}" destId="{8DA0FDFA-C39F-454E-8AB3-CACD973F4EEC}" srcOrd="0" destOrd="0" presId="urn:microsoft.com/office/officeart/2005/8/layout/chevron2"/>
    <dgm:cxn modelId="{857FFFEB-A6A2-451C-B8B9-A4BD304B2646}" srcId="{8B5BA2BD-E6C5-461C-9281-8A56CD6D3FEC}" destId="{B1F63C7E-C4C5-490A-8611-103B624BD7A3}" srcOrd="0" destOrd="0" parTransId="{F4A86986-1A18-4CB2-AE32-FA5090913DA1}" sibTransId="{E6766B11-8955-40AB-BF07-42900191CF82}"/>
    <dgm:cxn modelId="{FED2C2CE-F3AA-49A8-A71B-B6551DEDA7D9}" srcId="{8B5BA2BD-E6C5-461C-9281-8A56CD6D3FEC}" destId="{064CAC8E-AE1C-4269-9414-15BF512ED40E}" srcOrd="3" destOrd="0" parTransId="{200CB3F5-6603-4C56-B73E-3453BBB9BAC5}" sibTransId="{E9BCC1E4-FC34-4E27-8433-CB93EB252DDB}"/>
    <dgm:cxn modelId="{7D117696-0848-4563-8913-7E7BF625BFCE}" srcId="{8B5BA2BD-E6C5-461C-9281-8A56CD6D3FEC}" destId="{92631AEB-FD58-46FF-B066-A2BF8381BEC1}" srcOrd="4" destOrd="0" parTransId="{E8E43478-5D4D-4461-ABF9-3A448CE31C17}" sibTransId="{91EBBDF8-B44C-4C64-8C92-9488969C80F6}"/>
    <dgm:cxn modelId="{E0D991EC-31C0-4372-801A-49201E9A668D}" srcId="{064CAC8E-AE1C-4269-9414-15BF512ED40E}" destId="{71ECD9EE-AF23-4E7C-8571-5796B3EDE1B2}" srcOrd="0" destOrd="0" parTransId="{C25A3F6F-1D83-4F22-BEF8-4DEF70B087A5}" sibTransId="{E362C4DD-7066-47DC-9521-17EADBBF2E50}"/>
    <dgm:cxn modelId="{9FCC3FF2-A837-48C8-AB94-4B74C456EF4E}" type="presOf" srcId="{92631AEB-FD58-46FF-B066-A2BF8381BEC1}" destId="{90D3A5CD-31DD-4802-8EA5-4627E229E5AC}" srcOrd="0" destOrd="0" presId="urn:microsoft.com/office/officeart/2005/8/layout/chevron2"/>
    <dgm:cxn modelId="{354D9A77-C013-4BE5-AFAB-C1ED5CAB7F96}" srcId="{92631AEB-FD58-46FF-B066-A2BF8381BEC1}" destId="{70DFE3E0-AAE8-4631-96B7-9884B49D1771}" srcOrd="0" destOrd="0" parTransId="{6D271876-CBC4-4E5E-BED9-5DF128EC44E7}" sibTransId="{56592CFB-9689-4039-A1F3-157A2EDF064A}"/>
    <dgm:cxn modelId="{3BB21EE1-5F87-4C0E-A7B4-59DE9DCBC7AD}" type="presOf" srcId="{064CAC8E-AE1C-4269-9414-15BF512ED40E}" destId="{40E209CE-D798-4EBE-9FF5-4E37A5A8EAE0}" srcOrd="0" destOrd="0" presId="urn:microsoft.com/office/officeart/2005/8/layout/chevron2"/>
    <dgm:cxn modelId="{7601F35A-009C-49A6-80EF-5F7C811D89E8}" type="presParOf" srcId="{D1C09EDB-1D62-44A0-A223-0AD92414A209}" destId="{86BD24CF-86DC-4103-9708-7120BD1BB582}" srcOrd="0" destOrd="0" presId="urn:microsoft.com/office/officeart/2005/8/layout/chevron2"/>
    <dgm:cxn modelId="{56566B9B-7324-4612-ABEF-CCF295433871}" type="presParOf" srcId="{86BD24CF-86DC-4103-9708-7120BD1BB582}" destId="{34D41DFC-125F-47D0-B8BB-EF09B6F4B47D}" srcOrd="0" destOrd="0" presId="urn:microsoft.com/office/officeart/2005/8/layout/chevron2"/>
    <dgm:cxn modelId="{28F591CE-2042-4615-AF7B-2B26653E9A62}" type="presParOf" srcId="{86BD24CF-86DC-4103-9708-7120BD1BB582}" destId="{BAF0D2A7-EB69-4951-9BF5-50227455F305}" srcOrd="1" destOrd="0" presId="urn:microsoft.com/office/officeart/2005/8/layout/chevron2"/>
    <dgm:cxn modelId="{45DC742F-0152-4ABE-A271-6736748A0278}" type="presParOf" srcId="{D1C09EDB-1D62-44A0-A223-0AD92414A209}" destId="{3AFD1ADB-F632-42BD-A3B9-D5E8000FBD6E}" srcOrd="1" destOrd="0" presId="urn:microsoft.com/office/officeart/2005/8/layout/chevron2"/>
    <dgm:cxn modelId="{CBA767E9-592B-405D-A089-9B07305F2456}" type="presParOf" srcId="{D1C09EDB-1D62-44A0-A223-0AD92414A209}" destId="{B4DC5DD2-D95C-4A38-A9B0-C0DAC2F591E7}" srcOrd="2" destOrd="0" presId="urn:microsoft.com/office/officeart/2005/8/layout/chevron2"/>
    <dgm:cxn modelId="{96F26D7B-A184-4168-9C11-CF0456BF8E32}" type="presParOf" srcId="{B4DC5DD2-D95C-4A38-A9B0-C0DAC2F591E7}" destId="{8C250A1D-5332-4862-9D90-981D2DE42FD1}" srcOrd="0" destOrd="0" presId="urn:microsoft.com/office/officeart/2005/8/layout/chevron2"/>
    <dgm:cxn modelId="{414F0F3E-59A2-4AF8-8D5E-BEEE2EA0FC69}" type="presParOf" srcId="{B4DC5DD2-D95C-4A38-A9B0-C0DAC2F591E7}" destId="{B6E2D9F5-42F2-4743-8BA4-AE58B00C4C64}" srcOrd="1" destOrd="0" presId="urn:microsoft.com/office/officeart/2005/8/layout/chevron2"/>
    <dgm:cxn modelId="{1A0F7BA5-5A81-4425-9DB5-0F9E6BDC3F88}" type="presParOf" srcId="{D1C09EDB-1D62-44A0-A223-0AD92414A209}" destId="{71A98140-35DC-4D9C-89BA-3DDF49DA16A3}" srcOrd="3" destOrd="0" presId="urn:microsoft.com/office/officeart/2005/8/layout/chevron2"/>
    <dgm:cxn modelId="{F5173C5F-DF95-432C-B514-4AED939CF3D2}" type="presParOf" srcId="{D1C09EDB-1D62-44A0-A223-0AD92414A209}" destId="{F5AF3BE2-8DC8-4015-9F6C-7A078AF028EF}" srcOrd="4" destOrd="0" presId="urn:microsoft.com/office/officeart/2005/8/layout/chevron2"/>
    <dgm:cxn modelId="{51158175-10D0-429E-9578-13A79531BFDF}" type="presParOf" srcId="{F5AF3BE2-8DC8-4015-9F6C-7A078AF028EF}" destId="{DF006088-E793-4432-BBDD-9E291673D81C}" srcOrd="0" destOrd="0" presId="urn:microsoft.com/office/officeart/2005/8/layout/chevron2"/>
    <dgm:cxn modelId="{22CF63F2-9698-4D0E-9369-34F650F29A2C}" type="presParOf" srcId="{F5AF3BE2-8DC8-4015-9F6C-7A078AF028EF}" destId="{8DA0FDFA-C39F-454E-8AB3-CACD973F4EEC}" srcOrd="1" destOrd="0" presId="urn:microsoft.com/office/officeart/2005/8/layout/chevron2"/>
    <dgm:cxn modelId="{1C34D32F-0313-4C85-9284-825D676D7A28}" type="presParOf" srcId="{D1C09EDB-1D62-44A0-A223-0AD92414A209}" destId="{3AA4B200-EA0B-46BC-995A-ACDCDC67ED53}" srcOrd="5" destOrd="0" presId="urn:microsoft.com/office/officeart/2005/8/layout/chevron2"/>
    <dgm:cxn modelId="{7A3C67AA-222C-424B-9006-58D2C6E5BCBF}" type="presParOf" srcId="{D1C09EDB-1D62-44A0-A223-0AD92414A209}" destId="{29A10965-33E9-410B-A799-73CEB53E9F5F}" srcOrd="6" destOrd="0" presId="urn:microsoft.com/office/officeart/2005/8/layout/chevron2"/>
    <dgm:cxn modelId="{EC751054-5346-4E5C-BE34-96A65ECE92C3}" type="presParOf" srcId="{29A10965-33E9-410B-A799-73CEB53E9F5F}" destId="{40E209CE-D798-4EBE-9FF5-4E37A5A8EAE0}" srcOrd="0" destOrd="0" presId="urn:microsoft.com/office/officeart/2005/8/layout/chevron2"/>
    <dgm:cxn modelId="{81B64608-086C-4D69-BB0B-4D5FCC7F8755}" type="presParOf" srcId="{29A10965-33E9-410B-A799-73CEB53E9F5F}" destId="{77515267-4AED-4D07-ADED-68F36A117222}" srcOrd="1" destOrd="0" presId="urn:microsoft.com/office/officeart/2005/8/layout/chevron2"/>
    <dgm:cxn modelId="{5886C252-5E44-4A67-AFC9-B531FED39996}" type="presParOf" srcId="{D1C09EDB-1D62-44A0-A223-0AD92414A209}" destId="{3B77A0A9-CD1A-4C6E-9062-81BA6C6157A7}" srcOrd="7" destOrd="0" presId="urn:microsoft.com/office/officeart/2005/8/layout/chevron2"/>
    <dgm:cxn modelId="{0E9E5962-E482-4EC7-B4C4-0F886923216C}" type="presParOf" srcId="{D1C09EDB-1D62-44A0-A223-0AD92414A209}" destId="{F62DE53D-2893-49DE-AD24-80F4230B4CE0}" srcOrd="8" destOrd="0" presId="urn:microsoft.com/office/officeart/2005/8/layout/chevron2"/>
    <dgm:cxn modelId="{C2DE26C1-04CC-455C-A2BA-1E6AC1974D0C}" type="presParOf" srcId="{F62DE53D-2893-49DE-AD24-80F4230B4CE0}" destId="{90D3A5CD-31DD-4802-8EA5-4627E229E5AC}" srcOrd="0" destOrd="0" presId="urn:microsoft.com/office/officeart/2005/8/layout/chevron2"/>
    <dgm:cxn modelId="{1A799BEA-5B0A-4388-B24F-4A611A705A89}" type="presParOf" srcId="{F62DE53D-2893-49DE-AD24-80F4230B4CE0}" destId="{3466203C-D4F2-4B59-9E78-F52A5A704C8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A46409-2F5A-4AB1-B4B3-AD91EFC65250}" type="doc">
      <dgm:prSet loTypeId="urn:microsoft.com/office/officeart/2005/8/layout/process5" loCatId="process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E0020224-CA18-4883-B5B7-07C64D38B33A}">
      <dgm:prSet phldrT="[Text]"/>
      <dgm:spPr/>
      <dgm:t>
        <a:bodyPr/>
        <a:lstStyle/>
        <a:p>
          <a:r>
            <a:rPr lang="sr-Cyrl-BA" dirty="0" smtClean="0"/>
            <a:t>Детаљно је истражена литература која се бави понашањем учесника у саобраћају</a:t>
          </a:r>
          <a:endParaRPr lang="en-US" dirty="0"/>
        </a:p>
      </dgm:t>
    </dgm:pt>
    <dgm:pt modelId="{793CF137-2068-4F67-A31C-5BF4F588EB04}" type="parTrans" cxnId="{DB255907-9850-4D75-A318-E3B368496BB8}">
      <dgm:prSet/>
      <dgm:spPr/>
      <dgm:t>
        <a:bodyPr/>
        <a:lstStyle/>
        <a:p>
          <a:endParaRPr lang="en-US"/>
        </a:p>
      </dgm:t>
    </dgm:pt>
    <dgm:pt modelId="{BBE83899-9007-4777-B855-C597A6181C01}" type="sibTrans" cxnId="{DB255907-9850-4D75-A318-E3B368496BB8}">
      <dgm:prSet/>
      <dgm:spPr/>
      <dgm:t>
        <a:bodyPr/>
        <a:lstStyle/>
        <a:p>
          <a:endParaRPr lang="en-US" dirty="0"/>
        </a:p>
      </dgm:t>
    </dgm:pt>
    <dgm:pt modelId="{F01B1515-F0C9-4EED-A217-CE627F98426A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sr-Cyrl-BA" dirty="0" smtClean="0"/>
            <a:t>Састављање анкетног упитника са насумично распоређеним ајтемима</a:t>
          </a:r>
          <a:endParaRPr lang="en-US" dirty="0"/>
        </a:p>
      </dgm:t>
    </dgm:pt>
    <dgm:pt modelId="{F9B1E914-05FD-40D1-BDBE-BEA6BC0B6C14}" type="parTrans" cxnId="{5E3D5E94-F0F4-4038-A9C9-1ADE158472D9}">
      <dgm:prSet/>
      <dgm:spPr/>
      <dgm:t>
        <a:bodyPr/>
        <a:lstStyle/>
        <a:p>
          <a:endParaRPr lang="en-US"/>
        </a:p>
      </dgm:t>
    </dgm:pt>
    <dgm:pt modelId="{73A56331-9EB3-4116-8507-14498370C3AF}" type="sibTrans" cxnId="{5E3D5E94-F0F4-4038-A9C9-1ADE158472D9}">
      <dgm:prSet/>
      <dgm:spPr/>
      <dgm:t>
        <a:bodyPr/>
        <a:lstStyle/>
        <a:p>
          <a:endParaRPr lang="en-US" dirty="0"/>
        </a:p>
      </dgm:t>
    </dgm:pt>
    <dgm:pt modelId="{772712B1-7BA2-47F6-BAE3-A33C4F57306C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sr-Cyrl-BA" dirty="0" smtClean="0"/>
            <a:t>Анкетирање учесника у саобраћају је извршено у Бањалуци у првој седмици маја 2015. године</a:t>
          </a:r>
          <a:endParaRPr lang="en-US" dirty="0"/>
        </a:p>
      </dgm:t>
    </dgm:pt>
    <dgm:pt modelId="{1FE2D2C7-A672-4E65-B80C-26D84B7B0472}" type="parTrans" cxnId="{67C45593-97EA-4CED-8900-7C5B05F9CF4C}">
      <dgm:prSet/>
      <dgm:spPr/>
      <dgm:t>
        <a:bodyPr/>
        <a:lstStyle/>
        <a:p>
          <a:endParaRPr lang="en-US"/>
        </a:p>
      </dgm:t>
    </dgm:pt>
    <dgm:pt modelId="{525A5B11-90DE-4D83-835D-7585BF82A857}" type="sibTrans" cxnId="{67C45593-97EA-4CED-8900-7C5B05F9CF4C}">
      <dgm:prSet/>
      <dgm:spPr/>
      <dgm:t>
        <a:bodyPr/>
        <a:lstStyle/>
        <a:p>
          <a:endParaRPr lang="en-US" dirty="0"/>
        </a:p>
      </dgm:t>
    </dgm:pt>
    <dgm:pt modelId="{D46A4874-0AE8-4B79-A0FD-34227AA1FDCF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sr-Cyrl-BA" dirty="0" smtClean="0"/>
            <a:t>Прикупљено је 157 анкетних упитника, од којих је формирана база података у софтверском пакету </a:t>
          </a:r>
          <a:r>
            <a:rPr lang="sr-Latn-BA" dirty="0" smtClean="0"/>
            <a:t>SPSS </a:t>
          </a:r>
          <a:r>
            <a:rPr lang="sr-Cyrl-BA" dirty="0" smtClean="0"/>
            <a:t>20.0.</a:t>
          </a:r>
          <a:endParaRPr lang="en-US" dirty="0"/>
        </a:p>
      </dgm:t>
    </dgm:pt>
    <dgm:pt modelId="{36E4D810-9B86-44A7-B62B-D0EC9A4697A0}" type="parTrans" cxnId="{291E980C-6773-4997-B5B1-FE57F9118996}">
      <dgm:prSet/>
      <dgm:spPr/>
      <dgm:t>
        <a:bodyPr/>
        <a:lstStyle/>
        <a:p>
          <a:endParaRPr lang="en-US"/>
        </a:p>
      </dgm:t>
    </dgm:pt>
    <dgm:pt modelId="{0655912F-77C2-4277-B7C0-16838AC5A662}" type="sibTrans" cxnId="{291E980C-6773-4997-B5B1-FE57F9118996}">
      <dgm:prSet/>
      <dgm:spPr/>
      <dgm:t>
        <a:bodyPr/>
        <a:lstStyle/>
        <a:p>
          <a:endParaRPr lang="en-US" dirty="0"/>
        </a:p>
      </dgm:t>
    </dgm:pt>
    <dgm:pt modelId="{7A6DB56E-6F53-4DD3-B81D-79582B413D61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sr-Cyrl-BA" dirty="0" smtClean="0"/>
            <a:t>Анализа података</a:t>
          </a:r>
          <a:endParaRPr lang="en-US" dirty="0"/>
        </a:p>
      </dgm:t>
    </dgm:pt>
    <dgm:pt modelId="{57311F74-0A7B-4EB3-AB2B-928AA727E71D}" type="parTrans" cxnId="{4864D9A6-F0E6-4D78-A7BE-D66DA03B1272}">
      <dgm:prSet/>
      <dgm:spPr/>
      <dgm:t>
        <a:bodyPr/>
        <a:lstStyle/>
        <a:p>
          <a:endParaRPr lang="en-US"/>
        </a:p>
      </dgm:t>
    </dgm:pt>
    <dgm:pt modelId="{56BE0839-7A39-47AD-9AB0-6ED51B4AC9F5}" type="sibTrans" cxnId="{4864D9A6-F0E6-4D78-A7BE-D66DA03B1272}">
      <dgm:prSet/>
      <dgm:spPr/>
      <dgm:t>
        <a:bodyPr/>
        <a:lstStyle/>
        <a:p>
          <a:endParaRPr lang="en-US"/>
        </a:p>
      </dgm:t>
    </dgm:pt>
    <dgm:pt modelId="{C5B20EA4-9D64-4282-8F40-10EBAC17BBE7}" type="pres">
      <dgm:prSet presAssocID="{83A46409-2F5A-4AB1-B4B3-AD91EFC6525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1976CAF-F643-4B16-B684-351A736D453A}" type="pres">
      <dgm:prSet presAssocID="{E0020224-CA18-4883-B5B7-07C64D38B33A}" presName="node" presStyleLbl="node1" presStyleIdx="0" presStyleCnt="5" custLinFactX="42416" custLinFactY="77392" custLinFactNeighborX="10000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5F127E-81E7-4725-B764-B39CF42E89E7}" type="pres">
      <dgm:prSet presAssocID="{BBE83899-9007-4777-B855-C597A6181C01}" presName="sibTrans" presStyleLbl="sibTrans2D1" presStyleIdx="0" presStyleCnt="4"/>
      <dgm:spPr/>
      <dgm:t>
        <a:bodyPr/>
        <a:lstStyle/>
        <a:p>
          <a:endParaRPr lang="en-US"/>
        </a:p>
      </dgm:t>
    </dgm:pt>
    <dgm:pt modelId="{C0D598A1-9433-4FE5-86BB-B0D305E2F5C2}" type="pres">
      <dgm:prSet presAssocID="{BBE83899-9007-4777-B855-C597A6181C01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7D1CFFA3-36F1-432F-BD8D-B75BD94476D4}" type="pres">
      <dgm:prSet presAssocID="{F01B1515-F0C9-4EED-A217-CE627F98426A}" presName="node" presStyleLbl="node1" presStyleIdx="1" presStyleCnt="5" custLinFactX="-30818" custLinFactY="77392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FF9A95-F794-406E-BEBB-2AD1A383143A}" type="pres">
      <dgm:prSet presAssocID="{73A56331-9EB3-4116-8507-14498370C3AF}" presName="sibTrans" presStyleLbl="sibTrans2D1" presStyleIdx="1" presStyleCnt="4"/>
      <dgm:spPr/>
      <dgm:t>
        <a:bodyPr/>
        <a:lstStyle/>
        <a:p>
          <a:endParaRPr lang="en-US"/>
        </a:p>
      </dgm:t>
    </dgm:pt>
    <dgm:pt modelId="{61993C4F-9FBF-423F-AEC1-9B735E7ABAC1}" type="pres">
      <dgm:prSet presAssocID="{73A56331-9EB3-4116-8507-14498370C3A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4DF66BFD-63A5-46EB-8DCB-8096F4362B9C}" type="pres">
      <dgm:prSet presAssocID="{772712B1-7BA2-47F6-BAE3-A33C4F57306C}" presName="node" presStyleLbl="node1" presStyleIdx="2" presStyleCnt="5" custLinFactX="-100000" custLinFactNeighborX="-173990" custLinFactNeighborY="82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9DC3C2-0728-4C52-8F2A-A2DB9C9C1EC4}" type="pres">
      <dgm:prSet presAssocID="{525A5B11-90DE-4D83-835D-7585BF82A857}" presName="sibTrans" presStyleLbl="sibTrans2D1" presStyleIdx="2" presStyleCnt="4"/>
      <dgm:spPr/>
      <dgm:t>
        <a:bodyPr/>
        <a:lstStyle/>
        <a:p>
          <a:endParaRPr lang="en-US"/>
        </a:p>
      </dgm:t>
    </dgm:pt>
    <dgm:pt modelId="{984897B9-FE21-40DF-B0B4-F2BFB3FAFB70}" type="pres">
      <dgm:prSet presAssocID="{525A5B11-90DE-4D83-835D-7585BF82A857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6B17DE5A-E6D4-46D6-B5AB-EA45CB618900}" type="pres">
      <dgm:prSet presAssocID="{D46A4874-0AE8-4B79-A0FD-34227AA1FDCF}" presName="node" presStyleLbl="node1" presStyleIdx="3" presStyleCnt="5" custLinFactX="-40756" custLinFactY="-53174" custLinFactNeighborX="-1000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DECD50-1DDC-4B5A-AB23-088C1521F46F}" type="pres">
      <dgm:prSet presAssocID="{0655912F-77C2-4277-B7C0-16838AC5A662}" presName="sibTrans" presStyleLbl="sibTrans2D1" presStyleIdx="3" presStyleCnt="4"/>
      <dgm:spPr/>
      <dgm:t>
        <a:bodyPr/>
        <a:lstStyle/>
        <a:p>
          <a:endParaRPr lang="en-US"/>
        </a:p>
      </dgm:t>
    </dgm:pt>
    <dgm:pt modelId="{4BEE01D4-524C-4487-A9ED-3D1EE2EFC4A5}" type="pres">
      <dgm:prSet presAssocID="{0655912F-77C2-4277-B7C0-16838AC5A662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F2BCFF0B-74CA-42A9-A546-9002502D3EA0}" type="pres">
      <dgm:prSet presAssocID="{7A6DB56E-6F53-4DD3-B81D-79582B413D61}" presName="node" presStyleLbl="node1" presStyleIdx="4" presStyleCnt="5" custLinFactX="35651" custLinFactY="-63748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DA2B527-0402-4D66-9C89-D6D639622532}" type="presOf" srcId="{73A56331-9EB3-4116-8507-14498370C3AF}" destId="{F1FF9A95-F794-406E-BEBB-2AD1A383143A}" srcOrd="0" destOrd="0" presId="urn:microsoft.com/office/officeart/2005/8/layout/process5"/>
    <dgm:cxn modelId="{5E3D5E94-F0F4-4038-A9C9-1ADE158472D9}" srcId="{83A46409-2F5A-4AB1-B4B3-AD91EFC65250}" destId="{F01B1515-F0C9-4EED-A217-CE627F98426A}" srcOrd="1" destOrd="0" parTransId="{F9B1E914-05FD-40D1-BDBE-BEA6BC0B6C14}" sibTransId="{73A56331-9EB3-4116-8507-14498370C3AF}"/>
    <dgm:cxn modelId="{7CCDCAB4-C59B-4F71-A03D-83A376E7C8BC}" type="presOf" srcId="{F01B1515-F0C9-4EED-A217-CE627F98426A}" destId="{7D1CFFA3-36F1-432F-BD8D-B75BD94476D4}" srcOrd="0" destOrd="0" presId="urn:microsoft.com/office/officeart/2005/8/layout/process5"/>
    <dgm:cxn modelId="{449AE6C7-CE84-4CAA-AFF7-69818A97F000}" type="presOf" srcId="{E0020224-CA18-4883-B5B7-07C64D38B33A}" destId="{C1976CAF-F643-4B16-B684-351A736D453A}" srcOrd="0" destOrd="0" presId="urn:microsoft.com/office/officeart/2005/8/layout/process5"/>
    <dgm:cxn modelId="{60C47035-17C2-4D87-BE82-FC88CF2A4D9C}" type="presOf" srcId="{525A5B11-90DE-4D83-835D-7585BF82A857}" destId="{2F9DC3C2-0728-4C52-8F2A-A2DB9C9C1EC4}" srcOrd="0" destOrd="0" presId="urn:microsoft.com/office/officeart/2005/8/layout/process5"/>
    <dgm:cxn modelId="{6B500F6A-4654-4163-BBE5-5D7DB71CA131}" type="presOf" srcId="{D46A4874-0AE8-4B79-A0FD-34227AA1FDCF}" destId="{6B17DE5A-E6D4-46D6-B5AB-EA45CB618900}" srcOrd="0" destOrd="0" presId="urn:microsoft.com/office/officeart/2005/8/layout/process5"/>
    <dgm:cxn modelId="{3F0E95FB-50A6-4E7B-B752-1CC4B9364730}" type="presOf" srcId="{0655912F-77C2-4277-B7C0-16838AC5A662}" destId="{4BEE01D4-524C-4487-A9ED-3D1EE2EFC4A5}" srcOrd="1" destOrd="0" presId="urn:microsoft.com/office/officeart/2005/8/layout/process5"/>
    <dgm:cxn modelId="{8D84A5FB-304B-44DE-ABAF-881F1CDB9F3E}" type="presOf" srcId="{BBE83899-9007-4777-B855-C597A6181C01}" destId="{C0D598A1-9433-4FE5-86BB-B0D305E2F5C2}" srcOrd="1" destOrd="0" presId="urn:microsoft.com/office/officeart/2005/8/layout/process5"/>
    <dgm:cxn modelId="{54FE65E0-5A06-4CF6-B504-7085BA45A469}" type="presOf" srcId="{772712B1-7BA2-47F6-BAE3-A33C4F57306C}" destId="{4DF66BFD-63A5-46EB-8DCB-8096F4362B9C}" srcOrd="0" destOrd="0" presId="urn:microsoft.com/office/officeart/2005/8/layout/process5"/>
    <dgm:cxn modelId="{B76A409D-9F22-41AF-AC9F-3E1AD6467AC5}" type="presOf" srcId="{83A46409-2F5A-4AB1-B4B3-AD91EFC65250}" destId="{C5B20EA4-9D64-4282-8F40-10EBAC17BBE7}" srcOrd="0" destOrd="0" presId="urn:microsoft.com/office/officeart/2005/8/layout/process5"/>
    <dgm:cxn modelId="{291E980C-6773-4997-B5B1-FE57F9118996}" srcId="{83A46409-2F5A-4AB1-B4B3-AD91EFC65250}" destId="{D46A4874-0AE8-4B79-A0FD-34227AA1FDCF}" srcOrd="3" destOrd="0" parTransId="{36E4D810-9B86-44A7-B62B-D0EC9A4697A0}" sibTransId="{0655912F-77C2-4277-B7C0-16838AC5A662}"/>
    <dgm:cxn modelId="{67C45593-97EA-4CED-8900-7C5B05F9CF4C}" srcId="{83A46409-2F5A-4AB1-B4B3-AD91EFC65250}" destId="{772712B1-7BA2-47F6-BAE3-A33C4F57306C}" srcOrd="2" destOrd="0" parTransId="{1FE2D2C7-A672-4E65-B80C-26D84B7B0472}" sibTransId="{525A5B11-90DE-4D83-835D-7585BF82A857}"/>
    <dgm:cxn modelId="{61BA26C4-EBA1-4500-BA7D-B226154175CB}" type="presOf" srcId="{BBE83899-9007-4777-B855-C597A6181C01}" destId="{D35F127E-81E7-4725-B764-B39CF42E89E7}" srcOrd="0" destOrd="0" presId="urn:microsoft.com/office/officeart/2005/8/layout/process5"/>
    <dgm:cxn modelId="{DB255907-9850-4D75-A318-E3B368496BB8}" srcId="{83A46409-2F5A-4AB1-B4B3-AD91EFC65250}" destId="{E0020224-CA18-4883-B5B7-07C64D38B33A}" srcOrd="0" destOrd="0" parTransId="{793CF137-2068-4F67-A31C-5BF4F588EB04}" sibTransId="{BBE83899-9007-4777-B855-C597A6181C01}"/>
    <dgm:cxn modelId="{21A630AE-6275-4808-844C-4A08EE5F7247}" type="presOf" srcId="{7A6DB56E-6F53-4DD3-B81D-79582B413D61}" destId="{F2BCFF0B-74CA-42A9-A546-9002502D3EA0}" srcOrd="0" destOrd="0" presId="urn:microsoft.com/office/officeart/2005/8/layout/process5"/>
    <dgm:cxn modelId="{3782BFE7-0E33-4860-A19F-FC2FE46AD1D0}" type="presOf" srcId="{73A56331-9EB3-4116-8507-14498370C3AF}" destId="{61993C4F-9FBF-423F-AEC1-9B735E7ABAC1}" srcOrd="1" destOrd="0" presId="urn:microsoft.com/office/officeart/2005/8/layout/process5"/>
    <dgm:cxn modelId="{FA065D54-6037-468E-A8C9-E3066442B822}" type="presOf" srcId="{0655912F-77C2-4277-B7C0-16838AC5A662}" destId="{18DECD50-1DDC-4B5A-AB23-088C1521F46F}" srcOrd="0" destOrd="0" presId="urn:microsoft.com/office/officeart/2005/8/layout/process5"/>
    <dgm:cxn modelId="{4864D9A6-F0E6-4D78-A7BE-D66DA03B1272}" srcId="{83A46409-2F5A-4AB1-B4B3-AD91EFC65250}" destId="{7A6DB56E-6F53-4DD3-B81D-79582B413D61}" srcOrd="4" destOrd="0" parTransId="{57311F74-0A7B-4EB3-AB2B-928AA727E71D}" sibTransId="{56BE0839-7A39-47AD-9AB0-6ED51B4AC9F5}"/>
    <dgm:cxn modelId="{EDA85D02-ADA3-484E-B89B-A39B25BFE77D}" type="presOf" srcId="{525A5B11-90DE-4D83-835D-7585BF82A857}" destId="{984897B9-FE21-40DF-B0B4-F2BFB3FAFB70}" srcOrd="1" destOrd="0" presId="urn:microsoft.com/office/officeart/2005/8/layout/process5"/>
    <dgm:cxn modelId="{D56FF08F-7CCF-4815-8C14-158366DFAB8E}" type="presParOf" srcId="{C5B20EA4-9D64-4282-8F40-10EBAC17BBE7}" destId="{C1976CAF-F643-4B16-B684-351A736D453A}" srcOrd="0" destOrd="0" presId="urn:microsoft.com/office/officeart/2005/8/layout/process5"/>
    <dgm:cxn modelId="{D8DE5CEB-5DD3-46F6-99AF-C2D2CFD0EAC7}" type="presParOf" srcId="{C5B20EA4-9D64-4282-8F40-10EBAC17BBE7}" destId="{D35F127E-81E7-4725-B764-B39CF42E89E7}" srcOrd="1" destOrd="0" presId="urn:microsoft.com/office/officeart/2005/8/layout/process5"/>
    <dgm:cxn modelId="{4D777F04-5976-48AF-97EF-56CDC764DEB7}" type="presParOf" srcId="{D35F127E-81E7-4725-B764-B39CF42E89E7}" destId="{C0D598A1-9433-4FE5-86BB-B0D305E2F5C2}" srcOrd="0" destOrd="0" presId="urn:microsoft.com/office/officeart/2005/8/layout/process5"/>
    <dgm:cxn modelId="{5A8BFEF4-C9FE-4E88-8ECE-0AB24AEBFAF5}" type="presParOf" srcId="{C5B20EA4-9D64-4282-8F40-10EBAC17BBE7}" destId="{7D1CFFA3-36F1-432F-BD8D-B75BD94476D4}" srcOrd="2" destOrd="0" presId="urn:microsoft.com/office/officeart/2005/8/layout/process5"/>
    <dgm:cxn modelId="{44B4E4C0-C35C-4532-B1D3-8DC8C8E5B896}" type="presParOf" srcId="{C5B20EA4-9D64-4282-8F40-10EBAC17BBE7}" destId="{F1FF9A95-F794-406E-BEBB-2AD1A383143A}" srcOrd="3" destOrd="0" presId="urn:microsoft.com/office/officeart/2005/8/layout/process5"/>
    <dgm:cxn modelId="{943B6B17-B156-492A-8C06-D48FB3D6498D}" type="presParOf" srcId="{F1FF9A95-F794-406E-BEBB-2AD1A383143A}" destId="{61993C4F-9FBF-423F-AEC1-9B735E7ABAC1}" srcOrd="0" destOrd="0" presId="urn:microsoft.com/office/officeart/2005/8/layout/process5"/>
    <dgm:cxn modelId="{7514B6A7-CCC3-472F-A1CE-2C54B7209B6C}" type="presParOf" srcId="{C5B20EA4-9D64-4282-8F40-10EBAC17BBE7}" destId="{4DF66BFD-63A5-46EB-8DCB-8096F4362B9C}" srcOrd="4" destOrd="0" presId="urn:microsoft.com/office/officeart/2005/8/layout/process5"/>
    <dgm:cxn modelId="{F5B53A1A-E67C-4D9D-BDA9-C17A6D6DF470}" type="presParOf" srcId="{C5B20EA4-9D64-4282-8F40-10EBAC17BBE7}" destId="{2F9DC3C2-0728-4C52-8F2A-A2DB9C9C1EC4}" srcOrd="5" destOrd="0" presId="urn:microsoft.com/office/officeart/2005/8/layout/process5"/>
    <dgm:cxn modelId="{C1D14733-8ECE-48A7-9E42-D47C7F1C6016}" type="presParOf" srcId="{2F9DC3C2-0728-4C52-8F2A-A2DB9C9C1EC4}" destId="{984897B9-FE21-40DF-B0B4-F2BFB3FAFB70}" srcOrd="0" destOrd="0" presId="urn:microsoft.com/office/officeart/2005/8/layout/process5"/>
    <dgm:cxn modelId="{03E8CF31-079D-40C3-AB00-E494C6D215AA}" type="presParOf" srcId="{C5B20EA4-9D64-4282-8F40-10EBAC17BBE7}" destId="{6B17DE5A-E6D4-46D6-B5AB-EA45CB618900}" srcOrd="6" destOrd="0" presId="urn:microsoft.com/office/officeart/2005/8/layout/process5"/>
    <dgm:cxn modelId="{B3AF0C69-00E6-48E0-B365-EFD02D2229BA}" type="presParOf" srcId="{C5B20EA4-9D64-4282-8F40-10EBAC17BBE7}" destId="{18DECD50-1DDC-4B5A-AB23-088C1521F46F}" srcOrd="7" destOrd="0" presId="urn:microsoft.com/office/officeart/2005/8/layout/process5"/>
    <dgm:cxn modelId="{4D908799-BB4B-4F05-97A6-2E33192D6D47}" type="presParOf" srcId="{18DECD50-1DDC-4B5A-AB23-088C1521F46F}" destId="{4BEE01D4-524C-4487-A9ED-3D1EE2EFC4A5}" srcOrd="0" destOrd="0" presId="urn:microsoft.com/office/officeart/2005/8/layout/process5"/>
    <dgm:cxn modelId="{22E1F347-B23B-4D99-823F-94C0E4A8144E}" type="presParOf" srcId="{C5B20EA4-9D64-4282-8F40-10EBAC17BBE7}" destId="{F2BCFF0B-74CA-42A9-A546-9002502D3EA0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FC995C-B272-4DF9-87D4-42A064920C0C}" type="doc">
      <dgm:prSet loTypeId="urn:microsoft.com/office/officeart/2005/8/layout/radial1" loCatId="relationship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50A693C2-5654-4189-AC21-B364D69FA64E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r-Cyrl-BA" sz="2400" b="1" dirty="0" smtClean="0"/>
            <a:t>НАМЈЕРА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r-Cyrl-BA" sz="2000" dirty="0" smtClean="0"/>
            <a:t>4 ајтема</a:t>
          </a:r>
        </a:p>
        <a:p>
          <a:pPr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dirty="0" smtClean="0">
              <a:latin typeface="Arial"/>
              <a:cs typeface="Arial"/>
            </a:rPr>
            <a:t>α</a:t>
          </a:r>
          <a:r>
            <a:rPr lang="sr-Cyrl-BA" sz="2000" dirty="0" smtClean="0">
              <a:latin typeface="Arial"/>
              <a:cs typeface="Arial"/>
            </a:rPr>
            <a:t> = .868</a:t>
          </a:r>
          <a:endParaRPr lang="en-US" sz="2000" dirty="0"/>
        </a:p>
      </dgm:t>
    </dgm:pt>
    <dgm:pt modelId="{A7EA07C9-AB0B-4905-B5E6-78BE48D42138}" type="parTrans" cxnId="{3EA9462A-51E1-44DC-88BB-1BBE53DCE3B7}">
      <dgm:prSet/>
      <dgm:spPr/>
      <dgm:t>
        <a:bodyPr/>
        <a:lstStyle/>
        <a:p>
          <a:endParaRPr lang="en-US"/>
        </a:p>
      </dgm:t>
    </dgm:pt>
    <dgm:pt modelId="{53DC734F-0743-493D-8867-EFC4B7AABE4A}" type="sibTrans" cxnId="{3EA9462A-51E1-44DC-88BB-1BBE53DCE3B7}">
      <dgm:prSet/>
      <dgm:spPr/>
      <dgm:t>
        <a:bodyPr/>
        <a:lstStyle/>
        <a:p>
          <a:endParaRPr lang="en-US"/>
        </a:p>
      </dgm:t>
    </dgm:pt>
    <dgm:pt modelId="{F5B95254-AFE5-4736-BCDD-4A8FACC41E9A}">
      <dgm:prSet phldrT="[Text]" custT="1"/>
      <dgm:spPr/>
      <dgm:t>
        <a:bodyPr/>
        <a:lstStyle/>
        <a:p>
          <a:r>
            <a:rPr lang="sr-Cyrl-BA" sz="2000" b="1" dirty="0" smtClean="0"/>
            <a:t>Субјективне норме</a:t>
          </a:r>
        </a:p>
        <a:p>
          <a:r>
            <a:rPr lang="sr-Cyrl-BA" sz="2000" dirty="0" smtClean="0"/>
            <a:t>3 ајтема</a:t>
          </a:r>
        </a:p>
        <a:p>
          <a:r>
            <a:rPr lang="el-GR" sz="2000" dirty="0" smtClean="0">
              <a:latin typeface="Arial"/>
              <a:cs typeface="Arial"/>
            </a:rPr>
            <a:t>α</a:t>
          </a:r>
          <a:r>
            <a:rPr lang="sr-Cyrl-BA" sz="2000" dirty="0" smtClean="0">
              <a:latin typeface="Arial"/>
              <a:cs typeface="Arial"/>
            </a:rPr>
            <a:t> = .663</a:t>
          </a:r>
          <a:endParaRPr lang="en-US" sz="2000" dirty="0"/>
        </a:p>
      </dgm:t>
    </dgm:pt>
    <dgm:pt modelId="{82CF5863-4C0E-47EE-8A5C-C2686565DBF8}" type="sibTrans" cxnId="{12E9DCA9-56A0-4F73-A698-EAD99FA76AEA}">
      <dgm:prSet/>
      <dgm:spPr/>
      <dgm:t>
        <a:bodyPr/>
        <a:lstStyle/>
        <a:p>
          <a:endParaRPr lang="en-US"/>
        </a:p>
      </dgm:t>
    </dgm:pt>
    <dgm:pt modelId="{060EF6C9-72CF-49E1-AC52-A6F13118A76B}" type="parTrans" cxnId="{12E9DCA9-56A0-4F73-A698-EAD99FA76AEA}">
      <dgm:prSet custT="1"/>
      <dgm:spPr/>
      <dgm:t>
        <a:bodyPr/>
        <a:lstStyle/>
        <a:p>
          <a:endParaRPr lang="en-US" sz="2000"/>
        </a:p>
      </dgm:t>
    </dgm:pt>
    <dgm:pt modelId="{101D7EF2-A591-451B-BDD8-A87AAC81841C}">
      <dgm:prSet custT="1"/>
      <dgm:spPr/>
      <dgm:t>
        <a:bodyPr/>
        <a:lstStyle/>
        <a:p>
          <a:r>
            <a:rPr lang="sr-Cyrl-BA" sz="2000" b="1" dirty="0" smtClean="0"/>
            <a:t>Опажена контрола понашања</a:t>
          </a:r>
        </a:p>
        <a:p>
          <a:r>
            <a:rPr lang="sr-Cyrl-BA" sz="2000" dirty="0" smtClean="0"/>
            <a:t>4 ајтема</a:t>
          </a:r>
        </a:p>
        <a:p>
          <a:r>
            <a:rPr lang="el-GR" sz="2000" dirty="0" smtClean="0">
              <a:latin typeface="Arial"/>
              <a:cs typeface="Arial"/>
            </a:rPr>
            <a:t>α</a:t>
          </a:r>
          <a:r>
            <a:rPr lang="sr-Cyrl-BA" sz="2000" dirty="0" smtClean="0">
              <a:latin typeface="Arial"/>
              <a:cs typeface="Arial"/>
            </a:rPr>
            <a:t> = .838</a:t>
          </a:r>
          <a:endParaRPr lang="en-US" sz="2000" dirty="0"/>
        </a:p>
      </dgm:t>
    </dgm:pt>
    <dgm:pt modelId="{BA4CB35E-3D92-4ECB-B6C8-19895E15C5D4}" type="parTrans" cxnId="{2129E546-2929-427F-82FA-363A17F8A227}">
      <dgm:prSet custT="1"/>
      <dgm:spPr/>
      <dgm:t>
        <a:bodyPr/>
        <a:lstStyle/>
        <a:p>
          <a:endParaRPr lang="en-US" sz="2000"/>
        </a:p>
      </dgm:t>
    </dgm:pt>
    <dgm:pt modelId="{49C72C94-A99D-440D-96B0-123CECE136D3}" type="sibTrans" cxnId="{2129E546-2929-427F-82FA-363A17F8A227}">
      <dgm:prSet/>
      <dgm:spPr/>
      <dgm:t>
        <a:bodyPr/>
        <a:lstStyle/>
        <a:p>
          <a:endParaRPr lang="en-US"/>
        </a:p>
      </dgm:t>
    </dgm:pt>
    <dgm:pt modelId="{7E5E98D7-8324-4251-A2F6-AE209503EE68}">
      <dgm:prSet custT="1"/>
      <dgm:spPr/>
      <dgm:t>
        <a:bodyPr/>
        <a:lstStyle/>
        <a:p>
          <a:r>
            <a:rPr lang="sr-Cyrl-BA" sz="2000" b="1" dirty="0" smtClean="0"/>
            <a:t>Нормативне норме</a:t>
          </a:r>
        </a:p>
        <a:p>
          <a:r>
            <a:rPr lang="sr-Cyrl-BA" sz="2000" dirty="0" smtClean="0"/>
            <a:t>4 ајтема</a:t>
          </a:r>
        </a:p>
        <a:p>
          <a:r>
            <a:rPr lang="el-GR" sz="2000" dirty="0" smtClean="0">
              <a:latin typeface="Arial"/>
              <a:cs typeface="Arial"/>
            </a:rPr>
            <a:t>α</a:t>
          </a:r>
          <a:r>
            <a:rPr lang="sr-Cyrl-BA" sz="2000" dirty="0" smtClean="0">
              <a:latin typeface="Arial"/>
              <a:cs typeface="Arial"/>
            </a:rPr>
            <a:t> = .805</a:t>
          </a:r>
          <a:endParaRPr lang="en-US" sz="2000" dirty="0"/>
        </a:p>
      </dgm:t>
    </dgm:pt>
    <dgm:pt modelId="{91255CA2-22A9-431A-8D64-5C08F5FD6EE5}" type="parTrans" cxnId="{35E5B3C9-91E9-4D61-B533-9C935298D6EC}">
      <dgm:prSet custT="1"/>
      <dgm:spPr/>
      <dgm:t>
        <a:bodyPr/>
        <a:lstStyle/>
        <a:p>
          <a:endParaRPr lang="en-US" sz="2000"/>
        </a:p>
      </dgm:t>
    </dgm:pt>
    <dgm:pt modelId="{A9EB53FA-6CBA-4B40-9F72-6B98244E35F6}" type="sibTrans" cxnId="{35E5B3C9-91E9-4D61-B533-9C935298D6EC}">
      <dgm:prSet/>
      <dgm:spPr/>
      <dgm:t>
        <a:bodyPr/>
        <a:lstStyle/>
        <a:p>
          <a:endParaRPr lang="en-US"/>
        </a:p>
      </dgm:t>
    </dgm:pt>
    <dgm:pt modelId="{7A041814-641F-4845-A1BF-0426DFC5D931}">
      <dgm:prSet custT="1"/>
      <dgm:spPr/>
      <dgm:t>
        <a:bodyPr/>
        <a:lstStyle/>
        <a:p>
          <a:r>
            <a:rPr lang="sr-Cyrl-BA" sz="2000" b="1" dirty="0" smtClean="0"/>
            <a:t>Дескриптивне норме</a:t>
          </a:r>
        </a:p>
        <a:p>
          <a:r>
            <a:rPr lang="sr-Cyrl-BA" sz="2000" dirty="0" smtClean="0"/>
            <a:t>4 ајтема</a:t>
          </a:r>
        </a:p>
        <a:p>
          <a:r>
            <a:rPr lang="el-GR" sz="2000" dirty="0" smtClean="0">
              <a:latin typeface="Arial"/>
              <a:cs typeface="Arial"/>
            </a:rPr>
            <a:t>α</a:t>
          </a:r>
          <a:r>
            <a:rPr lang="sr-Cyrl-BA" sz="2000" dirty="0" smtClean="0">
              <a:latin typeface="Arial"/>
              <a:cs typeface="Arial"/>
            </a:rPr>
            <a:t> = .781</a:t>
          </a:r>
          <a:endParaRPr lang="en-US" sz="2000" b="1" dirty="0"/>
        </a:p>
      </dgm:t>
    </dgm:pt>
    <dgm:pt modelId="{CE54EE7E-6171-4151-B057-1D54212C4AAD}" type="parTrans" cxnId="{FB776898-A09B-4B49-B843-329A59AAA1C9}">
      <dgm:prSet custT="1"/>
      <dgm:spPr/>
      <dgm:t>
        <a:bodyPr/>
        <a:lstStyle/>
        <a:p>
          <a:endParaRPr lang="en-US" sz="2000"/>
        </a:p>
      </dgm:t>
    </dgm:pt>
    <dgm:pt modelId="{F4AEAC9D-EF38-4812-8CC8-31C650F6B6EF}" type="sibTrans" cxnId="{FB776898-A09B-4B49-B843-329A59AAA1C9}">
      <dgm:prSet/>
      <dgm:spPr/>
      <dgm:t>
        <a:bodyPr/>
        <a:lstStyle/>
        <a:p>
          <a:endParaRPr lang="en-US"/>
        </a:p>
      </dgm:t>
    </dgm:pt>
    <dgm:pt modelId="{A2C10677-5032-43C0-9793-2EEEA17E5C04}">
      <dgm:prSet/>
      <dgm:spPr/>
      <dgm:t>
        <a:bodyPr/>
        <a:lstStyle/>
        <a:p>
          <a:r>
            <a:rPr lang="sr-Cyrl-BA" b="1" dirty="0" smtClean="0"/>
            <a:t>Персоналне норм</a:t>
          </a:r>
          <a:r>
            <a:rPr lang="sr-Cyrl-BA" dirty="0" smtClean="0"/>
            <a:t>е</a:t>
          </a:r>
        </a:p>
        <a:p>
          <a:r>
            <a:rPr lang="sr-Cyrl-BA" dirty="0" smtClean="0"/>
            <a:t>6 ајтема</a:t>
          </a:r>
        </a:p>
        <a:p>
          <a:r>
            <a:rPr lang="el-GR" dirty="0" smtClean="0">
              <a:latin typeface="Arial"/>
              <a:cs typeface="Arial"/>
            </a:rPr>
            <a:t>α</a:t>
          </a:r>
          <a:r>
            <a:rPr lang="sr-Cyrl-BA" dirty="0" smtClean="0">
              <a:latin typeface="Arial"/>
              <a:cs typeface="Arial"/>
            </a:rPr>
            <a:t> = .873</a:t>
          </a:r>
          <a:endParaRPr lang="en-US" dirty="0"/>
        </a:p>
      </dgm:t>
    </dgm:pt>
    <dgm:pt modelId="{334C1768-7A0A-4943-9594-13019582474C}" type="parTrans" cxnId="{A81A9E58-95A0-41AF-8219-E27331B1CC6E}">
      <dgm:prSet custT="1"/>
      <dgm:spPr/>
      <dgm:t>
        <a:bodyPr/>
        <a:lstStyle/>
        <a:p>
          <a:endParaRPr lang="en-US" sz="2000"/>
        </a:p>
      </dgm:t>
    </dgm:pt>
    <dgm:pt modelId="{B0E2BE93-503A-434C-B764-35E1DB6DCF81}" type="sibTrans" cxnId="{A81A9E58-95A0-41AF-8219-E27331B1CC6E}">
      <dgm:prSet/>
      <dgm:spPr/>
      <dgm:t>
        <a:bodyPr/>
        <a:lstStyle/>
        <a:p>
          <a:endParaRPr lang="en-US"/>
        </a:p>
      </dgm:t>
    </dgm:pt>
    <dgm:pt modelId="{3D967949-682F-4ED8-A145-3B71AF3BB002}">
      <dgm:prSet custT="1"/>
      <dgm:spPr/>
      <dgm:t>
        <a:bodyPr/>
        <a:lstStyle/>
        <a:p>
          <a:r>
            <a:rPr lang="sr-Cyrl-BA" sz="2000" b="1" dirty="0" smtClean="0"/>
            <a:t>Навика</a:t>
          </a:r>
        </a:p>
        <a:p>
          <a:r>
            <a:rPr lang="sr-Cyrl-BA" sz="2000" dirty="0" smtClean="0"/>
            <a:t>4 ајтема</a:t>
          </a:r>
        </a:p>
        <a:p>
          <a:r>
            <a:rPr lang="el-GR" sz="2000" dirty="0" smtClean="0">
              <a:latin typeface="Arial"/>
              <a:cs typeface="Arial"/>
            </a:rPr>
            <a:t>α</a:t>
          </a:r>
          <a:r>
            <a:rPr lang="sr-Cyrl-BA" sz="2000" dirty="0" smtClean="0">
              <a:latin typeface="Arial"/>
              <a:cs typeface="Arial"/>
            </a:rPr>
            <a:t> = .830</a:t>
          </a:r>
          <a:endParaRPr lang="en-US" sz="2000" dirty="0"/>
        </a:p>
      </dgm:t>
    </dgm:pt>
    <dgm:pt modelId="{31AC0574-5EC1-43C6-B868-F4A4D81E50F7}" type="parTrans" cxnId="{CBF26D6F-6848-4AA3-82E0-43805F27E621}">
      <dgm:prSet custT="1"/>
      <dgm:spPr/>
      <dgm:t>
        <a:bodyPr/>
        <a:lstStyle/>
        <a:p>
          <a:endParaRPr lang="en-US" sz="2000"/>
        </a:p>
      </dgm:t>
    </dgm:pt>
    <dgm:pt modelId="{380900F5-D991-441C-8B7C-C53E5A7BE027}" type="sibTrans" cxnId="{CBF26D6F-6848-4AA3-82E0-43805F27E621}">
      <dgm:prSet/>
      <dgm:spPr/>
      <dgm:t>
        <a:bodyPr/>
        <a:lstStyle/>
        <a:p>
          <a:endParaRPr lang="en-US"/>
        </a:p>
      </dgm:t>
    </dgm:pt>
    <dgm:pt modelId="{907CD3B3-5049-4785-90F8-14D0D7AF10FB}">
      <dgm:prSet custScaleX="147126" custScaleY="86300" custRadScaleRad="45874" custRadScaleInc="127291"/>
      <dgm:spPr>
        <a:prstGeom prst="roundRect">
          <a:avLst/>
        </a:prstGeom>
      </dgm:spPr>
      <dgm:t>
        <a:bodyPr/>
        <a:lstStyle/>
        <a:p>
          <a:endParaRPr lang="en-US" dirty="0"/>
        </a:p>
      </dgm:t>
    </dgm:pt>
    <dgm:pt modelId="{48BE3D66-77DF-474F-A7CB-3F4D8E5053EE}" type="parTrans" cxnId="{436AC2B6-7AB9-45A1-93AC-D7F0BF1C9E52}">
      <dgm:prSet/>
      <dgm:spPr/>
      <dgm:t>
        <a:bodyPr/>
        <a:lstStyle/>
        <a:p>
          <a:endParaRPr lang="en-US"/>
        </a:p>
      </dgm:t>
    </dgm:pt>
    <dgm:pt modelId="{F9D9A4AC-51F6-492A-B370-17AF392CAF91}" type="sibTrans" cxnId="{436AC2B6-7AB9-45A1-93AC-D7F0BF1C9E52}">
      <dgm:prSet/>
      <dgm:spPr/>
      <dgm:t>
        <a:bodyPr/>
        <a:lstStyle/>
        <a:p>
          <a:endParaRPr lang="en-US"/>
        </a:p>
      </dgm:t>
    </dgm:pt>
    <dgm:pt modelId="{C8A39E57-BEA9-418C-9194-97A2E5863E67}">
      <dgm:prSet phldrT="[Text]" custT="1"/>
      <dgm:spPr/>
      <dgm:t>
        <a:bodyPr/>
        <a:lstStyle/>
        <a:p>
          <a:r>
            <a:rPr lang="sr-Cyrl-BA" sz="2000" b="1" dirty="0" smtClean="0"/>
            <a:t>Ставови</a:t>
          </a:r>
        </a:p>
        <a:p>
          <a:r>
            <a:rPr lang="sr-Cyrl-BA" sz="2000" dirty="0" smtClean="0"/>
            <a:t>5 ајтема</a:t>
          </a:r>
        </a:p>
        <a:p>
          <a:r>
            <a:rPr lang="el-GR" sz="2000" dirty="0" smtClean="0">
              <a:latin typeface="Arial"/>
              <a:cs typeface="Arial"/>
            </a:rPr>
            <a:t>α</a:t>
          </a:r>
          <a:r>
            <a:rPr lang="sr-Cyrl-BA" sz="2000" dirty="0" smtClean="0">
              <a:latin typeface="Arial"/>
              <a:cs typeface="Arial"/>
            </a:rPr>
            <a:t> = .791</a:t>
          </a:r>
          <a:endParaRPr lang="en-US" sz="2000" dirty="0"/>
        </a:p>
      </dgm:t>
    </dgm:pt>
    <dgm:pt modelId="{2940473E-6543-45F0-B861-C7B77A9BC9CB}" type="sibTrans" cxnId="{A502DA22-EDE6-4E1C-8314-E5CBA14AE0BA}">
      <dgm:prSet/>
      <dgm:spPr/>
      <dgm:t>
        <a:bodyPr/>
        <a:lstStyle/>
        <a:p>
          <a:endParaRPr lang="en-US"/>
        </a:p>
      </dgm:t>
    </dgm:pt>
    <dgm:pt modelId="{CAB6F5D1-856C-4A96-9ED4-921F1C52732D}" type="parTrans" cxnId="{A502DA22-EDE6-4E1C-8314-E5CBA14AE0BA}">
      <dgm:prSet custT="1"/>
      <dgm:spPr/>
      <dgm:t>
        <a:bodyPr/>
        <a:lstStyle/>
        <a:p>
          <a:endParaRPr lang="en-US" sz="2000"/>
        </a:p>
      </dgm:t>
    </dgm:pt>
    <dgm:pt modelId="{8D031140-3942-471A-A8CE-51D012C40DCA}" type="pres">
      <dgm:prSet presAssocID="{33FC995C-B272-4DF9-87D4-42A064920C0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D60378-3DA0-4FDD-BBEC-570C434B9F66}" type="pres">
      <dgm:prSet presAssocID="{50A693C2-5654-4189-AC21-B364D69FA64E}" presName="centerShape" presStyleLbl="node0" presStyleIdx="0" presStyleCnt="1" custScaleX="274035" custScaleY="91075" custLinFactNeighborX="-31123" custLinFactNeighborY="-16935"/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A275784-48DB-4101-BD62-94C095B98139}" type="pres">
      <dgm:prSet presAssocID="{CAB6F5D1-856C-4A96-9ED4-921F1C52732D}" presName="Name9" presStyleLbl="parChTrans1D2" presStyleIdx="0" presStyleCnt="7"/>
      <dgm:spPr/>
      <dgm:t>
        <a:bodyPr/>
        <a:lstStyle/>
        <a:p>
          <a:endParaRPr lang="en-US"/>
        </a:p>
      </dgm:t>
    </dgm:pt>
    <dgm:pt modelId="{39C17DD3-4B4E-4915-A5F6-9FA8CBA1FBCB}" type="pres">
      <dgm:prSet presAssocID="{CAB6F5D1-856C-4A96-9ED4-921F1C52732D}" presName="connTx" presStyleLbl="parChTrans1D2" presStyleIdx="0" presStyleCnt="7"/>
      <dgm:spPr/>
      <dgm:t>
        <a:bodyPr/>
        <a:lstStyle/>
        <a:p>
          <a:endParaRPr lang="en-US"/>
        </a:p>
      </dgm:t>
    </dgm:pt>
    <dgm:pt modelId="{6C0317ED-6F32-4EA9-B9F3-03A7C7D57629}" type="pres">
      <dgm:prSet presAssocID="{C8A39E57-BEA9-418C-9194-97A2E5863E67}" presName="node" presStyleLbl="node1" presStyleIdx="0" presStyleCnt="7" custScaleX="123087" custScaleY="67228" custRadScaleRad="158899" custRadScaleInc="-18783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68D6638D-BADF-46CF-A446-BC9C1C4F5A3E}" type="pres">
      <dgm:prSet presAssocID="{060EF6C9-72CF-49E1-AC52-A6F13118A76B}" presName="Name9" presStyleLbl="parChTrans1D2" presStyleIdx="1" presStyleCnt="7"/>
      <dgm:spPr/>
      <dgm:t>
        <a:bodyPr/>
        <a:lstStyle/>
        <a:p>
          <a:endParaRPr lang="en-US"/>
        </a:p>
      </dgm:t>
    </dgm:pt>
    <dgm:pt modelId="{0562B947-6F1E-4ADC-808B-B0F373E2E5CD}" type="pres">
      <dgm:prSet presAssocID="{060EF6C9-72CF-49E1-AC52-A6F13118A76B}" presName="connTx" presStyleLbl="parChTrans1D2" presStyleIdx="1" presStyleCnt="7"/>
      <dgm:spPr/>
      <dgm:t>
        <a:bodyPr/>
        <a:lstStyle/>
        <a:p>
          <a:endParaRPr lang="en-US"/>
        </a:p>
      </dgm:t>
    </dgm:pt>
    <dgm:pt modelId="{AA885EA1-AAA2-4FF5-A827-A6ED0E72FD84}" type="pres">
      <dgm:prSet presAssocID="{F5B95254-AFE5-4736-BCDD-4A8FACC41E9A}" presName="node" presStyleLbl="node1" presStyleIdx="1" presStyleCnt="7" custScaleX="151865" custScaleY="84976" custRadScaleRad="119336" custRadScaleInc="9921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B0A12CE-DA9E-4B64-A74D-037898F02DB2}" type="pres">
      <dgm:prSet presAssocID="{BA4CB35E-3D92-4ECB-B6C8-19895E15C5D4}" presName="Name9" presStyleLbl="parChTrans1D2" presStyleIdx="2" presStyleCnt="7"/>
      <dgm:spPr/>
      <dgm:t>
        <a:bodyPr/>
        <a:lstStyle/>
        <a:p>
          <a:endParaRPr lang="en-US"/>
        </a:p>
      </dgm:t>
    </dgm:pt>
    <dgm:pt modelId="{41ECA5DE-CD2C-4F9F-B588-4A52A08DB449}" type="pres">
      <dgm:prSet presAssocID="{BA4CB35E-3D92-4ECB-B6C8-19895E15C5D4}" presName="connTx" presStyleLbl="parChTrans1D2" presStyleIdx="2" presStyleCnt="7"/>
      <dgm:spPr/>
      <dgm:t>
        <a:bodyPr/>
        <a:lstStyle/>
        <a:p>
          <a:endParaRPr lang="en-US"/>
        </a:p>
      </dgm:t>
    </dgm:pt>
    <dgm:pt modelId="{7F111F1A-D945-436F-B7C8-B308FBB75F7F}" type="pres">
      <dgm:prSet presAssocID="{101D7EF2-A591-451B-BDD8-A87AAC81841C}" presName="node" presStyleLbl="node1" presStyleIdx="2" presStyleCnt="7" custScaleX="156243" custScaleY="90865" custRadScaleRad="153225" custRadScaleInc="-20480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B30D6F7-04DE-470B-8363-57FBCB4BDA7E}" type="pres">
      <dgm:prSet presAssocID="{91255CA2-22A9-431A-8D64-5C08F5FD6EE5}" presName="Name9" presStyleLbl="parChTrans1D2" presStyleIdx="3" presStyleCnt="7"/>
      <dgm:spPr/>
      <dgm:t>
        <a:bodyPr/>
        <a:lstStyle/>
        <a:p>
          <a:endParaRPr lang="en-US"/>
        </a:p>
      </dgm:t>
    </dgm:pt>
    <dgm:pt modelId="{1E54B630-B231-4EAF-843E-15334D1F5849}" type="pres">
      <dgm:prSet presAssocID="{91255CA2-22A9-431A-8D64-5C08F5FD6EE5}" presName="connTx" presStyleLbl="parChTrans1D2" presStyleIdx="3" presStyleCnt="7"/>
      <dgm:spPr/>
      <dgm:t>
        <a:bodyPr/>
        <a:lstStyle/>
        <a:p>
          <a:endParaRPr lang="en-US"/>
        </a:p>
      </dgm:t>
    </dgm:pt>
    <dgm:pt modelId="{FB2FE936-8F0C-4495-B076-6178541FC7C2}" type="pres">
      <dgm:prSet presAssocID="{7E5E98D7-8324-4251-A2F6-AE209503EE68}" presName="node" presStyleLbl="node1" presStyleIdx="3" presStyleCnt="7" custScaleX="131479" custScaleY="83231" custRadScaleRad="46470" custRadScaleInc="14489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0F8AA50-61A3-4332-AE19-83B640FDBD84}" type="pres">
      <dgm:prSet presAssocID="{CE54EE7E-6171-4151-B057-1D54212C4AAD}" presName="Name9" presStyleLbl="parChTrans1D2" presStyleIdx="4" presStyleCnt="7"/>
      <dgm:spPr/>
      <dgm:t>
        <a:bodyPr/>
        <a:lstStyle/>
        <a:p>
          <a:endParaRPr lang="en-US"/>
        </a:p>
      </dgm:t>
    </dgm:pt>
    <dgm:pt modelId="{53455CC9-430F-4E4C-9203-9E70746AEC9B}" type="pres">
      <dgm:prSet presAssocID="{CE54EE7E-6171-4151-B057-1D54212C4AAD}" presName="connTx" presStyleLbl="parChTrans1D2" presStyleIdx="4" presStyleCnt="7"/>
      <dgm:spPr/>
      <dgm:t>
        <a:bodyPr/>
        <a:lstStyle/>
        <a:p>
          <a:endParaRPr lang="en-US"/>
        </a:p>
      </dgm:t>
    </dgm:pt>
    <dgm:pt modelId="{40BFE18C-F2AC-4F43-9F50-29EE0E669802}" type="pres">
      <dgm:prSet presAssocID="{7A041814-641F-4845-A1BF-0426DFC5D931}" presName="node" presStyleLbl="node1" presStyleIdx="4" presStyleCnt="7" custScaleX="128373" custScaleY="84984" custRadScaleRad="129122" custRadScaleInc="-36860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F79E4209-A80D-4B82-B5AD-1941E4DDD431}" type="pres">
      <dgm:prSet presAssocID="{334C1768-7A0A-4943-9594-13019582474C}" presName="Name9" presStyleLbl="parChTrans1D2" presStyleIdx="5" presStyleCnt="7"/>
      <dgm:spPr/>
      <dgm:t>
        <a:bodyPr/>
        <a:lstStyle/>
        <a:p>
          <a:endParaRPr lang="en-US"/>
        </a:p>
      </dgm:t>
    </dgm:pt>
    <dgm:pt modelId="{7603D636-E8AA-49F7-AC7D-669FFD13E4EC}" type="pres">
      <dgm:prSet presAssocID="{334C1768-7A0A-4943-9594-13019582474C}" presName="connTx" presStyleLbl="parChTrans1D2" presStyleIdx="5" presStyleCnt="7"/>
      <dgm:spPr/>
      <dgm:t>
        <a:bodyPr/>
        <a:lstStyle/>
        <a:p>
          <a:endParaRPr lang="en-US"/>
        </a:p>
      </dgm:t>
    </dgm:pt>
    <dgm:pt modelId="{A29E7D76-9DCE-4112-8987-D6097BE6FEF9}" type="pres">
      <dgm:prSet presAssocID="{A2C10677-5032-43C0-9793-2EEEA17E5C04}" presName="node" presStyleLbl="node1" presStyleIdx="5" presStyleCnt="7" custScaleX="127889" custScaleY="81731" custRadScaleRad="118334" custRadScaleInc="-3698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8894E69F-40BD-433A-A9DB-83B781B3033E}" type="pres">
      <dgm:prSet presAssocID="{31AC0574-5EC1-43C6-B868-F4A4D81E50F7}" presName="Name9" presStyleLbl="parChTrans1D2" presStyleIdx="6" presStyleCnt="7"/>
      <dgm:spPr/>
      <dgm:t>
        <a:bodyPr/>
        <a:lstStyle/>
        <a:p>
          <a:endParaRPr lang="en-US"/>
        </a:p>
      </dgm:t>
    </dgm:pt>
    <dgm:pt modelId="{71425E29-AEF8-45CD-B7EC-CE2C32162E06}" type="pres">
      <dgm:prSet presAssocID="{31AC0574-5EC1-43C6-B868-F4A4D81E50F7}" presName="connTx" presStyleLbl="parChTrans1D2" presStyleIdx="6" presStyleCnt="7"/>
      <dgm:spPr/>
      <dgm:t>
        <a:bodyPr/>
        <a:lstStyle/>
        <a:p>
          <a:endParaRPr lang="en-US"/>
        </a:p>
      </dgm:t>
    </dgm:pt>
    <dgm:pt modelId="{583737D2-E8D1-49F0-A207-2B146739C9A6}" type="pres">
      <dgm:prSet presAssocID="{3D967949-682F-4ED8-A145-3B71AF3BB002}" presName="node" presStyleLbl="node1" presStyleIdx="6" presStyleCnt="7" custScaleX="128493" custScaleY="70112" custRadScaleRad="106528" custRadScaleInc="15913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</dgm:ptLst>
  <dgm:cxnLst>
    <dgm:cxn modelId="{EB1FF7DC-8672-4050-8805-87951070783E}" type="presOf" srcId="{BA4CB35E-3D92-4ECB-B6C8-19895E15C5D4}" destId="{41ECA5DE-CD2C-4F9F-B588-4A52A08DB449}" srcOrd="1" destOrd="0" presId="urn:microsoft.com/office/officeart/2005/8/layout/radial1"/>
    <dgm:cxn modelId="{D9FE53F6-B4B4-43BC-BD34-FC56C6DFB422}" type="presOf" srcId="{334C1768-7A0A-4943-9594-13019582474C}" destId="{7603D636-E8AA-49F7-AC7D-669FFD13E4EC}" srcOrd="1" destOrd="0" presId="urn:microsoft.com/office/officeart/2005/8/layout/radial1"/>
    <dgm:cxn modelId="{35E5B3C9-91E9-4D61-B533-9C935298D6EC}" srcId="{50A693C2-5654-4189-AC21-B364D69FA64E}" destId="{7E5E98D7-8324-4251-A2F6-AE209503EE68}" srcOrd="3" destOrd="0" parTransId="{91255CA2-22A9-431A-8D64-5C08F5FD6EE5}" sibTransId="{A9EB53FA-6CBA-4B40-9F72-6B98244E35F6}"/>
    <dgm:cxn modelId="{D82E8A4D-609A-4774-B7B4-B9647ADC17A6}" type="presOf" srcId="{CE54EE7E-6171-4151-B057-1D54212C4AAD}" destId="{53455CC9-430F-4E4C-9203-9E70746AEC9B}" srcOrd="1" destOrd="0" presId="urn:microsoft.com/office/officeart/2005/8/layout/radial1"/>
    <dgm:cxn modelId="{F73B6EC3-F057-49F7-968C-54977B942A27}" type="presOf" srcId="{50A693C2-5654-4189-AC21-B364D69FA64E}" destId="{2CD60378-3DA0-4FDD-BBEC-570C434B9F66}" srcOrd="0" destOrd="0" presId="urn:microsoft.com/office/officeart/2005/8/layout/radial1"/>
    <dgm:cxn modelId="{89ED57D7-609F-46EF-941C-096854B7C836}" type="presOf" srcId="{060EF6C9-72CF-49E1-AC52-A6F13118A76B}" destId="{68D6638D-BADF-46CF-A446-BC9C1C4F5A3E}" srcOrd="0" destOrd="0" presId="urn:microsoft.com/office/officeart/2005/8/layout/radial1"/>
    <dgm:cxn modelId="{4516EB1A-CB4B-462C-8020-C245F19E88D1}" type="presOf" srcId="{3D967949-682F-4ED8-A145-3B71AF3BB002}" destId="{583737D2-E8D1-49F0-A207-2B146739C9A6}" srcOrd="0" destOrd="0" presId="urn:microsoft.com/office/officeart/2005/8/layout/radial1"/>
    <dgm:cxn modelId="{436AC2B6-7AB9-45A1-93AC-D7F0BF1C9E52}" srcId="{33FC995C-B272-4DF9-87D4-42A064920C0C}" destId="{907CD3B3-5049-4785-90F8-14D0D7AF10FB}" srcOrd="1" destOrd="0" parTransId="{48BE3D66-77DF-474F-A7CB-3F4D8E5053EE}" sibTransId="{F9D9A4AC-51F6-492A-B370-17AF392CAF91}"/>
    <dgm:cxn modelId="{0A3A7A2D-6927-48F8-99B6-2E799F0F9B0F}" type="presOf" srcId="{CAB6F5D1-856C-4A96-9ED4-921F1C52732D}" destId="{39C17DD3-4B4E-4915-A5F6-9FA8CBA1FBCB}" srcOrd="1" destOrd="0" presId="urn:microsoft.com/office/officeart/2005/8/layout/radial1"/>
    <dgm:cxn modelId="{671D9453-B7BE-4006-982D-0F06B2D66F9A}" type="presOf" srcId="{060EF6C9-72CF-49E1-AC52-A6F13118A76B}" destId="{0562B947-6F1E-4ADC-808B-B0F373E2E5CD}" srcOrd="1" destOrd="0" presId="urn:microsoft.com/office/officeart/2005/8/layout/radial1"/>
    <dgm:cxn modelId="{FD75840F-9337-4F7A-8012-933C1AF32561}" type="presOf" srcId="{334C1768-7A0A-4943-9594-13019582474C}" destId="{F79E4209-A80D-4B82-B5AD-1941E4DDD431}" srcOrd="0" destOrd="0" presId="urn:microsoft.com/office/officeart/2005/8/layout/radial1"/>
    <dgm:cxn modelId="{2129E546-2929-427F-82FA-363A17F8A227}" srcId="{50A693C2-5654-4189-AC21-B364D69FA64E}" destId="{101D7EF2-A591-451B-BDD8-A87AAC81841C}" srcOrd="2" destOrd="0" parTransId="{BA4CB35E-3D92-4ECB-B6C8-19895E15C5D4}" sibTransId="{49C72C94-A99D-440D-96B0-123CECE136D3}"/>
    <dgm:cxn modelId="{09806627-7FF6-48B2-9D24-2410113C55E3}" type="presOf" srcId="{BA4CB35E-3D92-4ECB-B6C8-19895E15C5D4}" destId="{1B0A12CE-DA9E-4B64-A74D-037898F02DB2}" srcOrd="0" destOrd="0" presId="urn:microsoft.com/office/officeart/2005/8/layout/radial1"/>
    <dgm:cxn modelId="{62C43CB7-D29D-4576-A985-125A336DD171}" type="presOf" srcId="{31AC0574-5EC1-43C6-B868-F4A4D81E50F7}" destId="{8894E69F-40BD-433A-A9DB-83B781B3033E}" srcOrd="0" destOrd="0" presId="urn:microsoft.com/office/officeart/2005/8/layout/radial1"/>
    <dgm:cxn modelId="{1FD1686D-3BED-4A4E-9FE6-1B9E1F22C42A}" type="presOf" srcId="{7A041814-641F-4845-A1BF-0426DFC5D931}" destId="{40BFE18C-F2AC-4F43-9F50-29EE0E669802}" srcOrd="0" destOrd="0" presId="urn:microsoft.com/office/officeart/2005/8/layout/radial1"/>
    <dgm:cxn modelId="{FB776898-A09B-4B49-B843-329A59AAA1C9}" srcId="{50A693C2-5654-4189-AC21-B364D69FA64E}" destId="{7A041814-641F-4845-A1BF-0426DFC5D931}" srcOrd="4" destOrd="0" parTransId="{CE54EE7E-6171-4151-B057-1D54212C4AAD}" sibTransId="{F4AEAC9D-EF38-4812-8CC8-31C650F6B6EF}"/>
    <dgm:cxn modelId="{AAF1F5AA-BC57-4D6A-80AE-0B4365F8DD88}" type="presOf" srcId="{CAB6F5D1-856C-4A96-9ED4-921F1C52732D}" destId="{2A275784-48DB-4101-BD62-94C095B98139}" srcOrd="0" destOrd="0" presId="urn:microsoft.com/office/officeart/2005/8/layout/radial1"/>
    <dgm:cxn modelId="{DBEED5B1-D3EA-4746-88BD-99CFB9D2E4DE}" type="presOf" srcId="{CE54EE7E-6171-4151-B057-1D54212C4AAD}" destId="{20F8AA50-61A3-4332-AE19-83B640FDBD84}" srcOrd="0" destOrd="0" presId="urn:microsoft.com/office/officeart/2005/8/layout/radial1"/>
    <dgm:cxn modelId="{776D0B8D-CCA5-4F5D-A343-FE2E4C0AC35C}" type="presOf" srcId="{7E5E98D7-8324-4251-A2F6-AE209503EE68}" destId="{FB2FE936-8F0C-4495-B076-6178541FC7C2}" srcOrd="0" destOrd="0" presId="urn:microsoft.com/office/officeart/2005/8/layout/radial1"/>
    <dgm:cxn modelId="{604FCC79-DD05-4007-8389-9CD9ABC730B1}" type="presOf" srcId="{C8A39E57-BEA9-418C-9194-97A2E5863E67}" destId="{6C0317ED-6F32-4EA9-B9F3-03A7C7D57629}" srcOrd="0" destOrd="0" presId="urn:microsoft.com/office/officeart/2005/8/layout/radial1"/>
    <dgm:cxn modelId="{12E9DCA9-56A0-4F73-A698-EAD99FA76AEA}" srcId="{50A693C2-5654-4189-AC21-B364D69FA64E}" destId="{F5B95254-AFE5-4736-BCDD-4A8FACC41E9A}" srcOrd="1" destOrd="0" parTransId="{060EF6C9-72CF-49E1-AC52-A6F13118A76B}" sibTransId="{82CF5863-4C0E-47EE-8A5C-C2686565DBF8}"/>
    <dgm:cxn modelId="{2D4FA385-25CB-4288-AE54-BE6C1B404B7F}" type="presOf" srcId="{101D7EF2-A591-451B-BDD8-A87AAC81841C}" destId="{7F111F1A-D945-436F-B7C8-B308FBB75F7F}" srcOrd="0" destOrd="0" presId="urn:microsoft.com/office/officeart/2005/8/layout/radial1"/>
    <dgm:cxn modelId="{9FBA7707-CA1B-4E7D-9C79-8A085DC5A3DB}" type="presOf" srcId="{91255CA2-22A9-431A-8D64-5C08F5FD6EE5}" destId="{1B30D6F7-04DE-470B-8363-57FBCB4BDA7E}" srcOrd="0" destOrd="0" presId="urn:microsoft.com/office/officeart/2005/8/layout/radial1"/>
    <dgm:cxn modelId="{BDEE9827-1F59-4679-8D74-87723E390B59}" type="presOf" srcId="{F5B95254-AFE5-4736-BCDD-4A8FACC41E9A}" destId="{AA885EA1-AAA2-4FF5-A827-A6ED0E72FD84}" srcOrd="0" destOrd="0" presId="urn:microsoft.com/office/officeart/2005/8/layout/radial1"/>
    <dgm:cxn modelId="{EC3EC690-E107-4CDA-A788-B50A5241232E}" type="presOf" srcId="{31AC0574-5EC1-43C6-B868-F4A4D81E50F7}" destId="{71425E29-AEF8-45CD-B7EC-CE2C32162E06}" srcOrd="1" destOrd="0" presId="urn:microsoft.com/office/officeart/2005/8/layout/radial1"/>
    <dgm:cxn modelId="{21B9F6A0-0B15-4D1F-AAF1-43244E54C6B9}" type="presOf" srcId="{A2C10677-5032-43C0-9793-2EEEA17E5C04}" destId="{A29E7D76-9DCE-4112-8987-D6097BE6FEF9}" srcOrd="0" destOrd="0" presId="urn:microsoft.com/office/officeart/2005/8/layout/radial1"/>
    <dgm:cxn modelId="{8AB51059-8190-41D1-80FC-FEC5B86FBCB9}" type="presOf" srcId="{33FC995C-B272-4DF9-87D4-42A064920C0C}" destId="{8D031140-3942-471A-A8CE-51D012C40DCA}" srcOrd="0" destOrd="0" presId="urn:microsoft.com/office/officeart/2005/8/layout/radial1"/>
    <dgm:cxn modelId="{A502DA22-EDE6-4E1C-8314-E5CBA14AE0BA}" srcId="{50A693C2-5654-4189-AC21-B364D69FA64E}" destId="{C8A39E57-BEA9-418C-9194-97A2E5863E67}" srcOrd="0" destOrd="0" parTransId="{CAB6F5D1-856C-4A96-9ED4-921F1C52732D}" sibTransId="{2940473E-6543-45F0-B861-C7B77A9BC9CB}"/>
    <dgm:cxn modelId="{F0EA12B2-C663-4A50-BC36-CC8AA3B87735}" type="presOf" srcId="{91255CA2-22A9-431A-8D64-5C08F5FD6EE5}" destId="{1E54B630-B231-4EAF-843E-15334D1F5849}" srcOrd="1" destOrd="0" presId="urn:microsoft.com/office/officeart/2005/8/layout/radial1"/>
    <dgm:cxn modelId="{CBF26D6F-6848-4AA3-82E0-43805F27E621}" srcId="{50A693C2-5654-4189-AC21-B364D69FA64E}" destId="{3D967949-682F-4ED8-A145-3B71AF3BB002}" srcOrd="6" destOrd="0" parTransId="{31AC0574-5EC1-43C6-B868-F4A4D81E50F7}" sibTransId="{380900F5-D991-441C-8B7C-C53E5A7BE027}"/>
    <dgm:cxn modelId="{A81A9E58-95A0-41AF-8219-E27331B1CC6E}" srcId="{50A693C2-5654-4189-AC21-B364D69FA64E}" destId="{A2C10677-5032-43C0-9793-2EEEA17E5C04}" srcOrd="5" destOrd="0" parTransId="{334C1768-7A0A-4943-9594-13019582474C}" sibTransId="{B0E2BE93-503A-434C-B764-35E1DB6DCF81}"/>
    <dgm:cxn modelId="{3EA9462A-51E1-44DC-88BB-1BBE53DCE3B7}" srcId="{33FC995C-B272-4DF9-87D4-42A064920C0C}" destId="{50A693C2-5654-4189-AC21-B364D69FA64E}" srcOrd="0" destOrd="0" parTransId="{A7EA07C9-AB0B-4905-B5E6-78BE48D42138}" sibTransId="{53DC734F-0743-493D-8867-EFC4B7AABE4A}"/>
    <dgm:cxn modelId="{28AB64BE-4E77-43F0-AD8A-5C47DE70AB59}" type="presParOf" srcId="{8D031140-3942-471A-A8CE-51D012C40DCA}" destId="{2CD60378-3DA0-4FDD-BBEC-570C434B9F66}" srcOrd="0" destOrd="0" presId="urn:microsoft.com/office/officeart/2005/8/layout/radial1"/>
    <dgm:cxn modelId="{38626506-613B-4717-BC97-C6F722464E1D}" type="presParOf" srcId="{8D031140-3942-471A-A8CE-51D012C40DCA}" destId="{2A275784-48DB-4101-BD62-94C095B98139}" srcOrd="1" destOrd="0" presId="urn:microsoft.com/office/officeart/2005/8/layout/radial1"/>
    <dgm:cxn modelId="{487D6E71-DFCC-4CC4-A4A9-C09473E91F15}" type="presParOf" srcId="{2A275784-48DB-4101-BD62-94C095B98139}" destId="{39C17DD3-4B4E-4915-A5F6-9FA8CBA1FBCB}" srcOrd="0" destOrd="0" presId="urn:microsoft.com/office/officeart/2005/8/layout/radial1"/>
    <dgm:cxn modelId="{2632965C-8780-4428-A96E-E606A2FC30AF}" type="presParOf" srcId="{8D031140-3942-471A-A8CE-51D012C40DCA}" destId="{6C0317ED-6F32-4EA9-B9F3-03A7C7D57629}" srcOrd="2" destOrd="0" presId="urn:microsoft.com/office/officeart/2005/8/layout/radial1"/>
    <dgm:cxn modelId="{950832DB-B662-484C-8A10-D4892149D5C4}" type="presParOf" srcId="{8D031140-3942-471A-A8CE-51D012C40DCA}" destId="{68D6638D-BADF-46CF-A446-BC9C1C4F5A3E}" srcOrd="3" destOrd="0" presId="urn:microsoft.com/office/officeart/2005/8/layout/radial1"/>
    <dgm:cxn modelId="{FD42887C-E282-474E-89FE-B1D97008DED4}" type="presParOf" srcId="{68D6638D-BADF-46CF-A446-BC9C1C4F5A3E}" destId="{0562B947-6F1E-4ADC-808B-B0F373E2E5CD}" srcOrd="0" destOrd="0" presId="urn:microsoft.com/office/officeart/2005/8/layout/radial1"/>
    <dgm:cxn modelId="{AC0D271F-C769-4ACA-ACC3-5D676BDA0997}" type="presParOf" srcId="{8D031140-3942-471A-A8CE-51D012C40DCA}" destId="{AA885EA1-AAA2-4FF5-A827-A6ED0E72FD84}" srcOrd="4" destOrd="0" presId="urn:microsoft.com/office/officeart/2005/8/layout/radial1"/>
    <dgm:cxn modelId="{EFA563B1-DCDB-4536-99BD-9EA9E1C893E4}" type="presParOf" srcId="{8D031140-3942-471A-A8CE-51D012C40DCA}" destId="{1B0A12CE-DA9E-4B64-A74D-037898F02DB2}" srcOrd="5" destOrd="0" presId="urn:microsoft.com/office/officeart/2005/8/layout/radial1"/>
    <dgm:cxn modelId="{7421E8C1-435C-4432-B4F5-771AFE86F5BA}" type="presParOf" srcId="{1B0A12CE-DA9E-4B64-A74D-037898F02DB2}" destId="{41ECA5DE-CD2C-4F9F-B588-4A52A08DB449}" srcOrd="0" destOrd="0" presId="urn:microsoft.com/office/officeart/2005/8/layout/radial1"/>
    <dgm:cxn modelId="{86F3810F-F5B3-425E-AD54-02ECC75346F8}" type="presParOf" srcId="{8D031140-3942-471A-A8CE-51D012C40DCA}" destId="{7F111F1A-D945-436F-B7C8-B308FBB75F7F}" srcOrd="6" destOrd="0" presId="urn:microsoft.com/office/officeart/2005/8/layout/radial1"/>
    <dgm:cxn modelId="{13A9517E-1AD9-4D6E-AF07-C8776D0D99E3}" type="presParOf" srcId="{8D031140-3942-471A-A8CE-51D012C40DCA}" destId="{1B30D6F7-04DE-470B-8363-57FBCB4BDA7E}" srcOrd="7" destOrd="0" presId="urn:microsoft.com/office/officeart/2005/8/layout/radial1"/>
    <dgm:cxn modelId="{9DC20B3B-B6E2-4683-A7ED-3D907252048A}" type="presParOf" srcId="{1B30D6F7-04DE-470B-8363-57FBCB4BDA7E}" destId="{1E54B630-B231-4EAF-843E-15334D1F5849}" srcOrd="0" destOrd="0" presId="urn:microsoft.com/office/officeart/2005/8/layout/radial1"/>
    <dgm:cxn modelId="{06E60223-BD9D-4759-ACBA-491BAE84EA75}" type="presParOf" srcId="{8D031140-3942-471A-A8CE-51D012C40DCA}" destId="{FB2FE936-8F0C-4495-B076-6178541FC7C2}" srcOrd="8" destOrd="0" presId="urn:microsoft.com/office/officeart/2005/8/layout/radial1"/>
    <dgm:cxn modelId="{60D253B8-76C8-4F01-9EF3-179CD6BF3C21}" type="presParOf" srcId="{8D031140-3942-471A-A8CE-51D012C40DCA}" destId="{20F8AA50-61A3-4332-AE19-83B640FDBD84}" srcOrd="9" destOrd="0" presId="urn:microsoft.com/office/officeart/2005/8/layout/radial1"/>
    <dgm:cxn modelId="{0AC03D24-37F1-4A21-8A24-188D8D4CE15F}" type="presParOf" srcId="{20F8AA50-61A3-4332-AE19-83B640FDBD84}" destId="{53455CC9-430F-4E4C-9203-9E70746AEC9B}" srcOrd="0" destOrd="0" presId="urn:microsoft.com/office/officeart/2005/8/layout/radial1"/>
    <dgm:cxn modelId="{5D00EA51-C49E-4AAE-AAED-C73861617234}" type="presParOf" srcId="{8D031140-3942-471A-A8CE-51D012C40DCA}" destId="{40BFE18C-F2AC-4F43-9F50-29EE0E669802}" srcOrd="10" destOrd="0" presId="urn:microsoft.com/office/officeart/2005/8/layout/radial1"/>
    <dgm:cxn modelId="{4179A206-E8A8-4825-93C0-614DC2CB2BDA}" type="presParOf" srcId="{8D031140-3942-471A-A8CE-51D012C40DCA}" destId="{F79E4209-A80D-4B82-B5AD-1941E4DDD431}" srcOrd="11" destOrd="0" presId="urn:microsoft.com/office/officeart/2005/8/layout/radial1"/>
    <dgm:cxn modelId="{A72D7325-EB83-4F34-BF72-A36F0B054FAC}" type="presParOf" srcId="{F79E4209-A80D-4B82-B5AD-1941E4DDD431}" destId="{7603D636-E8AA-49F7-AC7D-669FFD13E4EC}" srcOrd="0" destOrd="0" presId="urn:microsoft.com/office/officeart/2005/8/layout/radial1"/>
    <dgm:cxn modelId="{21A32BD0-AF15-443C-8624-BB568DB35BDB}" type="presParOf" srcId="{8D031140-3942-471A-A8CE-51D012C40DCA}" destId="{A29E7D76-9DCE-4112-8987-D6097BE6FEF9}" srcOrd="12" destOrd="0" presId="urn:microsoft.com/office/officeart/2005/8/layout/radial1"/>
    <dgm:cxn modelId="{1483DA7F-3C51-4C6F-9A54-767DAA96827D}" type="presParOf" srcId="{8D031140-3942-471A-A8CE-51D012C40DCA}" destId="{8894E69F-40BD-433A-A9DB-83B781B3033E}" srcOrd="13" destOrd="0" presId="urn:microsoft.com/office/officeart/2005/8/layout/radial1"/>
    <dgm:cxn modelId="{0CBB4812-0E23-40E2-833B-146BDC66999E}" type="presParOf" srcId="{8894E69F-40BD-433A-A9DB-83B781B3033E}" destId="{71425E29-AEF8-45CD-B7EC-CE2C32162E06}" srcOrd="0" destOrd="0" presId="urn:microsoft.com/office/officeart/2005/8/layout/radial1"/>
    <dgm:cxn modelId="{71FEEF87-C6D4-404B-AAE8-98C0007575AA}" type="presParOf" srcId="{8D031140-3942-471A-A8CE-51D012C40DCA}" destId="{583737D2-E8D1-49F0-A207-2B146739C9A6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D41DFC-125F-47D0-B8BB-EF09B6F4B47D}">
      <dsp:nvSpPr>
        <dsp:cNvPr id="0" name=""/>
        <dsp:cNvSpPr/>
      </dsp:nvSpPr>
      <dsp:spPr>
        <a:xfrm rot="5400000">
          <a:off x="-124167" y="125980"/>
          <a:ext cx="827782" cy="579447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 rot="5400000">
        <a:off x="-124167" y="125980"/>
        <a:ext cx="827782" cy="579447"/>
      </dsp:txXfrm>
    </dsp:sp>
    <dsp:sp modelId="{BAF0D2A7-EB69-4951-9BF5-50227455F305}">
      <dsp:nvSpPr>
        <dsp:cNvPr id="0" name=""/>
        <dsp:cNvSpPr/>
      </dsp:nvSpPr>
      <dsp:spPr>
        <a:xfrm rot="5400000">
          <a:off x="4440294" y="-3859033"/>
          <a:ext cx="538058" cy="82597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BA" sz="3100" kern="1200" dirty="0" smtClean="0"/>
            <a:t>Увод</a:t>
          </a:r>
          <a:endParaRPr lang="en-US" sz="3100" kern="1200" dirty="0"/>
        </a:p>
      </dsp:txBody>
      <dsp:txXfrm rot="5400000">
        <a:off x="4440294" y="-3859033"/>
        <a:ext cx="538058" cy="8259752"/>
      </dsp:txXfrm>
    </dsp:sp>
    <dsp:sp modelId="{8C250A1D-5332-4862-9D90-981D2DE42FD1}">
      <dsp:nvSpPr>
        <dsp:cNvPr id="0" name=""/>
        <dsp:cNvSpPr/>
      </dsp:nvSpPr>
      <dsp:spPr>
        <a:xfrm rot="5400000">
          <a:off x="-124167" y="832528"/>
          <a:ext cx="827782" cy="579447"/>
        </a:xfrm>
        <a:prstGeom prst="chevron">
          <a:avLst/>
        </a:prstGeom>
        <a:gradFill rotWithShape="0">
          <a:gsLst>
            <a:gs pos="0">
              <a:schemeClr val="accent2">
                <a:hueOff val="1170380"/>
                <a:satOff val="-1460"/>
                <a:lumOff val="343"/>
                <a:alphaOff val="0"/>
                <a:shade val="51000"/>
                <a:satMod val="130000"/>
              </a:schemeClr>
            </a:gs>
            <a:gs pos="80000">
              <a:schemeClr val="accent2">
                <a:hueOff val="1170380"/>
                <a:satOff val="-1460"/>
                <a:lumOff val="343"/>
                <a:alphaOff val="0"/>
                <a:shade val="93000"/>
                <a:satMod val="130000"/>
              </a:schemeClr>
            </a:gs>
            <a:gs pos="100000">
              <a:schemeClr val="accent2">
                <a:hueOff val="1170380"/>
                <a:satOff val="-1460"/>
                <a:lumOff val="34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 rot="5400000">
        <a:off x="-124167" y="832528"/>
        <a:ext cx="827782" cy="579447"/>
      </dsp:txXfrm>
    </dsp:sp>
    <dsp:sp modelId="{B6E2D9F5-42F2-4743-8BA4-AE58B00C4C64}">
      <dsp:nvSpPr>
        <dsp:cNvPr id="0" name=""/>
        <dsp:cNvSpPr/>
      </dsp:nvSpPr>
      <dsp:spPr>
        <a:xfrm rot="5400000">
          <a:off x="4440294" y="-3152485"/>
          <a:ext cx="538058" cy="82597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170380"/>
              <a:satOff val="-1460"/>
              <a:lumOff val="34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BA" sz="3100" kern="1200" dirty="0" smtClean="0"/>
            <a:t>Методологија</a:t>
          </a:r>
          <a:endParaRPr lang="en-US" sz="3100" kern="1200" dirty="0"/>
        </a:p>
      </dsp:txBody>
      <dsp:txXfrm rot="5400000">
        <a:off x="4440294" y="-3152485"/>
        <a:ext cx="538058" cy="8259752"/>
      </dsp:txXfrm>
    </dsp:sp>
    <dsp:sp modelId="{DF006088-E793-4432-BBDD-9E291673D81C}">
      <dsp:nvSpPr>
        <dsp:cNvPr id="0" name=""/>
        <dsp:cNvSpPr/>
      </dsp:nvSpPr>
      <dsp:spPr>
        <a:xfrm rot="5400000">
          <a:off x="-124167" y="1539076"/>
          <a:ext cx="827782" cy="579447"/>
        </a:xfrm>
        <a:prstGeom prst="chevron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 rot="5400000">
        <a:off x="-124167" y="1539076"/>
        <a:ext cx="827782" cy="579447"/>
      </dsp:txXfrm>
    </dsp:sp>
    <dsp:sp modelId="{8DA0FDFA-C39F-454E-8AB3-CACD973F4EEC}">
      <dsp:nvSpPr>
        <dsp:cNvPr id="0" name=""/>
        <dsp:cNvSpPr/>
      </dsp:nvSpPr>
      <dsp:spPr>
        <a:xfrm rot="5400000">
          <a:off x="4440294" y="-2445938"/>
          <a:ext cx="538058" cy="82597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BA" sz="3100" kern="1200" dirty="0" smtClean="0"/>
            <a:t>Резултати</a:t>
          </a:r>
          <a:endParaRPr lang="en-US" sz="3100" kern="1200" dirty="0"/>
        </a:p>
      </dsp:txBody>
      <dsp:txXfrm rot="5400000">
        <a:off x="4440294" y="-2445938"/>
        <a:ext cx="538058" cy="8259752"/>
      </dsp:txXfrm>
    </dsp:sp>
    <dsp:sp modelId="{40E209CE-D798-4EBE-9FF5-4E37A5A8EAE0}">
      <dsp:nvSpPr>
        <dsp:cNvPr id="0" name=""/>
        <dsp:cNvSpPr/>
      </dsp:nvSpPr>
      <dsp:spPr>
        <a:xfrm rot="5400000">
          <a:off x="-124167" y="2245624"/>
          <a:ext cx="827782" cy="579447"/>
        </a:xfrm>
        <a:prstGeom prst="chevron">
          <a:avLst/>
        </a:prstGeom>
        <a:gradFill rotWithShape="0">
          <a:gsLst>
            <a:gs pos="0">
              <a:schemeClr val="accent2">
                <a:hueOff val="3511139"/>
                <a:satOff val="-4379"/>
                <a:lumOff val="1030"/>
                <a:alphaOff val="0"/>
                <a:shade val="51000"/>
                <a:satMod val="130000"/>
              </a:schemeClr>
            </a:gs>
            <a:gs pos="80000">
              <a:schemeClr val="accent2">
                <a:hueOff val="3511139"/>
                <a:satOff val="-4379"/>
                <a:lumOff val="1030"/>
                <a:alphaOff val="0"/>
                <a:shade val="93000"/>
                <a:satMod val="130000"/>
              </a:schemeClr>
            </a:gs>
            <a:gs pos="100000">
              <a:schemeClr val="accent2">
                <a:hueOff val="3511139"/>
                <a:satOff val="-4379"/>
                <a:lumOff val="10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 rot="5400000">
        <a:off x="-124167" y="2245624"/>
        <a:ext cx="827782" cy="579447"/>
      </dsp:txXfrm>
    </dsp:sp>
    <dsp:sp modelId="{77515267-4AED-4D07-ADED-68F36A117222}">
      <dsp:nvSpPr>
        <dsp:cNvPr id="0" name=""/>
        <dsp:cNvSpPr/>
      </dsp:nvSpPr>
      <dsp:spPr>
        <a:xfrm rot="5400000">
          <a:off x="4440294" y="-1739390"/>
          <a:ext cx="538058" cy="82597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3511139"/>
              <a:satOff val="-4379"/>
              <a:lumOff val="103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BA" sz="3100" kern="1200" dirty="0" smtClean="0"/>
            <a:t>Дискусија и закључак</a:t>
          </a:r>
          <a:endParaRPr lang="en-US" sz="3100" kern="1200" dirty="0"/>
        </a:p>
      </dsp:txBody>
      <dsp:txXfrm rot="5400000">
        <a:off x="4440294" y="-1739390"/>
        <a:ext cx="538058" cy="8259752"/>
      </dsp:txXfrm>
    </dsp:sp>
    <dsp:sp modelId="{90D3A5CD-31DD-4802-8EA5-4627E229E5AC}">
      <dsp:nvSpPr>
        <dsp:cNvPr id="0" name=""/>
        <dsp:cNvSpPr/>
      </dsp:nvSpPr>
      <dsp:spPr>
        <a:xfrm rot="5400000">
          <a:off x="-124167" y="2952171"/>
          <a:ext cx="827782" cy="579447"/>
        </a:xfrm>
        <a:prstGeom prst="chevron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b="1" kern="1200" baseline="0" dirty="0"/>
        </a:p>
      </dsp:txBody>
      <dsp:txXfrm rot="5400000">
        <a:off x="-124167" y="2952171"/>
        <a:ext cx="827782" cy="579447"/>
      </dsp:txXfrm>
    </dsp:sp>
    <dsp:sp modelId="{3466203C-D4F2-4B59-9E78-F52A5A704C8E}">
      <dsp:nvSpPr>
        <dsp:cNvPr id="0" name=""/>
        <dsp:cNvSpPr/>
      </dsp:nvSpPr>
      <dsp:spPr>
        <a:xfrm rot="5400000">
          <a:off x="4440294" y="-1032842"/>
          <a:ext cx="538058" cy="82597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BA" sz="3100" kern="1200" dirty="0" smtClean="0"/>
            <a:t>Литература</a:t>
          </a:r>
          <a:endParaRPr lang="en-US" sz="3100" kern="1200" dirty="0"/>
        </a:p>
      </dsp:txBody>
      <dsp:txXfrm rot="5400000">
        <a:off x="4440294" y="-1032842"/>
        <a:ext cx="538058" cy="825975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976CAF-F643-4B16-B684-351A736D453A}">
      <dsp:nvSpPr>
        <dsp:cNvPr id="0" name=""/>
        <dsp:cNvSpPr/>
      </dsp:nvSpPr>
      <dsp:spPr>
        <a:xfrm>
          <a:off x="3428991" y="3022596"/>
          <a:ext cx="2402085" cy="144125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1600" kern="1200" dirty="0" smtClean="0"/>
            <a:t>Детаљно је истражена литература која се бави понашањем учесника у саобраћају</a:t>
          </a:r>
          <a:endParaRPr lang="en-US" sz="1600" kern="1200" dirty="0"/>
        </a:p>
      </dsp:txBody>
      <dsp:txXfrm>
        <a:off x="3428991" y="3022596"/>
        <a:ext cx="2402085" cy="1441251"/>
      </dsp:txXfrm>
    </dsp:sp>
    <dsp:sp modelId="{D35F127E-81E7-4725-B764-B39CF42E89E7}">
      <dsp:nvSpPr>
        <dsp:cNvPr id="0" name=""/>
        <dsp:cNvSpPr/>
      </dsp:nvSpPr>
      <dsp:spPr>
        <a:xfrm rot="10800000">
          <a:off x="2830259" y="3445363"/>
          <a:ext cx="423103" cy="5957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 dirty="0"/>
        </a:p>
      </dsp:txBody>
      <dsp:txXfrm rot="10800000">
        <a:off x="2830259" y="3445363"/>
        <a:ext cx="423103" cy="595717"/>
      </dsp:txXfrm>
    </dsp:sp>
    <dsp:sp modelId="{7D1CFFA3-36F1-432F-BD8D-B75BD94476D4}">
      <dsp:nvSpPr>
        <dsp:cNvPr id="0" name=""/>
        <dsp:cNvSpPr/>
      </dsp:nvSpPr>
      <dsp:spPr>
        <a:xfrm>
          <a:off x="228596" y="3022596"/>
          <a:ext cx="2402085" cy="144125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1600" kern="1200" dirty="0" smtClean="0"/>
            <a:t>Састављање анкетног упитника са насумично распоређеним ајтемима</a:t>
          </a:r>
          <a:endParaRPr lang="en-US" sz="1600" kern="1200" dirty="0"/>
        </a:p>
      </dsp:txBody>
      <dsp:txXfrm>
        <a:off x="228596" y="3022596"/>
        <a:ext cx="2402085" cy="1441251"/>
      </dsp:txXfrm>
    </dsp:sp>
    <dsp:sp modelId="{F1FF9A95-F794-406E-BEBB-2AD1A383143A}">
      <dsp:nvSpPr>
        <dsp:cNvPr id="0" name=""/>
        <dsp:cNvSpPr/>
      </dsp:nvSpPr>
      <dsp:spPr>
        <a:xfrm rot="16092613">
          <a:off x="1127637" y="2241122"/>
          <a:ext cx="528744" cy="5957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 dirty="0"/>
        </a:p>
      </dsp:txBody>
      <dsp:txXfrm rot="16092613">
        <a:off x="1127637" y="2241122"/>
        <a:ext cx="528744" cy="595717"/>
      </dsp:txXfrm>
    </dsp:sp>
    <dsp:sp modelId="{4DF66BFD-63A5-46EB-8DCB-8096F4362B9C}">
      <dsp:nvSpPr>
        <dsp:cNvPr id="0" name=""/>
        <dsp:cNvSpPr/>
      </dsp:nvSpPr>
      <dsp:spPr>
        <a:xfrm>
          <a:off x="152402" y="584200"/>
          <a:ext cx="2402085" cy="144125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1600" kern="1200" dirty="0" smtClean="0"/>
            <a:t>Анкетирање учесника у саобраћају је извршено у Бањалуци у првој седмици маја 2015. године</a:t>
          </a:r>
          <a:endParaRPr lang="en-US" sz="1600" kern="1200" dirty="0"/>
        </a:p>
      </dsp:txBody>
      <dsp:txXfrm>
        <a:off x="152402" y="584200"/>
        <a:ext cx="2402085" cy="1441251"/>
      </dsp:txXfrm>
    </dsp:sp>
    <dsp:sp modelId="{2F9DC3C2-0728-4C52-8F2A-A2DB9C9C1EC4}">
      <dsp:nvSpPr>
        <dsp:cNvPr id="0" name=""/>
        <dsp:cNvSpPr/>
      </dsp:nvSpPr>
      <dsp:spPr>
        <a:xfrm rot="81830">
          <a:off x="2730056" y="1044779"/>
          <a:ext cx="423223" cy="5957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 dirty="0"/>
        </a:p>
      </dsp:txBody>
      <dsp:txXfrm rot="81830">
        <a:off x="2730056" y="1044779"/>
        <a:ext cx="423223" cy="595717"/>
      </dsp:txXfrm>
    </dsp:sp>
    <dsp:sp modelId="{6B17DE5A-E6D4-46D6-B5AB-EA45CB618900}">
      <dsp:nvSpPr>
        <dsp:cNvPr id="0" name=""/>
        <dsp:cNvSpPr/>
      </dsp:nvSpPr>
      <dsp:spPr>
        <a:xfrm>
          <a:off x="3352797" y="660394"/>
          <a:ext cx="2402085" cy="144125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1600" kern="1200" dirty="0" smtClean="0"/>
            <a:t>Прикупљено је 157 анкетних упитника, од којих је формирана база података у софтверском пакету </a:t>
          </a:r>
          <a:r>
            <a:rPr lang="sr-Latn-BA" sz="1600" kern="1200" dirty="0" smtClean="0"/>
            <a:t>SPSS </a:t>
          </a:r>
          <a:r>
            <a:rPr lang="sr-Cyrl-BA" sz="1600" kern="1200" dirty="0" smtClean="0"/>
            <a:t>20.0.</a:t>
          </a:r>
          <a:endParaRPr lang="en-US" sz="1600" kern="1200" dirty="0"/>
        </a:p>
      </dsp:txBody>
      <dsp:txXfrm>
        <a:off x="3352797" y="660394"/>
        <a:ext cx="2402085" cy="1441251"/>
      </dsp:txXfrm>
    </dsp:sp>
    <dsp:sp modelId="{18DECD50-1DDC-4B5A-AB23-088C1521F46F}">
      <dsp:nvSpPr>
        <dsp:cNvPr id="0" name=""/>
        <dsp:cNvSpPr/>
      </dsp:nvSpPr>
      <dsp:spPr>
        <a:xfrm rot="21440223">
          <a:off x="5947028" y="1007572"/>
          <a:ext cx="464000" cy="5957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 dirty="0"/>
        </a:p>
      </dsp:txBody>
      <dsp:txXfrm rot="21440223">
        <a:off x="5947028" y="1007572"/>
        <a:ext cx="464000" cy="595717"/>
      </dsp:txXfrm>
    </dsp:sp>
    <dsp:sp modelId="{F2BCFF0B-74CA-42A9-A546-9002502D3EA0}">
      <dsp:nvSpPr>
        <dsp:cNvPr id="0" name=""/>
        <dsp:cNvSpPr/>
      </dsp:nvSpPr>
      <dsp:spPr>
        <a:xfrm>
          <a:off x="6629410" y="507996"/>
          <a:ext cx="2402085" cy="144125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1600" kern="1200" dirty="0" smtClean="0"/>
            <a:t>Анализа података</a:t>
          </a:r>
          <a:endParaRPr lang="en-US" sz="1600" kern="1200" dirty="0"/>
        </a:p>
      </dsp:txBody>
      <dsp:txXfrm>
        <a:off x="6629410" y="507996"/>
        <a:ext cx="2402085" cy="144125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CD60378-3DA0-4FDD-BBEC-570C434B9F66}">
      <dsp:nvSpPr>
        <dsp:cNvPr id="0" name=""/>
        <dsp:cNvSpPr/>
      </dsp:nvSpPr>
      <dsp:spPr>
        <a:xfrm>
          <a:off x="820059" y="1573174"/>
          <a:ext cx="4331273" cy="143949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r-Cyrl-BA" sz="2400" b="1" kern="1200" dirty="0" smtClean="0"/>
            <a:t>НАМЈЕРА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r-Cyrl-BA" sz="2000" kern="1200" dirty="0" smtClean="0"/>
            <a:t>4 ајтема</a:t>
          </a:r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>
              <a:latin typeface="Arial"/>
              <a:cs typeface="Arial"/>
            </a:rPr>
            <a:t>α</a:t>
          </a:r>
          <a:r>
            <a:rPr lang="sr-Cyrl-BA" sz="2000" kern="1200" dirty="0" smtClean="0">
              <a:latin typeface="Arial"/>
              <a:cs typeface="Arial"/>
            </a:rPr>
            <a:t> = .868</a:t>
          </a:r>
          <a:endParaRPr lang="en-US" sz="2000" kern="1200" dirty="0"/>
        </a:p>
      </dsp:txBody>
      <dsp:txXfrm>
        <a:off x="820059" y="1573174"/>
        <a:ext cx="4331273" cy="1439490"/>
      </dsp:txXfrm>
    </dsp:sp>
    <dsp:sp modelId="{2A275784-48DB-4101-BD62-94C095B98139}">
      <dsp:nvSpPr>
        <dsp:cNvPr id="0" name=""/>
        <dsp:cNvSpPr/>
      </dsp:nvSpPr>
      <dsp:spPr>
        <a:xfrm rot="13911869">
          <a:off x="1907741" y="1322634"/>
          <a:ext cx="656791" cy="31113"/>
        </a:xfrm>
        <a:custGeom>
          <a:avLst/>
          <a:gdLst/>
          <a:ahLst/>
          <a:cxnLst/>
          <a:rect l="0" t="0" r="0" b="0"/>
          <a:pathLst>
            <a:path>
              <a:moveTo>
                <a:pt x="0" y="15556"/>
              </a:moveTo>
              <a:lnTo>
                <a:pt x="656791" y="15556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3911869">
        <a:off x="2219717" y="1321771"/>
        <a:ext cx="32839" cy="32839"/>
      </dsp:txXfrm>
    </dsp:sp>
    <dsp:sp modelId="{6C0317ED-6F32-4EA9-B9F3-03A7C7D57629}">
      <dsp:nvSpPr>
        <dsp:cNvPr id="0" name=""/>
        <dsp:cNvSpPr/>
      </dsp:nvSpPr>
      <dsp:spPr>
        <a:xfrm>
          <a:off x="677260" y="60315"/>
          <a:ext cx="1945457" cy="106257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b="1" kern="1200" dirty="0" smtClean="0"/>
            <a:t>Ставови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kern="1200" dirty="0" smtClean="0"/>
            <a:t>5 ајтема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>
              <a:latin typeface="Arial"/>
              <a:cs typeface="Arial"/>
            </a:rPr>
            <a:t>α</a:t>
          </a:r>
          <a:r>
            <a:rPr lang="sr-Cyrl-BA" sz="2000" kern="1200" dirty="0" smtClean="0">
              <a:latin typeface="Arial"/>
              <a:cs typeface="Arial"/>
            </a:rPr>
            <a:t> = .791</a:t>
          </a:r>
          <a:endParaRPr lang="en-US" sz="2000" kern="1200" dirty="0"/>
        </a:p>
      </dsp:txBody>
      <dsp:txXfrm>
        <a:off x="677260" y="60315"/>
        <a:ext cx="1945457" cy="1062575"/>
      </dsp:txXfrm>
    </dsp:sp>
    <dsp:sp modelId="{68D6638D-BADF-46CF-A446-BC9C1C4F5A3E}">
      <dsp:nvSpPr>
        <dsp:cNvPr id="0" name=""/>
        <dsp:cNvSpPr/>
      </dsp:nvSpPr>
      <dsp:spPr>
        <a:xfrm rot="132911">
          <a:off x="5136483" y="2377575"/>
          <a:ext cx="879822" cy="31113"/>
        </a:xfrm>
        <a:custGeom>
          <a:avLst/>
          <a:gdLst/>
          <a:ahLst/>
          <a:cxnLst/>
          <a:rect l="0" t="0" r="0" b="0"/>
          <a:pathLst>
            <a:path>
              <a:moveTo>
                <a:pt x="0" y="15556"/>
              </a:moveTo>
              <a:lnTo>
                <a:pt x="879822" y="15556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32911">
        <a:off x="5554399" y="2371136"/>
        <a:ext cx="43991" cy="43991"/>
      </dsp:txXfrm>
    </dsp:sp>
    <dsp:sp modelId="{AA885EA1-AAA2-4FF5-A827-A6ED0E72FD84}">
      <dsp:nvSpPr>
        <dsp:cNvPr id="0" name=""/>
        <dsp:cNvSpPr/>
      </dsp:nvSpPr>
      <dsp:spPr>
        <a:xfrm>
          <a:off x="6013119" y="1784903"/>
          <a:ext cx="2400309" cy="1343092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b="1" kern="1200" dirty="0" smtClean="0"/>
            <a:t>Субјективне норме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kern="1200" dirty="0" smtClean="0"/>
            <a:t>3 ајтема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>
              <a:latin typeface="Arial"/>
              <a:cs typeface="Arial"/>
            </a:rPr>
            <a:t>α</a:t>
          </a:r>
          <a:r>
            <a:rPr lang="sr-Cyrl-BA" sz="2000" kern="1200" dirty="0" smtClean="0">
              <a:latin typeface="Arial"/>
              <a:cs typeface="Arial"/>
            </a:rPr>
            <a:t> = .663</a:t>
          </a:r>
          <a:endParaRPr lang="en-US" sz="2000" kern="1200" dirty="0"/>
        </a:p>
      </dsp:txBody>
      <dsp:txXfrm>
        <a:off x="6013119" y="1784903"/>
        <a:ext cx="2400309" cy="1343092"/>
      </dsp:txXfrm>
    </dsp:sp>
    <dsp:sp modelId="{1B0A12CE-DA9E-4B64-A74D-037898F02DB2}">
      <dsp:nvSpPr>
        <dsp:cNvPr id="0" name=""/>
        <dsp:cNvSpPr/>
      </dsp:nvSpPr>
      <dsp:spPr>
        <a:xfrm rot="20421554">
          <a:off x="4408023" y="1441242"/>
          <a:ext cx="1840995" cy="31113"/>
        </a:xfrm>
        <a:custGeom>
          <a:avLst/>
          <a:gdLst/>
          <a:ahLst/>
          <a:cxnLst/>
          <a:rect l="0" t="0" r="0" b="0"/>
          <a:pathLst>
            <a:path>
              <a:moveTo>
                <a:pt x="0" y="15556"/>
              </a:moveTo>
              <a:lnTo>
                <a:pt x="1840995" y="15556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20421554">
        <a:off x="5282496" y="1410773"/>
        <a:ext cx="92049" cy="92049"/>
      </dsp:txXfrm>
    </dsp:sp>
    <dsp:sp modelId="{7F111F1A-D945-436F-B7C8-B308FBB75F7F}">
      <dsp:nvSpPr>
        <dsp:cNvPr id="0" name=""/>
        <dsp:cNvSpPr/>
      </dsp:nvSpPr>
      <dsp:spPr>
        <a:xfrm>
          <a:off x="6013103" y="53729"/>
          <a:ext cx="2469506" cy="143617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b="1" kern="1200" dirty="0" smtClean="0"/>
            <a:t>Опажена контрола понашања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kern="1200" dirty="0" smtClean="0"/>
            <a:t>4 ајтема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>
              <a:latin typeface="Arial"/>
              <a:cs typeface="Arial"/>
            </a:rPr>
            <a:t>α</a:t>
          </a:r>
          <a:r>
            <a:rPr lang="sr-Cyrl-BA" sz="2000" kern="1200" dirty="0" smtClean="0">
              <a:latin typeface="Arial"/>
              <a:cs typeface="Arial"/>
            </a:rPr>
            <a:t> = .838</a:t>
          </a:r>
          <a:endParaRPr lang="en-US" sz="2000" kern="1200" dirty="0"/>
        </a:p>
      </dsp:txBody>
      <dsp:txXfrm>
        <a:off x="6013103" y="53729"/>
        <a:ext cx="2469506" cy="1436171"/>
      </dsp:txXfrm>
    </dsp:sp>
    <dsp:sp modelId="{1B30D6F7-04DE-470B-8363-57FBCB4BDA7E}">
      <dsp:nvSpPr>
        <dsp:cNvPr id="0" name=""/>
        <dsp:cNvSpPr/>
      </dsp:nvSpPr>
      <dsp:spPr>
        <a:xfrm rot="3378212">
          <a:off x="3301264" y="3265996"/>
          <a:ext cx="687358" cy="31113"/>
        </a:xfrm>
        <a:custGeom>
          <a:avLst/>
          <a:gdLst/>
          <a:ahLst/>
          <a:cxnLst/>
          <a:rect l="0" t="0" r="0" b="0"/>
          <a:pathLst>
            <a:path>
              <a:moveTo>
                <a:pt x="0" y="15556"/>
              </a:moveTo>
              <a:lnTo>
                <a:pt x="687358" y="15556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3378212">
        <a:off x="3627760" y="3264368"/>
        <a:ext cx="34367" cy="34367"/>
      </dsp:txXfrm>
    </dsp:sp>
    <dsp:sp modelId="{FB2FE936-8F0C-4495-B076-6178541FC7C2}">
      <dsp:nvSpPr>
        <dsp:cNvPr id="0" name=""/>
        <dsp:cNvSpPr/>
      </dsp:nvSpPr>
      <dsp:spPr>
        <a:xfrm>
          <a:off x="3200649" y="3515712"/>
          <a:ext cx="2078097" cy="131551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b="1" kern="1200" dirty="0" smtClean="0"/>
            <a:t>Нормативне норме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kern="1200" dirty="0" smtClean="0"/>
            <a:t>4 ајтема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>
              <a:latin typeface="Arial"/>
              <a:cs typeface="Arial"/>
            </a:rPr>
            <a:t>α</a:t>
          </a:r>
          <a:r>
            <a:rPr lang="sr-Cyrl-BA" sz="2000" kern="1200" dirty="0" smtClean="0">
              <a:latin typeface="Arial"/>
              <a:cs typeface="Arial"/>
            </a:rPr>
            <a:t> = .805</a:t>
          </a:r>
          <a:endParaRPr lang="en-US" sz="2000" kern="1200" dirty="0"/>
        </a:p>
      </dsp:txBody>
      <dsp:txXfrm>
        <a:off x="3200649" y="3515712"/>
        <a:ext cx="2078097" cy="1315511"/>
      </dsp:txXfrm>
    </dsp:sp>
    <dsp:sp modelId="{20F8AA50-61A3-4332-AE19-83B640FDBD84}">
      <dsp:nvSpPr>
        <dsp:cNvPr id="0" name=""/>
        <dsp:cNvSpPr/>
      </dsp:nvSpPr>
      <dsp:spPr>
        <a:xfrm rot="1417785">
          <a:off x="4196198" y="3326131"/>
          <a:ext cx="2373278" cy="31113"/>
        </a:xfrm>
        <a:custGeom>
          <a:avLst/>
          <a:gdLst/>
          <a:ahLst/>
          <a:cxnLst/>
          <a:rect l="0" t="0" r="0" b="0"/>
          <a:pathLst>
            <a:path>
              <a:moveTo>
                <a:pt x="0" y="15556"/>
              </a:moveTo>
              <a:lnTo>
                <a:pt x="2373278" y="15556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417785">
        <a:off x="5323505" y="3282355"/>
        <a:ext cx="118663" cy="118663"/>
      </dsp:txXfrm>
    </dsp:sp>
    <dsp:sp modelId="{40BFE18C-F2AC-4F43-9F50-29EE0E669802}">
      <dsp:nvSpPr>
        <dsp:cNvPr id="0" name=""/>
        <dsp:cNvSpPr/>
      </dsp:nvSpPr>
      <dsp:spPr>
        <a:xfrm>
          <a:off x="6301851" y="3516006"/>
          <a:ext cx="2029005" cy="134321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b="1" kern="1200" dirty="0" smtClean="0"/>
            <a:t>Дескриптивне норме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kern="1200" dirty="0" smtClean="0"/>
            <a:t>4 ајтема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>
              <a:latin typeface="Arial"/>
              <a:cs typeface="Arial"/>
            </a:rPr>
            <a:t>α</a:t>
          </a:r>
          <a:r>
            <a:rPr lang="sr-Cyrl-BA" sz="2000" kern="1200" dirty="0" smtClean="0">
              <a:latin typeface="Arial"/>
              <a:cs typeface="Arial"/>
            </a:rPr>
            <a:t> = .781</a:t>
          </a:r>
          <a:endParaRPr lang="en-US" sz="2000" b="1" kern="1200" dirty="0"/>
        </a:p>
      </dsp:txBody>
      <dsp:txXfrm>
        <a:off x="6301851" y="3516006"/>
        <a:ext cx="2029005" cy="1343218"/>
      </dsp:txXfrm>
    </dsp:sp>
    <dsp:sp modelId="{F79E4209-A80D-4B82-B5AD-1941E4DDD431}">
      <dsp:nvSpPr>
        <dsp:cNvPr id="0" name=""/>
        <dsp:cNvSpPr/>
      </dsp:nvSpPr>
      <dsp:spPr>
        <a:xfrm rot="7252863">
          <a:off x="2070312" y="3263018"/>
          <a:ext cx="651847" cy="31113"/>
        </a:xfrm>
        <a:custGeom>
          <a:avLst/>
          <a:gdLst/>
          <a:ahLst/>
          <a:cxnLst/>
          <a:rect l="0" t="0" r="0" b="0"/>
          <a:pathLst>
            <a:path>
              <a:moveTo>
                <a:pt x="0" y="15556"/>
              </a:moveTo>
              <a:lnTo>
                <a:pt x="651847" y="15556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7252863">
        <a:off x="2379940" y="3262279"/>
        <a:ext cx="32592" cy="32592"/>
      </dsp:txXfrm>
    </dsp:sp>
    <dsp:sp modelId="{A29E7D76-9DCE-4112-8987-D6097BE6FEF9}">
      <dsp:nvSpPr>
        <dsp:cNvPr id="0" name=""/>
        <dsp:cNvSpPr/>
      </dsp:nvSpPr>
      <dsp:spPr>
        <a:xfrm>
          <a:off x="857456" y="3515730"/>
          <a:ext cx="2021355" cy="1291803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1700" b="1" kern="1200" dirty="0" smtClean="0"/>
            <a:t>Персоналне норм</a:t>
          </a:r>
          <a:r>
            <a:rPr lang="sr-Cyrl-BA" sz="1700" kern="1200" dirty="0" smtClean="0"/>
            <a:t>е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1700" kern="1200" dirty="0" smtClean="0"/>
            <a:t>6 ајтема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700" kern="1200" dirty="0" smtClean="0">
              <a:latin typeface="Arial"/>
              <a:cs typeface="Arial"/>
            </a:rPr>
            <a:t>α</a:t>
          </a:r>
          <a:r>
            <a:rPr lang="sr-Cyrl-BA" sz="1700" kern="1200" dirty="0" smtClean="0">
              <a:latin typeface="Arial"/>
              <a:cs typeface="Arial"/>
            </a:rPr>
            <a:t> = .873</a:t>
          </a:r>
          <a:endParaRPr lang="en-US" sz="1700" kern="1200" dirty="0"/>
        </a:p>
      </dsp:txBody>
      <dsp:txXfrm>
        <a:off x="857456" y="3515730"/>
        <a:ext cx="2021355" cy="1291803"/>
      </dsp:txXfrm>
    </dsp:sp>
    <dsp:sp modelId="{8894E69F-40BD-433A-A9DB-83B781B3033E}">
      <dsp:nvSpPr>
        <dsp:cNvPr id="0" name=""/>
        <dsp:cNvSpPr/>
      </dsp:nvSpPr>
      <dsp:spPr>
        <a:xfrm rot="18068345">
          <a:off x="3286033" y="1348365"/>
          <a:ext cx="521868" cy="31113"/>
        </a:xfrm>
        <a:custGeom>
          <a:avLst/>
          <a:gdLst/>
          <a:ahLst/>
          <a:cxnLst/>
          <a:rect l="0" t="0" r="0" b="0"/>
          <a:pathLst>
            <a:path>
              <a:moveTo>
                <a:pt x="0" y="15556"/>
              </a:moveTo>
              <a:lnTo>
                <a:pt x="521868" y="15556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 rot="18068345">
        <a:off x="3533921" y="1350875"/>
        <a:ext cx="26093" cy="26093"/>
      </dsp:txXfrm>
    </dsp:sp>
    <dsp:sp modelId="{583737D2-E8D1-49F0-A207-2B146739C9A6}">
      <dsp:nvSpPr>
        <dsp:cNvPr id="0" name=""/>
        <dsp:cNvSpPr/>
      </dsp:nvSpPr>
      <dsp:spPr>
        <a:xfrm>
          <a:off x="2984378" y="60283"/>
          <a:ext cx="2030902" cy="110815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b="1" kern="1200" dirty="0" smtClean="0"/>
            <a:t>Навика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BA" sz="2000" kern="1200" dirty="0" smtClean="0"/>
            <a:t>4 ајтема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>
              <a:latin typeface="Arial"/>
              <a:cs typeface="Arial"/>
            </a:rPr>
            <a:t>α</a:t>
          </a:r>
          <a:r>
            <a:rPr lang="sr-Cyrl-BA" sz="2000" kern="1200" dirty="0" smtClean="0">
              <a:latin typeface="Arial"/>
              <a:cs typeface="Arial"/>
            </a:rPr>
            <a:t> = .830</a:t>
          </a:r>
          <a:endParaRPr lang="en-US" sz="2000" kern="1200" dirty="0"/>
        </a:p>
      </dsp:txBody>
      <dsp:txXfrm>
        <a:off x="2984378" y="60283"/>
        <a:ext cx="2030902" cy="11081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26.10.2015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20621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C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ФАКТОРИ НАМЈЕРЕ ПЈЕШАКА </a:t>
            </a:r>
            <a:r>
              <a:rPr lang="sr-Cyrl-C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 ПРЕЛАЗЕ КОЛОВОЗ ТОКОМ ЦРВЕНОГ </a:t>
            </a:r>
            <a:r>
              <a:rPr lang="sr-Cyrl-C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ПЈЕШАЧКОГ </a:t>
            </a:r>
            <a:r>
              <a:rPr lang="sr-Cyrl-C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СИГНАЛА НА СЕМАФОРУ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FACTORS 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 INFLUENCE PEDESTRIANS' ROAD CROSSING INTENTION DURING RED MAN SIGNAL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90600" y="4565349"/>
            <a:ext cx="7848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dirty="0" smtClean="0"/>
              <a:t>Спасоје Мићић, </a:t>
            </a:r>
            <a:r>
              <a:rPr lang="sr-Cyrl-BA" sz="2000" i="1" dirty="0" smtClean="0"/>
              <a:t>Министарство саобраћаја и веза Републике Српске</a:t>
            </a:r>
            <a:endParaRPr lang="sr-Latn-BA" sz="2000" i="1" dirty="0" smtClean="0"/>
          </a:p>
          <a:p>
            <a:r>
              <a:rPr lang="sr-Cyrl-BA" sz="2000" dirty="0" smtClean="0"/>
              <a:t>Бошко Матовић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Ф</a:t>
            </a:r>
            <a:r>
              <a:rPr lang="x-none" sz="2000" i="1" smtClean="0"/>
              <a:t>акултет </a:t>
            </a:r>
            <a:r>
              <a:rPr lang="x-none" sz="2000" i="1" smtClean="0"/>
              <a:t>техничких наука, Нови Сад</a:t>
            </a:r>
            <a:endParaRPr lang="sr-Latn-BA" sz="2000" i="1" dirty="0" smtClean="0"/>
          </a:p>
          <a:p>
            <a:r>
              <a:rPr lang="sr-Cyrl-BA" sz="2000" dirty="0" smtClean="0"/>
              <a:t>Драган Јовановић</a:t>
            </a:r>
            <a:r>
              <a:rPr lang="sr-Cyrl-BA" sz="2000" dirty="0" smtClean="0"/>
              <a:t>,</a:t>
            </a:r>
            <a:r>
              <a:rPr lang="sr-Cyrl-BA" sz="2000" i="1" dirty="0" smtClean="0"/>
              <a:t> Ф</a:t>
            </a:r>
            <a:r>
              <a:rPr lang="x-none" sz="2000" i="1" smtClean="0"/>
              <a:t>акултет техничких наука, Нови Сад</a:t>
            </a:r>
            <a:r>
              <a:rPr lang="sr-Cyrl-BA" sz="2000" dirty="0" smtClean="0"/>
              <a:t> 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7" name="Diagram 6"/>
          <p:cNvGraphicFramePr/>
          <p:nvPr/>
        </p:nvGraphicFramePr>
        <p:xfrm>
          <a:off x="304800" y="1752600"/>
          <a:ext cx="8839200" cy="365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 descr="index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00875" y="471487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4D41DFC-125F-47D0-B8BB-EF09B6F4B4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graphicEl>
                                              <a:dgm id="{34D41DFC-125F-47D0-B8BB-EF09B6F4B4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graphicEl>
                                              <a:dgm id="{34D41DFC-125F-47D0-B8BB-EF09B6F4B4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C250A1D-5332-4862-9D90-981D2DE42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graphicEl>
                                              <a:dgm id="{8C250A1D-5332-4862-9D90-981D2DE42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graphicEl>
                                              <a:dgm id="{8C250A1D-5332-4862-9D90-981D2DE42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F006088-E793-4432-BBDD-9E291673D8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graphicEl>
                                              <a:dgm id="{DF006088-E793-4432-BBDD-9E291673D8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graphicEl>
                                              <a:dgm id="{DF006088-E793-4432-BBDD-9E291673D8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0E209CE-D798-4EBE-9FF5-4E37A5A8EA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graphicEl>
                                              <a:dgm id="{40E209CE-D798-4EBE-9FF5-4E37A5A8EA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graphicEl>
                                              <a:dgm id="{40E209CE-D798-4EBE-9FF5-4E37A5A8EA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0D3A5CD-31DD-4802-8EA5-4627E229E5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graphicEl>
                                              <a:dgm id="{90D3A5CD-31DD-4802-8EA5-4627E229E5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graphicEl>
                                              <a:dgm id="{90D3A5CD-31DD-4802-8EA5-4627E229E5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AF0D2A7-EB69-4951-9BF5-50227455F3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graphicEl>
                                              <a:dgm id="{BAF0D2A7-EB69-4951-9BF5-50227455F3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graphicEl>
                                              <a:dgm id="{BAF0D2A7-EB69-4951-9BF5-50227455F3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6E2D9F5-42F2-4743-8BA4-AE58B00C4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graphicEl>
                                              <a:dgm id="{B6E2D9F5-42F2-4743-8BA4-AE58B00C4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graphicEl>
                                              <a:dgm id="{B6E2D9F5-42F2-4743-8BA4-AE58B00C4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DA0FDFA-C39F-454E-8AB3-CACD973F4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graphicEl>
                                              <a:dgm id="{8DA0FDFA-C39F-454E-8AB3-CACD973F4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graphicEl>
                                              <a:dgm id="{8DA0FDFA-C39F-454E-8AB3-CACD973F4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7515267-4AED-4D07-ADED-68F36A117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graphicEl>
                                              <a:dgm id="{77515267-4AED-4D07-ADED-68F36A117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graphicEl>
                                              <a:dgm id="{77515267-4AED-4D07-ADED-68F36A117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466203C-D4F2-4B59-9E78-F52A5A704C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graphicEl>
                                              <a:dgm id="{3466203C-D4F2-4B59-9E78-F52A5A704C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>
                                            <p:graphicEl>
                                              <a:dgm id="{3466203C-D4F2-4B59-9E78-F52A5A704C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lvlAtOnc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 Placeholder 1"/>
          <p:cNvSpPr txBox="1">
            <a:spLocks/>
          </p:cNvSpPr>
          <p:nvPr/>
        </p:nvSpPr>
        <p:spPr>
          <a:xfrm>
            <a:off x="152400" y="1371600"/>
            <a:ext cx="8839200" cy="4648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buFont typeface="Wingdings" pitchFamily="2" charset="2"/>
              <a:buChar char="Ø"/>
              <a:tabLst/>
              <a:defRPr/>
            </a:pPr>
            <a:r>
              <a:rPr kumimoji="0" lang="sr-Cyrl-BA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Пјешаци чине 22% у структури погинулих.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buFont typeface="Wingdings" pitchFamily="2" charset="2"/>
              <a:buChar char="Ø"/>
              <a:tabLst/>
              <a:defRPr/>
            </a:pPr>
            <a:endParaRPr kumimoji="0" lang="sr-Cyrl-BA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buFont typeface="Wingdings" pitchFamily="2" charset="2"/>
              <a:buChar char="Ø"/>
              <a:tabLst/>
              <a:defRPr/>
            </a:pPr>
            <a:r>
              <a:rPr kumimoji="0" lang="sr-Cyrl-BA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Детерминанте понашања пјешака су: ставови, опажена контрола понашања, субјективне норме, нормативне норме, персоналне норме,дескриптивне норме и навика.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buFont typeface="Wingdings" pitchFamily="2" charset="2"/>
              <a:buChar char="Ø"/>
              <a:tabLst/>
              <a:defRPr/>
            </a:pPr>
            <a:endParaRPr kumimoji="0" lang="sr-Cyrl-BA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buFont typeface="Wingdings" pitchFamily="2" charset="2"/>
              <a:buChar char="Ø"/>
              <a:tabLst/>
              <a:defRPr/>
            </a:pPr>
            <a:r>
              <a:rPr kumimoji="0" lang="sr-Cyrl-BA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Формирање поузданих и валидних скала.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buFont typeface="Wingdings" pitchFamily="2" charset="2"/>
              <a:buChar char="Ø"/>
              <a:tabLst/>
              <a:defRPr/>
            </a:pPr>
            <a:r>
              <a:rPr kumimoji="0" lang="sr-Cyrl-BA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Утицај детерминанти понашања на намјеру.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50000"/>
              <a:buFont typeface="Wingdings" pitchFamily="2" charset="2"/>
              <a:buChar char="Ø"/>
              <a:tabLst/>
              <a:defRPr/>
            </a:pPr>
            <a:r>
              <a:rPr kumimoji="0" lang="sr-Cyrl-BA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Приједлог мјера на основу добијених резултата. </a:t>
            </a:r>
            <a:endParaRPr kumimoji="0" lang="sr-Cyrl-BA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pic>
        <p:nvPicPr>
          <p:cNvPr id="11" name="Picture 10" descr="slika cilj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3200" y="1219200"/>
            <a:ext cx="3124200" cy="267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7" descr="images 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3600" y="4038600"/>
            <a:ext cx="3048000" cy="2028305"/>
          </a:xfrm>
          <a:prstGeom prst="rect">
            <a:avLst/>
          </a:prstGeom>
        </p:spPr>
      </p:pic>
      <p:graphicFrame>
        <p:nvGraphicFramePr>
          <p:cNvPr id="10" name="Diagram 9"/>
          <p:cNvGraphicFramePr/>
          <p:nvPr/>
        </p:nvGraphicFramePr>
        <p:xfrm>
          <a:off x="0" y="1397000"/>
          <a:ext cx="9144000" cy="4775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C1976CAF-F643-4B16-B684-351A736D45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>
                                            <p:graphicEl>
                                              <a:dgm id="{C1976CAF-F643-4B16-B684-351A736D45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D35F127E-81E7-4725-B764-B39CF42E89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>
                                            <p:graphicEl>
                                              <a:dgm id="{D35F127E-81E7-4725-B764-B39CF42E89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7D1CFFA3-36F1-432F-BD8D-B75BD94476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>
                                            <p:graphicEl>
                                              <a:dgm id="{7D1CFFA3-36F1-432F-BD8D-B75BD94476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F1FF9A95-F794-406E-BEBB-2AD1A38314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>
                                            <p:graphicEl>
                                              <a:dgm id="{F1FF9A95-F794-406E-BEBB-2AD1A38314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4DF66BFD-63A5-46EB-8DCB-8096F4362B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>
                                            <p:graphicEl>
                                              <a:dgm id="{4DF66BFD-63A5-46EB-8DCB-8096F4362B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2F9DC3C2-0728-4C52-8F2A-A2DB9C9C1E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>
                                            <p:graphicEl>
                                              <a:dgm id="{2F9DC3C2-0728-4C52-8F2A-A2DB9C9C1E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6B17DE5A-E6D4-46D6-B5AB-EA45CB6189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>
                                            <p:graphicEl>
                                              <a:dgm id="{6B17DE5A-E6D4-46D6-B5AB-EA45CB6189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18DECD50-1DDC-4B5A-AB23-088C1521F4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>
                                            <p:graphicEl>
                                              <a:dgm id="{18DECD50-1DDC-4B5A-AB23-088C1521F4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F2BCFF0B-74CA-42A9-A546-9002502D3E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">
                                            <p:graphicEl>
                                              <a:dgm id="{F2BCFF0B-74CA-42A9-A546-9002502D3E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8" name="Diagram 7"/>
          <p:cNvGraphicFramePr/>
          <p:nvPr/>
        </p:nvGraphicFramePr>
        <p:xfrm>
          <a:off x="0" y="1371600"/>
          <a:ext cx="9144000" cy="609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</a:t>
            </a:r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0" y="129540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Хијерархијска регресиона анализа: предвиђање </a:t>
            </a:r>
            <a:r>
              <a:rPr lang="sr-Cyrl-BA" b="1" dirty="0" smtClean="0"/>
              <a:t>намјере </a:t>
            </a:r>
            <a:r>
              <a:rPr lang="en-US" b="1" dirty="0" smtClean="0"/>
              <a:t>п</a:t>
            </a:r>
            <a:r>
              <a:rPr lang="sr-Cyrl-BA" b="1" dirty="0" smtClean="0"/>
              <a:t>ј</a:t>
            </a:r>
            <a:r>
              <a:rPr lang="en-US" b="1" dirty="0" smtClean="0"/>
              <a:t>ешака да прелазе коловоз за време црвеног п</a:t>
            </a:r>
            <a:r>
              <a:rPr lang="sr-Cyrl-BA" b="1" dirty="0" smtClean="0"/>
              <a:t>ј</a:t>
            </a:r>
            <a:r>
              <a:rPr lang="en-US" b="1" dirty="0" smtClean="0"/>
              <a:t>ешачког св</a:t>
            </a:r>
            <a:r>
              <a:rPr lang="sr-Cyrl-BA" b="1" dirty="0" smtClean="0"/>
              <a:t>ј</a:t>
            </a:r>
            <a:r>
              <a:rPr lang="en-US" b="1" dirty="0" smtClean="0"/>
              <a:t>етла на семафору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10" name="Content Placeholder 6" descr="tabe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2057400"/>
            <a:ext cx="8075543" cy="4572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05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0" y="1447800"/>
            <a:ext cx="9144000" cy="1849770"/>
            <a:chOff x="0" y="10769"/>
            <a:chExt cx="9144000" cy="184977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1" name="Rounded Rectangle 10"/>
            <p:cNvSpPr/>
            <p:nvPr/>
          </p:nvSpPr>
          <p:spPr>
            <a:xfrm>
              <a:off x="0" y="10769"/>
              <a:ext cx="9144000" cy="1849770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ounded Rectangle 4"/>
            <p:cNvSpPr/>
            <p:nvPr/>
          </p:nvSpPr>
          <p:spPr>
            <a:xfrm>
              <a:off x="90298" y="101067"/>
              <a:ext cx="8963404" cy="166917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just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err="1" smtClean="0"/>
                <a:t>Резултати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овог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истраживања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могу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бити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корисни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за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креирање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програма</a:t>
              </a:r>
              <a:r>
                <a:rPr lang="en-US" sz="2800" b="1" kern="1200" dirty="0" smtClean="0"/>
                <a:t> и </a:t>
              </a:r>
              <a:r>
                <a:rPr lang="en-US" sz="2800" b="1" kern="1200" dirty="0" err="1" smtClean="0"/>
                <a:t>акционих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планова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безб</a:t>
              </a:r>
              <a:r>
                <a:rPr lang="sr-Cyrl-BA" sz="2800" b="1" kern="1200" dirty="0" smtClean="0"/>
                <a:t>ј</a:t>
              </a:r>
              <a:r>
                <a:rPr lang="en-US" sz="2800" b="1" kern="1200" dirty="0" err="1" smtClean="0"/>
                <a:t>едности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саобраћаја</a:t>
              </a:r>
              <a:r>
                <a:rPr lang="en-US" sz="2800" b="1" kern="1200" dirty="0" smtClean="0"/>
                <a:t> у </a:t>
              </a:r>
              <a:r>
                <a:rPr lang="en-US" sz="2800" b="1" kern="1200" dirty="0" err="1" smtClean="0"/>
                <a:t>циљу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смањења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страдања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пешака</a:t>
              </a:r>
              <a:r>
                <a:rPr lang="en-US" sz="2800" b="1" kern="1200" dirty="0" smtClean="0"/>
                <a:t>. </a:t>
              </a:r>
              <a:endParaRPr lang="en-US" sz="2800" kern="12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0" y="3886200"/>
            <a:ext cx="9144000" cy="1849770"/>
            <a:chOff x="0" y="2705100"/>
            <a:chExt cx="9144000" cy="184977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4" name="Rounded Rectangle 13"/>
            <p:cNvSpPr/>
            <p:nvPr/>
          </p:nvSpPr>
          <p:spPr>
            <a:xfrm>
              <a:off x="0" y="2705100"/>
              <a:ext cx="9144000" cy="1849770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ounded Rectangle 4"/>
            <p:cNvSpPr/>
            <p:nvPr/>
          </p:nvSpPr>
          <p:spPr>
            <a:xfrm>
              <a:off x="90298" y="2795398"/>
              <a:ext cx="8963404" cy="166917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just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r-Cyrl-BA" sz="2800" b="1" kern="1200" dirty="0" smtClean="0"/>
                <a:t>П</a:t>
              </a:r>
              <a:r>
                <a:rPr lang="en-US" sz="2800" b="1" kern="1200" dirty="0" err="1" smtClean="0"/>
                <a:t>ерсоналне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норме</a:t>
              </a:r>
              <a:r>
                <a:rPr lang="en-US" sz="2800" b="1" kern="1200" dirty="0" smtClean="0"/>
                <a:t>, </a:t>
              </a:r>
              <a:r>
                <a:rPr lang="en-US" sz="2800" b="1" kern="1200" dirty="0" err="1" smtClean="0"/>
                <a:t>опажена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контрола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понашања</a:t>
              </a:r>
              <a:r>
                <a:rPr lang="en-US" sz="2800" b="1" kern="1200" dirty="0" smtClean="0"/>
                <a:t> и </a:t>
              </a:r>
              <a:r>
                <a:rPr lang="en-US" sz="2800" b="1" kern="1200" dirty="0" err="1" smtClean="0"/>
                <a:t>дескриптивне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норме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треба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да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буду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основа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за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креирање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интервенција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безб</a:t>
              </a:r>
              <a:r>
                <a:rPr lang="sr-Cyrl-BA" sz="2800" b="1" kern="1200" dirty="0" smtClean="0"/>
                <a:t>ј</a:t>
              </a:r>
              <a:r>
                <a:rPr lang="en-US" sz="2800" b="1" kern="1200" dirty="0" err="1" smtClean="0"/>
                <a:t>едности</a:t>
              </a:r>
              <a:r>
                <a:rPr lang="en-US" sz="2800" b="1" kern="1200" dirty="0" smtClean="0"/>
                <a:t> </a:t>
              </a:r>
              <a:r>
                <a:rPr lang="en-US" sz="2800" b="1" kern="1200" dirty="0" err="1" smtClean="0"/>
                <a:t>саобраћаја</a:t>
              </a:r>
              <a:r>
                <a:rPr lang="sr-Cyrl-BA" sz="2800" b="1" kern="1200" dirty="0" smtClean="0"/>
                <a:t>.</a:t>
              </a:r>
              <a:endParaRPr lang="en-US" sz="2800" kern="1200" dirty="0"/>
            </a:p>
          </p:txBody>
        </p:sp>
      </p:grpSp>
      <p:pic>
        <p:nvPicPr>
          <p:cNvPr id="16" name="Picture 15" descr="sta dalje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0" y="1676400"/>
            <a:ext cx="2867025" cy="417722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52400" y="1752600"/>
            <a:ext cx="5638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sr-Cyrl-BA" sz="2400" b="1" dirty="0" err="1" smtClean="0"/>
              <a:t>Р</a:t>
            </a:r>
            <a:r>
              <a:rPr lang="en-US" sz="2400" b="1" dirty="0" err="1" smtClean="0"/>
              <a:t>изична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понашања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као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што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је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прелажење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коловоза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на</a:t>
            </a:r>
            <a:r>
              <a:rPr lang="en-US" sz="2400" b="1" dirty="0" smtClean="0"/>
              <a:t> </a:t>
            </a:r>
            <a:r>
              <a:rPr lang="sr-Cyrl-BA" sz="2400" b="1" dirty="0" smtClean="0"/>
              <a:t>“</a:t>
            </a:r>
            <a:r>
              <a:rPr lang="sr-Latn-BA" sz="2400" b="1" dirty="0" smtClean="0"/>
              <a:t>mid-block</a:t>
            </a:r>
            <a:r>
              <a:rPr lang="sr-Cyrl-BA" sz="2400" b="1" dirty="0" smtClean="0"/>
              <a:t>”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локацијама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или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ван</a:t>
            </a:r>
            <a:r>
              <a:rPr lang="en-US" sz="2400" b="1" dirty="0" smtClean="0"/>
              <a:t> п</a:t>
            </a:r>
            <a:r>
              <a:rPr lang="sr-Latn-BA" sz="2400" b="1" dirty="0" smtClean="0"/>
              <a:t>j</a:t>
            </a:r>
            <a:r>
              <a:rPr lang="en-US" sz="2400" b="1" dirty="0" err="1" smtClean="0"/>
              <a:t>ешачког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прелаза</a:t>
            </a:r>
            <a:r>
              <a:rPr lang="sr-Cyrl-BA" sz="2400" b="1" dirty="0" smtClean="0"/>
              <a:t>;</a:t>
            </a:r>
          </a:p>
          <a:p>
            <a:pPr lvl="0" algn="just">
              <a:buFont typeface="Wingdings" pitchFamily="2" charset="2"/>
              <a:buChar char="Ø"/>
            </a:pPr>
            <a:endParaRPr lang="sr-Cyrl-BA" sz="2400" b="1" dirty="0" smtClean="0"/>
          </a:p>
          <a:p>
            <a:pPr>
              <a:buFont typeface="Wingdings" pitchFamily="2" charset="2"/>
              <a:buChar char="Ø"/>
            </a:pPr>
            <a:r>
              <a:rPr lang="sr-Cyrl-BA" sz="2400" b="1" dirty="0" err="1" smtClean="0"/>
              <a:t>У</a:t>
            </a:r>
            <a:r>
              <a:rPr lang="en-US" sz="2400" b="1" dirty="0" err="1" smtClean="0"/>
              <a:t>напређење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методологије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истраживања</a:t>
            </a:r>
            <a:r>
              <a:rPr lang="sr-Cyrl-BA" sz="2400" b="1" dirty="0" smtClean="0"/>
              <a:t>;</a:t>
            </a:r>
          </a:p>
          <a:p>
            <a:pPr algn="just">
              <a:buFont typeface="Wingdings" pitchFamily="2" charset="2"/>
              <a:buChar char="Ø"/>
            </a:pPr>
            <a:endParaRPr lang="sr-Cyrl-BA" sz="2400" b="1" dirty="0" smtClean="0"/>
          </a:p>
          <a:p>
            <a:pPr lvl="0" algn="just">
              <a:buFont typeface="Wingdings" pitchFamily="2" charset="2"/>
              <a:buChar char="Ø"/>
            </a:pPr>
            <a:r>
              <a:rPr lang="sr-Cyrl-BA" sz="2400" b="1" dirty="0" err="1" smtClean="0"/>
              <a:t>П</a:t>
            </a:r>
            <a:r>
              <a:rPr lang="en-US" sz="2400" b="1" dirty="0" err="1" smtClean="0"/>
              <a:t>рим</a:t>
            </a:r>
            <a:r>
              <a:rPr lang="sr-Latn-BA" sz="2400" b="1" dirty="0" smtClean="0"/>
              <a:t>j</a:t>
            </a:r>
            <a:r>
              <a:rPr lang="en-US" sz="2400" b="1" dirty="0" err="1" smtClean="0"/>
              <a:t>ен</a:t>
            </a:r>
            <a:r>
              <a:rPr lang="sr-Cyrl-BA" sz="2400" b="1" dirty="0" smtClean="0"/>
              <a:t>а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модела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који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испитују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индиректне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везе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између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компоненти</a:t>
            </a:r>
            <a:r>
              <a:rPr lang="sr-Cyrl-BA" sz="2400" b="1" dirty="0" smtClean="0"/>
              <a:t>.</a:t>
            </a:r>
            <a:endParaRPr lang="en-US" sz="2400" dirty="0" smtClean="0"/>
          </a:p>
          <a:p>
            <a:pPr algn="just">
              <a:buFont typeface="Wingdings" pitchFamily="2" charset="2"/>
              <a:buChar char="Ø"/>
            </a:pPr>
            <a:endParaRPr lang="en-US" b="1" dirty="0" smtClean="0"/>
          </a:p>
          <a:p>
            <a:pPr lvl="0" algn="just">
              <a:buFont typeface="Wingdings" pitchFamily="2" charset="2"/>
              <a:buChar char="Ø"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414</Words>
  <Application>Microsoft Office PowerPoint</Application>
  <PresentationFormat>On-screen Show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s.micic</cp:lastModifiedBy>
  <cp:revision>27</cp:revision>
  <dcterms:created xsi:type="dcterms:W3CDTF">2014-10-16T19:11:55Z</dcterms:created>
  <dcterms:modified xsi:type="dcterms:W3CDTF">2015-10-26T07:24:35Z</dcterms:modified>
</cp:coreProperties>
</file>