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33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UPOZNAVANJE MLADIH VOZAČA SA UTICAJEM ALKOHOLA I NARKOTIKA TOKOM VOŽNJE U OPŠTINI KOVAČICA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Introducing 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young drivers with the influence of alcohol and drugs on drivers in the municipality </a:t>
            </a:r>
            <a:r>
              <a:rPr lang="en-US" sz="32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Kovacica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Boris </a:t>
            </a:r>
            <a:r>
              <a:rPr lang="en-US" sz="2000" dirty="0" err="1" smtClean="0"/>
              <a:t>Janev</a:t>
            </a:r>
            <a:r>
              <a:rPr lang="sr-Latn-CS" sz="2000" dirty="0" smtClean="0"/>
              <a:t> str. ing. saob.</a:t>
            </a:r>
            <a:endParaRPr lang="sr-Latn-BA" sz="2000" i="1" dirty="0"/>
          </a:p>
          <a:p>
            <a:r>
              <a:rPr lang="en-US" sz="2000" dirty="0" err="1" smtClean="0"/>
              <a:t>Sne</a:t>
            </a:r>
            <a:r>
              <a:rPr lang="sr-Latn-CS" sz="2000" dirty="0" smtClean="0"/>
              <a:t>žana Milić</a:t>
            </a:r>
            <a:endParaRPr lang="sr-Latn-BA" sz="2000" i="1" dirty="0"/>
          </a:p>
          <a:p>
            <a:r>
              <a:rPr lang="sr-Latn-RS" sz="2000" dirty="0" smtClean="0"/>
              <a:t>Dragan Živić str. ing. saob.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Metod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Ključni rezultati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Diskusija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Zaključna razmatranja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Saobraćajne nezgode predstavljaju vodeći uzrok smrtnosti mladih ljudi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Saobraćajne nezgode pod okolnostima alkohola i narkotika najviše izazivaju mladi vozači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Projekat bezbednosti saobraćaja je sproveden u OP Kovačica u Gimnaziji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Cilj projekta: upoznavanje mladih vozača sa uticajem alkohola i narkotika na vozače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34290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BA" sz="2800" dirty="0" smtClean="0"/>
              <a:t>Rezultati anonimne ankete koja je rađenja pre predavanja o bezbednosti saobraćaja sa akcentom na alkohol i narkotike u Gimnaziji „Mihajlo Pupin“ u Kovačici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100" y="1371600"/>
            <a:ext cx="4785500" cy="420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46% poseduje vozačku dozvolu, a čak 35% je upravljalo vozilom pod uticajem alkohola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 54% bi pristalo da se vozi sa vozačem koji je predhodno konzumirao alkohol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7% od 23% je upravljalo vozilom pod dejstvom narkotika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14% bi pristalo da se vozi sa vozačem koji je predhodno konzumirao narkotike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Na osnovu analize data je realna slika problema mladih u saobraćaju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Veliki broj mladih vozača koji poseduju vozačku dozvolu manje od godinu dana su već upravljali vozilom pod dejstvom alkohola i narkotika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Stanje bezbednosti mladih u saobraćaju se može popraviti uz pomoć stalnih kampanja (predavanja, bilborda, reklama) stalno podsećanje. 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311</Words>
  <Application>Microsoft Office PowerPoint</Application>
  <PresentationFormat>On-screen Show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Ivan</cp:lastModifiedBy>
  <cp:revision>21</cp:revision>
  <dcterms:created xsi:type="dcterms:W3CDTF">2014-10-16T19:11:55Z</dcterms:created>
  <dcterms:modified xsi:type="dcterms:W3CDTF">2015-10-23T08:49:54Z</dcterms:modified>
</cp:coreProperties>
</file>