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7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6092"/>
    <a:srgbClr val="4F81BD"/>
    <a:srgbClr val="EAEAEA"/>
    <a:srgbClr val="D8D8A7"/>
    <a:srgbClr val="EDEDBC"/>
    <a:srgbClr val="E1E1A9"/>
    <a:srgbClr val="C6D3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485" autoAdjust="0"/>
    <p:restoredTop sz="94660"/>
  </p:normalViewPr>
  <p:slideViewPr>
    <p:cSldViewPr>
      <p:cViewPr>
        <p:scale>
          <a:sx n="80" d="100"/>
          <a:sy n="80" d="100"/>
        </p:scale>
        <p:origin x="69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400"/>
            </a:pPr>
            <a:r>
              <a:rPr lang="sr-Latn-RS" sz="2400" b="0" dirty="0" smtClean="0"/>
              <a:t>Procenat</a:t>
            </a:r>
            <a:r>
              <a:rPr lang="sr-Latn-RS" sz="2400" b="0" baseline="0" dirty="0" smtClean="0"/>
              <a:t> tačnih odgovora na pitanje o dubini dezena pneumatika </a:t>
            </a:r>
            <a:endParaRPr lang="sr-Latn-RS" sz="2400" b="0" dirty="0"/>
          </a:p>
        </c:rich>
      </c:tx>
      <c:layout>
        <c:manualLayout>
          <c:xMode val="edge"/>
          <c:yMode val="edge"/>
          <c:x val="0.12164018971312797"/>
          <c:y val="1.077553661956639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9999999999999992E-2"/>
          <c:y val="0.18621825548455911"/>
          <c:w val="0.73733406634981435"/>
          <c:h val="0.711367625723199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Muškarci</c:v>
                </c:pt>
              </c:strCache>
            </c:strRef>
          </c:tx>
          <c:spPr>
            <a:solidFill>
              <a:srgbClr val="5B9BD5">
                <a:lumMod val="75000"/>
              </a:srgbClr>
            </a:solidFill>
            <a:ln w="25300">
              <a:noFill/>
            </a:ln>
          </c:spPr>
          <c:invertIfNegative val="0"/>
          <c:dLbls>
            <c:spPr>
              <a:noFill/>
              <a:ln w="253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Ljeto</c:v>
                </c:pt>
                <c:pt idx="1">
                  <c:v>Zima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11.46</c:v>
                </c:pt>
                <c:pt idx="1">
                  <c:v>63.69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Žene</c:v>
                </c:pt>
              </c:strCache>
            </c:strRef>
          </c:tx>
          <c:spPr>
            <a:solidFill>
              <a:srgbClr val="FF0000"/>
            </a:solidFill>
            <a:ln w="25300">
              <a:noFill/>
            </a:ln>
          </c:spPr>
          <c:invertIfNegative val="0"/>
          <c:dLbls>
            <c:spPr>
              <a:noFill/>
              <a:ln w="253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Ljeto</c:v>
                </c:pt>
                <c:pt idx="1">
                  <c:v>Zima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4.84</c:v>
                </c:pt>
                <c:pt idx="1">
                  <c:v>77.42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Ukupno</c:v>
                </c:pt>
              </c:strCache>
            </c:strRef>
          </c:tx>
          <c:spPr>
            <a:solidFill>
              <a:srgbClr val="A5A5A5">
                <a:lumMod val="50000"/>
              </a:srgbClr>
            </a:solidFill>
            <a:ln w="25300">
              <a:noFill/>
            </a:ln>
          </c:spPr>
          <c:invertIfNegative val="0"/>
          <c:dLbls>
            <c:spPr>
              <a:noFill/>
              <a:ln w="253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Ljeto</c:v>
                </c:pt>
                <c:pt idx="1">
                  <c:v>Zima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9.25</c:v>
                </c:pt>
                <c:pt idx="1">
                  <c:v>69.75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90523760"/>
        <c:axId val="790524304"/>
      </c:barChart>
      <c:catAx>
        <c:axId val="790523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87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7905243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790524304"/>
        <c:scaling>
          <c:orientation val="minMax"/>
        </c:scaling>
        <c:delete val="0"/>
        <c:axPos val="l"/>
        <c:majorGridlines>
          <c:spPr>
            <a:ln w="9487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2000" b="0" i="0" u="none" strike="noStrike" baseline="0">
                    <a:solidFill>
                      <a:srgbClr val="000000"/>
                    </a:solidFill>
                    <a:latin typeface="+mn-lt"/>
                    <a:ea typeface="Times New Roman"/>
                    <a:cs typeface="Times New Roman"/>
                  </a:defRPr>
                </a:pPr>
                <a:r>
                  <a:rPr lang="en-US" sz="2000" dirty="0" err="1">
                    <a:latin typeface="+mn-lt"/>
                  </a:rPr>
                  <a:t>Procenat</a:t>
                </a:r>
                <a:r>
                  <a:rPr lang="en-US" sz="2000" dirty="0">
                    <a:latin typeface="+mn-lt"/>
                  </a:rPr>
                  <a:t> </a:t>
                </a:r>
                <a:r>
                  <a:rPr lang="sr-Latn-RS" sz="2000" dirty="0" smtClean="0">
                    <a:latin typeface="+mn-lt"/>
                  </a:rPr>
                  <a:t>tačnih odgovora</a:t>
                </a:r>
                <a:r>
                  <a:rPr lang="en-US" sz="2000" dirty="0" smtClean="0">
                    <a:latin typeface="+mn-lt"/>
                  </a:rPr>
                  <a:t> </a:t>
                </a:r>
                <a:r>
                  <a:rPr lang="en-US" sz="2000" dirty="0">
                    <a:latin typeface="+mn-lt"/>
                  </a:rPr>
                  <a:t>(%)</a:t>
                </a:r>
              </a:p>
            </c:rich>
          </c:tx>
          <c:layout/>
          <c:overlay val="0"/>
          <c:spPr>
            <a:noFill/>
            <a:ln w="253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ln w="6325">
            <a:noFill/>
          </a:ln>
        </c:spPr>
        <c:txPr>
          <a:bodyPr rot="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790523760"/>
        <c:crosses val="autoZero"/>
        <c:crossBetween val="between"/>
      </c:valAx>
      <c:spPr>
        <a:noFill/>
        <a:ln w="19050">
          <a:noFill/>
        </a:ln>
      </c:spPr>
    </c:plotArea>
    <c:legend>
      <c:legendPos val="r"/>
      <c:layout>
        <c:manualLayout>
          <c:xMode val="edge"/>
          <c:yMode val="edge"/>
          <c:x val="0.83376771645202519"/>
          <c:y val="0.34761993292505106"/>
          <c:w val="0.15806789344702077"/>
          <c:h val="0.25452400225672733"/>
        </c:manualLayout>
      </c:layout>
      <c:overlay val="0"/>
      <c:spPr>
        <a:noFill/>
        <a:ln w="25300">
          <a:noFill/>
        </a:ln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487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sr-Latn-RS" sz="2400" dirty="0" smtClean="0">
                <a:solidFill>
                  <a:schemeClr val="tx1"/>
                </a:solidFill>
              </a:rPr>
              <a:t>Spremnost</a:t>
            </a:r>
            <a:r>
              <a:rPr lang="sr-Latn-RS" sz="2400" baseline="0" dirty="0" smtClean="0">
                <a:solidFill>
                  <a:schemeClr val="tx1"/>
                </a:solidFill>
              </a:rPr>
              <a:t> na izdvajanje novca za kupovinu i održavanje pneumatika</a:t>
            </a:r>
            <a:endParaRPr lang="sr-Latn-RS" sz="24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8685097438041481"/>
          <c:y val="2.252252252252252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294268712100643"/>
          <c:y val="0.24424576150954103"/>
          <c:w val="0.73389107611548565"/>
          <c:h val="0.591360218486202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Do 150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Do 300</c:v>
                </c:pt>
                <c:pt idx="1">
                  <c:v>300-600</c:v>
                </c:pt>
                <c:pt idx="2">
                  <c:v>600-900</c:v>
                </c:pt>
                <c:pt idx="3">
                  <c:v>900-1200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</c:v>
                </c:pt>
                <c:pt idx="1">
                  <c:v>1.75</c:v>
                </c:pt>
                <c:pt idx="2">
                  <c:v>1.75</c:v>
                </c:pt>
                <c:pt idx="3">
                  <c:v>1.75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150-300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Do 300</c:v>
                </c:pt>
                <c:pt idx="1">
                  <c:v>300-600</c:v>
                </c:pt>
                <c:pt idx="2">
                  <c:v>600-900</c:v>
                </c:pt>
                <c:pt idx="3">
                  <c:v>900-1200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3.5</c:v>
                </c:pt>
                <c:pt idx="1">
                  <c:v>28.07</c:v>
                </c:pt>
                <c:pt idx="2">
                  <c:v>13.6</c:v>
                </c:pt>
                <c:pt idx="3">
                  <c:v>4.3899999999999997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300-450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Do 300</c:v>
                </c:pt>
                <c:pt idx="1">
                  <c:v>300-600</c:v>
                </c:pt>
                <c:pt idx="2">
                  <c:v>600-900</c:v>
                </c:pt>
                <c:pt idx="3">
                  <c:v>900-1200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0.88</c:v>
                </c:pt>
                <c:pt idx="1">
                  <c:v>12.28</c:v>
                </c:pt>
                <c:pt idx="2">
                  <c:v>13.72</c:v>
                </c:pt>
                <c:pt idx="3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450-600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Do 300</c:v>
                </c:pt>
                <c:pt idx="1">
                  <c:v>300-600</c:v>
                </c:pt>
                <c:pt idx="2">
                  <c:v>600-900</c:v>
                </c:pt>
                <c:pt idx="3">
                  <c:v>900-1200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2.36</c:v>
                </c:pt>
                <c:pt idx="1">
                  <c:v>5.26</c:v>
                </c:pt>
                <c:pt idx="2">
                  <c:v>6.14</c:v>
                </c:pt>
                <c:pt idx="3">
                  <c:v>0.88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Preko 600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Do 300</c:v>
                </c:pt>
                <c:pt idx="1">
                  <c:v>300-600</c:v>
                </c:pt>
                <c:pt idx="2">
                  <c:v>600-900</c:v>
                </c:pt>
                <c:pt idx="3">
                  <c:v>900-1200</c:v>
                </c:pt>
              </c:strCache>
            </c:strRef>
          </c:cat>
          <c:val>
            <c:numRef>
              <c:f>Sheet1!$F$2:$F$5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0.88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790521584"/>
        <c:axId val="790522128"/>
      </c:barChart>
      <c:catAx>
        <c:axId val="7905215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r-Latn-RS" sz="2000" dirty="0">
                    <a:solidFill>
                      <a:sysClr val="windowText" lastClr="000000"/>
                    </a:solidFill>
                  </a:rPr>
                  <a:t>Mjesečna</a:t>
                </a:r>
                <a:r>
                  <a:rPr lang="sr-Latn-RS" sz="2000" baseline="0" dirty="0">
                    <a:solidFill>
                      <a:sysClr val="windowText" lastClr="000000"/>
                    </a:solidFill>
                  </a:rPr>
                  <a:t> </a:t>
                </a:r>
                <a:r>
                  <a:rPr lang="sr-Latn-RS" sz="2000" baseline="0" dirty="0" smtClean="0">
                    <a:solidFill>
                      <a:sysClr val="windowText" lastClr="000000"/>
                    </a:solidFill>
                  </a:rPr>
                  <a:t>primanja (KM)</a:t>
                </a:r>
                <a:endParaRPr lang="en-US" sz="2000" dirty="0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0.31796727289619769"/>
              <c:y val="0.9158663265683338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" lastClr="FFFFFF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90522128"/>
        <c:crossesAt val="0"/>
        <c:auto val="1"/>
        <c:lblAlgn val="ctr"/>
        <c:lblOffset val="100"/>
        <c:noMultiLvlLbl val="0"/>
      </c:catAx>
      <c:valAx>
        <c:axId val="790522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r-Latn-RS" sz="2000" b="0" dirty="0">
                    <a:solidFill>
                      <a:sysClr val="windowText" lastClr="000000"/>
                    </a:solidFill>
                  </a:rPr>
                  <a:t>Procenat</a:t>
                </a:r>
                <a:r>
                  <a:rPr lang="sr-Latn-RS" sz="2000" b="0" baseline="0" dirty="0">
                    <a:solidFill>
                      <a:sysClr val="windowText" lastClr="000000"/>
                    </a:solidFill>
                  </a:rPr>
                  <a:t> ispitanika (%)</a:t>
                </a:r>
                <a:endParaRPr lang="en-US" sz="2000" b="0" dirty="0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5.8997050147492625E-3"/>
              <c:y val="0.3288838050649073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90521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3951083548184791"/>
          <c:y val="0.32301358445059231"/>
          <c:w val="0.1571100980798453"/>
          <c:h val="0.4428210428985832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1F7859-D382-4E16-A574-EFBF084DEDFE}" type="doc">
      <dgm:prSet loTypeId="urn:microsoft.com/office/officeart/2005/8/layout/lProcess3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CD1ACC48-ACAA-41F8-AC38-06763EB2C720}">
      <dgm:prSet phldrT="[Text]"/>
      <dgm:spPr/>
      <dgm:t>
        <a:bodyPr/>
        <a:lstStyle/>
        <a:p>
          <a:r>
            <a:rPr lang="sr-Latn-RS" dirty="0" smtClean="0"/>
            <a:t>Opština Doboj</a:t>
          </a:r>
          <a:endParaRPr lang="sr-Latn-RS" dirty="0"/>
        </a:p>
      </dgm:t>
    </dgm:pt>
    <dgm:pt modelId="{C7103E49-CBA6-430B-9A71-CC698760EADD}" type="parTrans" cxnId="{0F6EB2FA-1E1B-4E20-B362-9C2831C48C27}">
      <dgm:prSet/>
      <dgm:spPr/>
      <dgm:t>
        <a:bodyPr/>
        <a:lstStyle/>
        <a:p>
          <a:endParaRPr lang="sr-Latn-RS"/>
        </a:p>
      </dgm:t>
    </dgm:pt>
    <dgm:pt modelId="{F93A4874-5478-4191-A952-645A30D05EF0}" type="sibTrans" cxnId="{0F6EB2FA-1E1B-4E20-B362-9C2831C48C27}">
      <dgm:prSet/>
      <dgm:spPr/>
      <dgm:t>
        <a:bodyPr/>
        <a:lstStyle/>
        <a:p>
          <a:endParaRPr lang="sr-Latn-RS"/>
        </a:p>
      </dgm:t>
    </dgm:pt>
    <dgm:pt modelId="{5BD4BC0B-7C50-4D10-B1BC-662EDA3C0F62}">
      <dgm:prSet phldrT="[Text]"/>
      <dgm:spPr/>
      <dgm:t>
        <a:bodyPr/>
        <a:lstStyle/>
        <a:p>
          <a:r>
            <a:rPr lang="sr-Latn-RS" dirty="0" smtClean="0"/>
            <a:t>Od 23.05. do 12.07.</a:t>
          </a:r>
          <a:endParaRPr lang="sr-Latn-RS" dirty="0"/>
        </a:p>
      </dgm:t>
    </dgm:pt>
    <dgm:pt modelId="{7752F54B-14CE-404E-8E34-822A8A2F8082}" type="parTrans" cxnId="{091D1441-AD07-4842-BD4B-1EFF0DC6C06C}">
      <dgm:prSet/>
      <dgm:spPr/>
      <dgm:t>
        <a:bodyPr/>
        <a:lstStyle/>
        <a:p>
          <a:endParaRPr lang="sr-Latn-RS"/>
        </a:p>
      </dgm:t>
    </dgm:pt>
    <dgm:pt modelId="{CD72D9FD-FB52-438A-989E-5FBD871E444E}" type="sibTrans" cxnId="{091D1441-AD07-4842-BD4B-1EFF0DC6C06C}">
      <dgm:prSet/>
      <dgm:spPr/>
      <dgm:t>
        <a:bodyPr/>
        <a:lstStyle/>
        <a:p>
          <a:endParaRPr lang="sr-Latn-RS"/>
        </a:p>
      </dgm:t>
    </dgm:pt>
    <dgm:pt modelId="{EE0F4638-20A5-46DC-9225-B2B5C38DD5E5}">
      <dgm:prSet phldrT="[Text]"/>
      <dgm:spPr/>
      <dgm:t>
        <a:bodyPr/>
        <a:lstStyle/>
        <a:p>
          <a:r>
            <a:rPr lang="sr-Latn-RS" dirty="0" smtClean="0"/>
            <a:t>Metod ankete</a:t>
          </a:r>
          <a:endParaRPr lang="sr-Latn-RS" dirty="0"/>
        </a:p>
      </dgm:t>
    </dgm:pt>
    <dgm:pt modelId="{28F38CE9-C20A-412E-8CC7-A567FF7A21B3}" type="parTrans" cxnId="{2524D02F-AEC7-44CD-BF13-ACDC387BE91F}">
      <dgm:prSet/>
      <dgm:spPr/>
      <dgm:t>
        <a:bodyPr/>
        <a:lstStyle/>
        <a:p>
          <a:endParaRPr lang="sr-Latn-RS"/>
        </a:p>
      </dgm:t>
    </dgm:pt>
    <dgm:pt modelId="{D5F6AE37-D8BB-4A2B-81EF-00AA18E6E7E9}" type="sibTrans" cxnId="{2524D02F-AEC7-44CD-BF13-ACDC387BE91F}">
      <dgm:prSet/>
      <dgm:spPr/>
      <dgm:t>
        <a:bodyPr/>
        <a:lstStyle/>
        <a:p>
          <a:endParaRPr lang="sr-Latn-RS"/>
        </a:p>
      </dgm:t>
    </dgm:pt>
    <dgm:pt modelId="{FE24629B-74A6-4283-A296-6CF814FE35DB}">
      <dgm:prSet phldrT="[Text]"/>
      <dgm:spPr/>
      <dgm:t>
        <a:bodyPr/>
        <a:lstStyle/>
        <a:p>
          <a:r>
            <a:rPr lang="sr-Latn-RS" dirty="0" smtClean="0"/>
            <a:t>281 ispitanik</a:t>
          </a:r>
          <a:endParaRPr lang="sr-Latn-RS" dirty="0"/>
        </a:p>
      </dgm:t>
    </dgm:pt>
    <dgm:pt modelId="{14602C87-F7EE-441A-BE2C-F2F1EEAC07A0}" type="parTrans" cxnId="{39A9FAAE-A5F8-4113-B776-33594DB722F7}">
      <dgm:prSet/>
      <dgm:spPr/>
      <dgm:t>
        <a:bodyPr/>
        <a:lstStyle/>
        <a:p>
          <a:endParaRPr lang="sr-Latn-RS"/>
        </a:p>
      </dgm:t>
    </dgm:pt>
    <dgm:pt modelId="{3340747C-C954-4477-BE8E-3CA994D6B974}" type="sibTrans" cxnId="{39A9FAAE-A5F8-4113-B776-33594DB722F7}">
      <dgm:prSet/>
      <dgm:spPr/>
      <dgm:t>
        <a:bodyPr/>
        <a:lstStyle/>
        <a:p>
          <a:endParaRPr lang="sr-Latn-RS"/>
        </a:p>
      </dgm:t>
    </dgm:pt>
    <dgm:pt modelId="{BE63F853-69C4-4529-8005-9B0F9618BD1B}">
      <dgm:prSet phldrT="[Text]"/>
      <dgm:spPr/>
      <dgm:t>
        <a:bodyPr/>
        <a:lstStyle/>
        <a:p>
          <a:r>
            <a:rPr lang="sr-Latn-RS" dirty="0" smtClean="0"/>
            <a:t>Ž    44,13 %</a:t>
          </a:r>
          <a:endParaRPr lang="sr-Latn-RS" dirty="0"/>
        </a:p>
      </dgm:t>
    </dgm:pt>
    <dgm:pt modelId="{44DB1A49-789C-48B4-9E2A-F1AB5ABEE30F}" type="parTrans" cxnId="{75FE59F6-9D56-47A8-BB05-F8D51AA42BE7}">
      <dgm:prSet/>
      <dgm:spPr/>
      <dgm:t>
        <a:bodyPr/>
        <a:lstStyle/>
        <a:p>
          <a:endParaRPr lang="sr-Latn-RS"/>
        </a:p>
      </dgm:t>
    </dgm:pt>
    <dgm:pt modelId="{FC77FBFE-0577-4436-B71F-0A41ED86F39E}" type="sibTrans" cxnId="{75FE59F6-9D56-47A8-BB05-F8D51AA42BE7}">
      <dgm:prSet/>
      <dgm:spPr/>
      <dgm:t>
        <a:bodyPr/>
        <a:lstStyle/>
        <a:p>
          <a:endParaRPr lang="sr-Latn-RS"/>
        </a:p>
      </dgm:t>
    </dgm:pt>
    <dgm:pt modelId="{52D306AE-C744-4BC6-9A6B-B2BAD0E9940E}">
      <dgm:prSet phldrT="[Text]"/>
      <dgm:spPr/>
      <dgm:t>
        <a:bodyPr/>
        <a:lstStyle/>
        <a:p>
          <a:r>
            <a:rPr lang="sr-Latn-RS" dirty="0" smtClean="0"/>
            <a:t>M 55,87%</a:t>
          </a:r>
        </a:p>
      </dgm:t>
    </dgm:pt>
    <dgm:pt modelId="{808A69DF-F31C-4942-AB2C-F92AA45EC0DC}" type="parTrans" cxnId="{6964DCFA-90B7-4604-9CEB-755EB545E0E0}">
      <dgm:prSet/>
      <dgm:spPr/>
      <dgm:t>
        <a:bodyPr/>
        <a:lstStyle/>
        <a:p>
          <a:endParaRPr lang="sr-Latn-RS"/>
        </a:p>
      </dgm:t>
    </dgm:pt>
    <dgm:pt modelId="{D6ABE365-16C4-4E76-9AAF-B551BE0B2F03}" type="sibTrans" cxnId="{6964DCFA-90B7-4604-9CEB-755EB545E0E0}">
      <dgm:prSet/>
      <dgm:spPr/>
      <dgm:t>
        <a:bodyPr/>
        <a:lstStyle/>
        <a:p>
          <a:endParaRPr lang="sr-Latn-RS"/>
        </a:p>
      </dgm:t>
    </dgm:pt>
    <dgm:pt modelId="{BBA0B515-8206-4D33-817F-295F77024FD2}">
      <dgm:prSet phldrT="[Text]"/>
      <dgm:spPr/>
      <dgm:t>
        <a:bodyPr/>
        <a:lstStyle/>
        <a:p>
          <a:r>
            <a:rPr lang="sr-Latn-RS" dirty="0" smtClean="0"/>
            <a:t>38,6 g.</a:t>
          </a:r>
        </a:p>
      </dgm:t>
    </dgm:pt>
    <dgm:pt modelId="{E50C6F75-7BB0-4B90-A184-7681B2F3984A}" type="parTrans" cxnId="{C46B8004-7888-4ACD-93EE-64D5799BFD85}">
      <dgm:prSet/>
      <dgm:spPr/>
      <dgm:t>
        <a:bodyPr/>
        <a:lstStyle/>
        <a:p>
          <a:endParaRPr lang="sr-Latn-RS"/>
        </a:p>
      </dgm:t>
    </dgm:pt>
    <dgm:pt modelId="{0B4C842D-56C6-4060-90FD-27667F0BE7AB}" type="sibTrans" cxnId="{C46B8004-7888-4ACD-93EE-64D5799BFD85}">
      <dgm:prSet/>
      <dgm:spPr/>
      <dgm:t>
        <a:bodyPr/>
        <a:lstStyle/>
        <a:p>
          <a:endParaRPr lang="sr-Latn-RS"/>
        </a:p>
      </dgm:t>
    </dgm:pt>
    <dgm:pt modelId="{1C076FA6-1B8C-4458-9D21-AE6F2234DFFD}" type="pres">
      <dgm:prSet presAssocID="{D51F7859-D382-4E16-A574-EFBF084DEDFE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C531AE00-1766-4BD8-857A-1C578166757A}" type="pres">
      <dgm:prSet presAssocID="{CD1ACC48-ACAA-41F8-AC38-06763EB2C720}" presName="horFlow" presStyleCnt="0"/>
      <dgm:spPr/>
    </dgm:pt>
    <dgm:pt modelId="{E1BF9508-72E4-43D9-BFBB-3D0CEF384146}" type="pres">
      <dgm:prSet presAssocID="{CD1ACC48-ACAA-41F8-AC38-06763EB2C720}" presName="bigChev" presStyleLbl="node1" presStyleIdx="0" presStyleCnt="2" custScaleX="107742"/>
      <dgm:spPr/>
    </dgm:pt>
    <dgm:pt modelId="{F0FCB42F-802F-4DCB-8443-87612A51BBF1}" type="pres">
      <dgm:prSet presAssocID="{7752F54B-14CE-404E-8E34-822A8A2F8082}" presName="parTrans" presStyleCnt="0"/>
      <dgm:spPr/>
    </dgm:pt>
    <dgm:pt modelId="{C2F47F39-0099-494A-847C-4CC62AD5A6AA}" type="pres">
      <dgm:prSet presAssocID="{5BD4BC0B-7C50-4D10-B1BC-662EDA3C0F62}" presName="node" presStyleLbl="alignAccFollowNode1" presStyleIdx="0" presStyleCnt="5" custScaleX="108750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0E59171C-DB39-41EE-9F5A-FB7CBEFFF532}" type="pres">
      <dgm:prSet presAssocID="{CD72D9FD-FB52-438A-989E-5FBD871E444E}" presName="sibTrans" presStyleCnt="0"/>
      <dgm:spPr/>
    </dgm:pt>
    <dgm:pt modelId="{E6626155-A4A5-459F-A64C-992F1789C7AC}" type="pres">
      <dgm:prSet presAssocID="{EE0F4638-20A5-46DC-9225-B2B5C38DD5E5}" presName="node" presStyleLbl="alignAccFollowNode1" presStyleIdx="1" presStyleCnt="5" custScaleX="108528">
        <dgm:presLayoutVars>
          <dgm:bulletEnabled val="1"/>
        </dgm:presLayoutVars>
      </dgm:prSet>
      <dgm:spPr/>
    </dgm:pt>
    <dgm:pt modelId="{D24BF20D-DFB0-443E-BE78-EDE796F8C40C}" type="pres">
      <dgm:prSet presAssocID="{CD1ACC48-ACAA-41F8-AC38-06763EB2C720}" presName="vSp" presStyleCnt="0"/>
      <dgm:spPr/>
    </dgm:pt>
    <dgm:pt modelId="{29726627-66B4-42F8-84E1-521866C7B10D}" type="pres">
      <dgm:prSet presAssocID="{FE24629B-74A6-4283-A296-6CF814FE35DB}" presName="horFlow" presStyleCnt="0"/>
      <dgm:spPr/>
    </dgm:pt>
    <dgm:pt modelId="{C311BFA8-3979-425E-BA32-20C6CAF67CFB}" type="pres">
      <dgm:prSet presAssocID="{FE24629B-74A6-4283-A296-6CF814FE35DB}" presName="bigChev" presStyleLbl="node1" presStyleIdx="1" presStyleCnt="2" custScaleX="92141" custLinFactX="-1133" custLinFactNeighborX="-100000" custLinFactNeighborY="174"/>
      <dgm:spPr/>
      <dgm:t>
        <a:bodyPr/>
        <a:lstStyle/>
        <a:p>
          <a:endParaRPr lang="sr-Latn-RS"/>
        </a:p>
      </dgm:t>
    </dgm:pt>
    <dgm:pt modelId="{8937F970-2974-411B-88A1-D7BA4310ADD1}" type="pres">
      <dgm:prSet presAssocID="{44DB1A49-789C-48B4-9E2A-F1AB5ABEE30F}" presName="parTrans" presStyleCnt="0"/>
      <dgm:spPr/>
    </dgm:pt>
    <dgm:pt modelId="{B6D5189D-0497-481F-A96D-1678C30E7A31}" type="pres">
      <dgm:prSet presAssocID="{BE63F853-69C4-4529-8005-9B0F9618BD1B}" presName="node" presStyleLbl="alignAccFollowNode1" presStyleIdx="2" presStyleCnt="5" custScaleX="85668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DB6F4113-3F7C-48DC-8B09-0CE74C03C53A}" type="pres">
      <dgm:prSet presAssocID="{FC77FBFE-0577-4436-B71F-0A41ED86F39E}" presName="sibTrans" presStyleCnt="0"/>
      <dgm:spPr/>
    </dgm:pt>
    <dgm:pt modelId="{DADB1640-E5E3-424D-A480-62BB50E6D506}" type="pres">
      <dgm:prSet presAssocID="{52D306AE-C744-4BC6-9A6B-B2BAD0E9940E}" presName="node" presStyleLbl="alignAccFollowNode1" presStyleIdx="3" presStyleCnt="5" custScaleX="82160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12333E3A-763E-4D15-A098-013283353EAD}" type="pres">
      <dgm:prSet presAssocID="{D6ABE365-16C4-4E76-9AAF-B551BE0B2F03}" presName="sibTrans" presStyleCnt="0"/>
      <dgm:spPr/>
    </dgm:pt>
    <dgm:pt modelId="{F290410B-DE3A-437E-949C-F9AA2DA2A953}" type="pres">
      <dgm:prSet presAssocID="{BBA0B515-8206-4D33-817F-295F77024FD2}" presName="node" presStyleLbl="alignAccFollowNode1" presStyleIdx="4" presStyleCnt="5" custScaleX="81883">
        <dgm:presLayoutVars>
          <dgm:bulletEnabled val="1"/>
        </dgm:presLayoutVars>
      </dgm:prSet>
      <dgm:spPr/>
    </dgm:pt>
  </dgm:ptLst>
  <dgm:cxnLst>
    <dgm:cxn modelId="{39A9FAAE-A5F8-4113-B776-33594DB722F7}" srcId="{D51F7859-D382-4E16-A574-EFBF084DEDFE}" destId="{FE24629B-74A6-4283-A296-6CF814FE35DB}" srcOrd="1" destOrd="0" parTransId="{14602C87-F7EE-441A-BE2C-F2F1EEAC07A0}" sibTransId="{3340747C-C954-4477-BE8E-3CA994D6B974}"/>
    <dgm:cxn modelId="{6349C878-2082-46A5-8CAD-7B0ED6CE2AED}" type="presOf" srcId="{BBA0B515-8206-4D33-817F-295F77024FD2}" destId="{F290410B-DE3A-437E-949C-F9AA2DA2A953}" srcOrd="0" destOrd="0" presId="urn:microsoft.com/office/officeart/2005/8/layout/lProcess3"/>
    <dgm:cxn modelId="{0F6EB2FA-1E1B-4E20-B362-9C2831C48C27}" srcId="{D51F7859-D382-4E16-A574-EFBF084DEDFE}" destId="{CD1ACC48-ACAA-41F8-AC38-06763EB2C720}" srcOrd="0" destOrd="0" parTransId="{C7103E49-CBA6-430B-9A71-CC698760EADD}" sibTransId="{F93A4874-5478-4191-A952-645A30D05EF0}"/>
    <dgm:cxn modelId="{091D1441-AD07-4842-BD4B-1EFF0DC6C06C}" srcId="{CD1ACC48-ACAA-41F8-AC38-06763EB2C720}" destId="{5BD4BC0B-7C50-4D10-B1BC-662EDA3C0F62}" srcOrd="0" destOrd="0" parTransId="{7752F54B-14CE-404E-8E34-822A8A2F8082}" sibTransId="{CD72D9FD-FB52-438A-989E-5FBD871E444E}"/>
    <dgm:cxn modelId="{75FE59F6-9D56-47A8-BB05-F8D51AA42BE7}" srcId="{FE24629B-74A6-4283-A296-6CF814FE35DB}" destId="{BE63F853-69C4-4529-8005-9B0F9618BD1B}" srcOrd="0" destOrd="0" parTransId="{44DB1A49-789C-48B4-9E2A-F1AB5ABEE30F}" sibTransId="{FC77FBFE-0577-4436-B71F-0A41ED86F39E}"/>
    <dgm:cxn modelId="{4E407F38-48F1-4ADE-8B66-3B604068748D}" type="presOf" srcId="{CD1ACC48-ACAA-41F8-AC38-06763EB2C720}" destId="{E1BF9508-72E4-43D9-BFBB-3D0CEF384146}" srcOrd="0" destOrd="0" presId="urn:microsoft.com/office/officeart/2005/8/layout/lProcess3"/>
    <dgm:cxn modelId="{091F3A5B-DEEA-4446-BA29-550B3C45C9CB}" type="presOf" srcId="{BE63F853-69C4-4529-8005-9B0F9618BD1B}" destId="{B6D5189D-0497-481F-A96D-1678C30E7A31}" srcOrd="0" destOrd="0" presId="urn:microsoft.com/office/officeart/2005/8/layout/lProcess3"/>
    <dgm:cxn modelId="{41A6AE48-E47E-49E6-B929-13CD72F1771D}" type="presOf" srcId="{52D306AE-C744-4BC6-9A6B-B2BAD0E9940E}" destId="{DADB1640-E5E3-424D-A480-62BB50E6D506}" srcOrd="0" destOrd="0" presId="urn:microsoft.com/office/officeart/2005/8/layout/lProcess3"/>
    <dgm:cxn modelId="{62B51867-0515-4AD5-8EE3-FA6B4A3D377A}" type="presOf" srcId="{5BD4BC0B-7C50-4D10-B1BC-662EDA3C0F62}" destId="{C2F47F39-0099-494A-847C-4CC62AD5A6AA}" srcOrd="0" destOrd="0" presId="urn:microsoft.com/office/officeart/2005/8/layout/lProcess3"/>
    <dgm:cxn modelId="{2524D02F-AEC7-44CD-BF13-ACDC387BE91F}" srcId="{CD1ACC48-ACAA-41F8-AC38-06763EB2C720}" destId="{EE0F4638-20A5-46DC-9225-B2B5C38DD5E5}" srcOrd="1" destOrd="0" parTransId="{28F38CE9-C20A-412E-8CC7-A567FF7A21B3}" sibTransId="{D5F6AE37-D8BB-4A2B-81EF-00AA18E6E7E9}"/>
    <dgm:cxn modelId="{C8C3C575-4217-4E6F-AED8-9E2E459436D0}" type="presOf" srcId="{D51F7859-D382-4E16-A574-EFBF084DEDFE}" destId="{1C076FA6-1B8C-4458-9D21-AE6F2234DFFD}" srcOrd="0" destOrd="0" presId="urn:microsoft.com/office/officeart/2005/8/layout/lProcess3"/>
    <dgm:cxn modelId="{67E023AB-54A8-46C4-BB07-2DF78DB2B381}" type="presOf" srcId="{FE24629B-74A6-4283-A296-6CF814FE35DB}" destId="{C311BFA8-3979-425E-BA32-20C6CAF67CFB}" srcOrd="0" destOrd="0" presId="urn:microsoft.com/office/officeart/2005/8/layout/lProcess3"/>
    <dgm:cxn modelId="{C46B8004-7888-4ACD-93EE-64D5799BFD85}" srcId="{FE24629B-74A6-4283-A296-6CF814FE35DB}" destId="{BBA0B515-8206-4D33-817F-295F77024FD2}" srcOrd="2" destOrd="0" parTransId="{E50C6F75-7BB0-4B90-A184-7681B2F3984A}" sibTransId="{0B4C842D-56C6-4060-90FD-27667F0BE7AB}"/>
    <dgm:cxn modelId="{6964DCFA-90B7-4604-9CEB-755EB545E0E0}" srcId="{FE24629B-74A6-4283-A296-6CF814FE35DB}" destId="{52D306AE-C744-4BC6-9A6B-B2BAD0E9940E}" srcOrd="1" destOrd="0" parTransId="{808A69DF-F31C-4942-AB2C-F92AA45EC0DC}" sibTransId="{D6ABE365-16C4-4E76-9AAF-B551BE0B2F03}"/>
    <dgm:cxn modelId="{3DD135F4-1812-4371-9906-560CA8C2C2CE}" type="presOf" srcId="{EE0F4638-20A5-46DC-9225-B2B5C38DD5E5}" destId="{E6626155-A4A5-459F-A64C-992F1789C7AC}" srcOrd="0" destOrd="0" presId="urn:microsoft.com/office/officeart/2005/8/layout/lProcess3"/>
    <dgm:cxn modelId="{2ECD4EA1-3121-461B-B4D1-67DDB4C0DFFB}" type="presParOf" srcId="{1C076FA6-1B8C-4458-9D21-AE6F2234DFFD}" destId="{C531AE00-1766-4BD8-857A-1C578166757A}" srcOrd="0" destOrd="0" presId="urn:microsoft.com/office/officeart/2005/8/layout/lProcess3"/>
    <dgm:cxn modelId="{D726FE5E-BEE6-4EEB-95E4-14C1E146B138}" type="presParOf" srcId="{C531AE00-1766-4BD8-857A-1C578166757A}" destId="{E1BF9508-72E4-43D9-BFBB-3D0CEF384146}" srcOrd="0" destOrd="0" presId="urn:microsoft.com/office/officeart/2005/8/layout/lProcess3"/>
    <dgm:cxn modelId="{918DB26F-3056-4C61-8FCF-D531D6F416EC}" type="presParOf" srcId="{C531AE00-1766-4BD8-857A-1C578166757A}" destId="{F0FCB42F-802F-4DCB-8443-87612A51BBF1}" srcOrd="1" destOrd="0" presId="urn:microsoft.com/office/officeart/2005/8/layout/lProcess3"/>
    <dgm:cxn modelId="{A41C0C3C-5D53-47D6-BBF6-691FE74483B6}" type="presParOf" srcId="{C531AE00-1766-4BD8-857A-1C578166757A}" destId="{C2F47F39-0099-494A-847C-4CC62AD5A6AA}" srcOrd="2" destOrd="0" presId="urn:microsoft.com/office/officeart/2005/8/layout/lProcess3"/>
    <dgm:cxn modelId="{46D21259-3497-4156-8E4A-B82C9D63AE0C}" type="presParOf" srcId="{C531AE00-1766-4BD8-857A-1C578166757A}" destId="{0E59171C-DB39-41EE-9F5A-FB7CBEFFF532}" srcOrd="3" destOrd="0" presId="urn:microsoft.com/office/officeart/2005/8/layout/lProcess3"/>
    <dgm:cxn modelId="{A0556F6D-E974-4E4C-A88D-5CF127E47FAD}" type="presParOf" srcId="{C531AE00-1766-4BD8-857A-1C578166757A}" destId="{E6626155-A4A5-459F-A64C-992F1789C7AC}" srcOrd="4" destOrd="0" presId="urn:microsoft.com/office/officeart/2005/8/layout/lProcess3"/>
    <dgm:cxn modelId="{E5CA3A5B-37F8-4C56-8265-836D77D75C47}" type="presParOf" srcId="{1C076FA6-1B8C-4458-9D21-AE6F2234DFFD}" destId="{D24BF20D-DFB0-443E-BE78-EDE796F8C40C}" srcOrd="1" destOrd="0" presId="urn:microsoft.com/office/officeart/2005/8/layout/lProcess3"/>
    <dgm:cxn modelId="{12A95C60-1907-4E40-8A9B-A6EE46AC275C}" type="presParOf" srcId="{1C076FA6-1B8C-4458-9D21-AE6F2234DFFD}" destId="{29726627-66B4-42F8-84E1-521866C7B10D}" srcOrd="2" destOrd="0" presId="urn:microsoft.com/office/officeart/2005/8/layout/lProcess3"/>
    <dgm:cxn modelId="{B4D93F94-FE14-4D48-BD85-C6DFB8E8D589}" type="presParOf" srcId="{29726627-66B4-42F8-84E1-521866C7B10D}" destId="{C311BFA8-3979-425E-BA32-20C6CAF67CFB}" srcOrd="0" destOrd="0" presId="urn:microsoft.com/office/officeart/2005/8/layout/lProcess3"/>
    <dgm:cxn modelId="{A786CCFE-5BC6-4A00-BACF-32F2DF83391A}" type="presParOf" srcId="{29726627-66B4-42F8-84E1-521866C7B10D}" destId="{8937F970-2974-411B-88A1-D7BA4310ADD1}" srcOrd="1" destOrd="0" presId="urn:microsoft.com/office/officeart/2005/8/layout/lProcess3"/>
    <dgm:cxn modelId="{0CEF2C02-2062-4F1C-9ADE-189286C7BEF9}" type="presParOf" srcId="{29726627-66B4-42F8-84E1-521866C7B10D}" destId="{B6D5189D-0497-481F-A96D-1678C30E7A31}" srcOrd="2" destOrd="0" presId="urn:microsoft.com/office/officeart/2005/8/layout/lProcess3"/>
    <dgm:cxn modelId="{0F23FE29-A057-40A5-BA52-9A3646F552BC}" type="presParOf" srcId="{29726627-66B4-42F8-84E1-521866C7B10D}" destId="{DB6F4113-3F7C-48DC-8B09-0CE74C03C53A}" srcOrd="3" destOrd="0" presId="urn:microsoft.com/office/officeart/2005/8/layout/lProcess3"/>
    <dgm:cxn modelId="{6753ED76-9F62-4046-AE25-40495405FB46}" type="presParOf" srcId="{29726627-66B4-42F8-84E1-521866C7B10D}" destId="{DADB1640-E5E3-424D-A480-62BB50E6D506}" srcOrd="4" destOrd="0" presId="urn:microsoft.com/office/officeart/2005/8/layout/lProcess3"/>
    <dgm:cxn modelId="{CCEFAF3A-0086-4170-8660-99195A21F06A}" type="presParOf" srcId="{29726627-66B4-42F8-84E1-521866C7B10D}" destId="{12333E3A-763E-4D15-A098-013283353EAD}" srcOrd="5" destOrd="0" presId="urn:microsoft.com/office/officeart/2005/8/layout/lProcess3"/>
    <dgm:cxn modelId="{D6B9C570-9363-4833-8AB3-BED3EEC8EE48}" type="presParOf" srcId="{29726627-66B4-42F8-84E1-521866C7B10D}" destId="{F290410B-DE3A-437E-949C-F9AA2DA2A953}" srcOrd="6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AE7AA1-AE23-4F59-82A1-1773ABF323CD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F871E8D5-2528-4C20-86D9-CB142AE78E95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sr-Latn-RS" dirty="0" smtClean="0"/>
            <a:t>Vozač</a:t>
          </a:r>
          <a:endParaRPr lang="sr-Latn-RS" dirty="0"/>
        </a:p>
      </dgm:t>
    </dgm:pt>
    <dgm:pt modelId="{C5E1C22A-3324-4CE4-BA2A-0A5A38ED240F}" type="parTrans" cxnId="{E76FD1C0-8EDF-4D50-AA61-C4DB9D601F1C}">
      <dgm:prSet/>
      <dgm:spPr/>
      <dgm:t>
        <a:bodyPr/>
        <a:lstStyle/>
        <a:p>
          <a:endParaRPr lang="sr-Latn-RS"/>
        </a:p>
      </dgm:t>
    </dgm:pt>
    <dgm:pt modelId="{949460E4-2049-4800-826C-377D2E67230D}" type="sibTrans" cxnId="{E76FD1C0-8EDF-4D50-AA61-C4DB9D601F1C}">
      <dgm:prSet/>
      <dgm:spPr/>
      <dgm:t>
        <a:bodyPr/>
        <a:lstStyle/>
        <a:p>
          <a:endParaRPr lang="sr-Latn-RS"/>
        </a:p>
      </dgm:t>
    </dgm:pt>
    <dgm:pt modelId="{FAA632D8-1A70-4281-9875-755477EE903E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sr-Latn-RS" dirty="0" smtClean="0"/>
            <a:t>Vozilo</a:t>
          </a:r>
          <a:endParaRPr lang="sr-Latn-RS" dirty="0"/>
        </a:p>
      </dgm:t>
    </dgm:pt>
    <dgm:pt modelId="{9699B3BE-D4FC-40B3-82A3-A2028D4FD832}" type="parTrans" cxnId="{923A2C16-6E03-43F5-BDC4-E02F177DA98B}">
      <dgm:prSet/>
      <dgm:spPr/>
      <dgm:t>
        <a:bodyPr/>
        <a:lstStyle/>
        <a:p>
          <a:endParaRPr lang="sr-Latn-RS"/>
        </a:p>
      </dgm:t>
    </dgm:pt>
    <dgm:pt modelId="{5B0180CF-B647-4CBB-8044-3121698E1EC4}" type="sibTrans" cxnId="{923A2C16-6E03-43F5-BDC4-E02F177DA98B}">
      <dgm:prSet/>
      <dgm:spPr/>
      <dgm:t>
        <a:bodyPr/>
        <a:lstStyle/>
        <a:p>
          <a:endParaRPr lang="sr-Latn-RS"/>
        </a:p>
      </dgm:t>
    </dgm:pt>
    <dgm:pt modelId="{B2D43AAB-CB78-46C0-991D-EFA3E09A9AB0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sr-Latn-RS" dirty="0" smtClean="0"/>
            <a:t>Put </a:t>
          </a:r>
          <a:endParaRPr lang="sr-Latn-RS" dirty="0"/>
        </a:p>
      </dgm:t>
    </dgm:pt>
    <dgm:pt modelId="{18055D2D-DD8A-403D-B05D-6C74D7941FE3}" type="parTrans" cxnId="{55E68147-BEBD-44AA-8061-D140EA1C8A6A}">
      <dgm:prSet/>
      <dgm:spPr/>
      <dgm:t>
        <a:bodyPr/>
        <a:lstStyle/>
        <a:p>
          <a:endParaRPr lang="sr-Latn-RS"/>
        </a:p>
      </dgm:t>
    </dgm:pt>
    <dgm:pt modelId="{FA06AF37-3C01-4033-910B-6EA72E073B81}" type="sibTrans" cxnId="{55E68147-BEBD-44AA-8061-D140EA1C8A6A}">
      <dgm:prSet/>
      <dgm:spPr/>
      <dgm:t>
        <a:bodyPr/>
        <a:lstStyle/>
        <a:p>
          <a:endParaRPr lang="sr-Latn-RS"/>
        </a:p>
      </dgm:t>
    </dgm:pt>
    <dgm:pt modelId="{2F9C42C7-B53B-4A59-B2BF-9940D8C1BB20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sr-Latn-RS" dirty="0" smtClean="0"/>
            <a:t>Okolina</a:t>
          </a:r>
          <a:endParaRPr lang="sr-Latn-RS" dirty="0"/>
        </a:p>
      </dgm:t>
    </dgm:pt>
    <dgm:pt modelId="{5E17D7E1-0D51-4F84-8B92-6DC9B051D1B4}" type="parTrans" cxnId="{AD716337-C4AA-4000-BA9E-D75F5E46E7F7}">
      <dgm:prSet/>
      <dgm:spPr/>
      <dgm:t>
        <a:bodyPr/>
        <a:lstStyle/>
        <a:p>
          <a:endParaRPr lang="sr-Latn-RS"/>
        </a:p>
      </dgm:t>
    </dgm:pt>
    <dgm:pt modelId="{6F0B1160-01DA-4F0E-9B74-28928FCDEBB7}" type="sibTrans" cxnId="{AD716337-C4AA-4000-BA9E-D75F5E46E7F7}">
      <dgm:prSet/>
      <dgm:spPr/>
      <dgm:t>
        <a:bodyPr/>
        <a:lstStyle/>
        <a:p>
          <a:endParaRPr lang="sr-Latn-RS"/>
        </a:p>
      </dgm:t>
    </dgm:pt>
    <dgm:pt modelId="{35D093F0-934E-49F3-901A-BC5630488F12}" type="pres">
      <dgm:prSet presAssocID="{A5AE7AA1-AE23-4F59-82A1-1773ABF323CD}" presName="matrix" presStyleCnt="0">
        <dgm:presLayoutVars>
          <dgm:chMax val="1"/>
          <dgm:dir/>
          <dgm:resizeHandles val="exact"/>
        </dgm:presLayoutVars>
      </dgm:prSet>
      <dgm:spPr/>
    </dgm:pt>
    <dgm:pt modelId="{0BC4DEA9-0442-4306-9E31-AC46AB4BFCE6}" type="pres">
      <dgm:prSet presAssocID="{A5AE7AA1-AE23-4F59-82A1-1773ABF323CD}" presName="diamond" presStyleLbl="bgShp" presStyleIdx="0" presStyleCnt="1" custLinFactNeighborX="-738" custLinFactNeighborY="-4220"/>
      <dgm:spPr/>
    </dgm:pt>
    <dgm:pt modelId="{7A6FA606-449A-4347-B7E5-24487BE3DF30}" type="pres">
      <dgm:prSet presAssocID="{A5AE7AA1-AE23-4F59-82A1-1773ABF323CD}" presName="quad1" presStyleLbl="node1" presStyleIdx="0" presStyleCnt="4" custLinFactNeighborX="37" custLinFactNeighborY="-2389">
        <dgm:presLayoutVars>
          <dgm:chMax val="0"/>
          <dgm:chPref val="0"/>
          <dgm:bulletEnabled val="1"/>
        </dgm:presLayoutVars>
      </dgm:prSet>
      <dgm:spPr/>
    </dgm:pt>
    <dgm:pt modelId="{563C49E6-78DD-4A2B-9437-E3B599FC7D60}" type="pres">
      <dgm:prSet presAssocID="{A5AE7AA1-AE23-4F59-82A1-1773ABF323CD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1ABCB5E3-B9F5-4ED3-A73B-708F09127D2F}" type="pres">
      <dgm:prSet presAssocID="{A5AE7AA1-AE23-4F59-82A1-1773ABF323CD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61185A77-F3E0-4D25-B91F-394A5100C432}" type="pres">
      <dgm:prSet presAssocID="{A5AE7AA1-AE23-4F59-82A1-1773ABF323CD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r-Latn-RS"/>
        </a:p>
      </dgm:t>
    </dgm:pt>
  </dgm:ptLst>
  <dgm:cxnLst>
    <dgm:cxn modelId="{7A316285-E568-40CF-BAD6-EBFED1E4C3E6}" type="presOf" srcId="{A5AE7AA1-AE23-4F59-82A1-1773ABF323CD}" destId="{35D093F0-934E-49F3-901A-BC5630488F12}" srcOrd="0" destOrd="0" presId="urn:microsoft.com/office/officeart/2005/8/layout/matrix3"/>
    <dgm:cxn modelId="{55E68147-BEBD-44AA-8061-D140EA1C8A6A}" srcId="{A5AE7AA1-AE23-4F59-82A1-1773ABF323CD}" destId="{B2D43AAB-CB78-46C0-991D-EFA3E09A9AB0}" srcOrd="2" destOrd="0" parTransId="{18055D2D-DD8A-403D-B05D-6C74D7941FE3}" sibTransId="{FA06AF37-3C01-4033-910B-6EA72E073B81}"/>
    <dgm:cxn modelId="{8535D3B1-EC5F-45E9-8833-C373F8145E18}" type="presOf" srcId="{F871E8D5-2528-4C20-86D9-CB142AE78E95}" destId="{7A6FA606-449A-4347-B7E5-24487BE3DF30}" srcOrd="0" destOrd="0" presId="urn:microsoft.com/office/officeart/2005/8/layout/matrix3"/>
    <dgm:cxn modelId="{864D5AEA-AFE3-4A02-8268-0FA85C0EB18C}" type="presOf" srcId="{B2D43AAB-CB78-46C0-991D-EFA3E09A9AB0}" destId="{1ABCB5E3-B9F5-4ED3-A73B-708F09127D2F}" srcOrd="0" destOrd="0" presId="urn:microsoft.com/office/officeart/2005/8/layout/matrix3"/>
    <dgm:cxn modelId="{AD716337-C4AA-4000-BA9E-D75F5E46E7F7}" srcId="{A5AE7AA1-AE23-4F59-82A1-1773ABF323CD}" destId="{2F9C42C7-B53B-4A59-B2BF-9940D8C1BB20}" srcOrd="3" destOrd="0" parTransId="{5E17D7E1-0D51-4F84-8B92-6DC9B051D1B4}" sibTransId="{6F0B1160-01DA-4F0E-9B74-28928FCDEBB7}"/>
    <dgm:cxn modelId="{E76FD1C0-8EDF-4D50-AA61-C4DB9D601F1C}" srcId="{A5AE7AA1-AE23-4F59-82A1-1773ABF323CD}" destId="{F871E8D5-2528-4C20-86D9-CB142AE78E95}" srcOrd="0" destOrd="0" parTransId="{C5E1C22A-3324-4CE4-BA2A-0A5A38ED240F}" sibTransId="{949460E4-2049-4800-826C-377D2E67230D}"/>
    <dgm:cxn modelId="{387800A6-E311-413F-A957-9FECD3D0B4D7}" type="presOf" srcId="{2F9C42C7-B53B-4A59-B2BF-9940D8C1BB20}" destId="{61185A77-F3E0-4D25-B91F-394A5100C432}" srcOrd="0" destOrd="0" presId="urn:microsoft.com/office/officeart/2005/8/layout/matrix3"/>
    <dgm:cxn modelId="{923A2C16-6E03-43F5-BDC4-E02F177DA98B}" srcId="{A5AE7AA1-AE23-4F59-82A1-1773ABF323CD}" destId="{FAA632D8-1A70-4281-9875-755477EE903E}" srcOrd="1" destOrd="0" parTransId="{9699B3BE-D4FC-40B3-82A3-A2028D4FD832}" sibTransId="{5B0180CF-B647-4CBB-8044-3121698E1EC4}"/>
    <dgm:cxn modelId="{68408003-9DD5-447E-9C67-017A5B6B84AC}" type="presOf" srcId="{FAA632D8-1A70-4281-9875-755477EE903E}" destId="{563C49E6-78DD-4A2B-9437-E3B599FC7D60}" srcOrd="0" destOrd="0" presId="urn:microsoft.com/office/officeart/2005/8/layout/matrix3"/>
    <dgm:cxn modelId="{66991980-29D4-44B5-94CA-F3441483567C}" type="presParOf" srcId="{35D093F0-934E-49F3-901A-BC5630488F12}" destId="{0BC4DEA9-0442-4306-9E31-AC46AB4BFCE6}" srcOrd="0" destOrd="0" presId="urn:microsoft.com/office/officeart/2005/8/layout/matrix3"/>
    <dgm:cxn modelId="{C029A873-FDA5-4DE7-9AF4-AA82974B7C82}" type="presParOf" srcId="{35D093F0-934E-49F3-901A-BC5630488F12}" destId="{7A6FA606-449A-4347-B7E5-24487BE3DF30}" srcOrd="1" destOrd="0" presId="urn:microsoft.com/office/officeart/2005/8/layout/matrix3"/>
    <dgm:cxn modelId="{2C281681-628D-4FF0-8406-9A593063D8C0}" type="presParOf" srcId="{35D093F0-934E-49F3-901A-BC5630488F12}" destId="{563C49E6-78DD-4A2B-9437-E3B599FC7D60}" srcOrd="2" destOrd="0" presId="urn:microsoft.com/office/officeart/2005/8/layout/matrix3"/>
    <dgm:cxn modelId="{2D78C4EC-3212-41D2-ACEE-D086C46C7192}" type="presParOf" srcId="{35D093F0-934E-49F3-901A-BC5630488F12}" destId="{1ABCB5E3-B9F5-4ED3-A73B-708F09127D2F}" srcOrd="3" destOrd="0" presId="urn:microsoft.com/office/officeart/2005/8/layout/matrix3"/>
    <dgm:cxn modelId="{35831C4E-67BA-4C62-AC88-85BE1BB102C4}" type="presParOf" srcId="{35D093F0-934E-49F3-901A-BC5630488F12}" destId="{61185A77-F3E0-4D25-B91F-394A5100C432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BF9508-72E4-43D9-BFBB-3D0CEF384146}">
      <dsp:nvSpPr>
        <dsp:cNvPr id="0" name=""/>
        <dsp:cNvSpPr/>
      </dsp:nvSpPr>
      <dsp:spPr>
        <a:xfrm>
          <a:off x="1913" y="1105913"/>
          <a:ext cx="3582027" cy="132985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0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900" kern="1200" dirty="0" smtClean="0"/>
            <a:t>Opština Doboj</a:t>
          </a:r>
          <a:endParaRPr lang="sr-Latn-RS" sz="3900" kern="1200" dirty="0"/>
        </a:p>
      </dsp:txBody>
      <dsp:txXfrm>
        <a:off x="666840" y="1105913"/>
        <a:ext cx="2252174" cy="1329853"/>
      </dsp:txXfrm>
    </dsp:sp>
    <dsp:sp modelId="{C2F47F39-0099-494A-847C-4CC62AD5A6AA}">
      <dsp:nvSpPr>
        <dsp:cNvPr id="0" name=""/>
        <dsp:cNvSpPr/>
      </dsp:nvSpPr>
      <dsp:spPr>
        <a:xfrm>
          <a:off x="3151738" y="1218951"/>
          <a:ext cx="3000898" cy="1103778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900" kern="1200" dirty="0" smtClean="0"/>
            <a:t>Od 23.05. do 12.07.</a:t>
          </a:r>
          <a:endParaRPr lang="sr-Latn-RS" sz="2900" kern="1200" dirty="0"/>
        </a:p>
      </dsp:txBody>
      <dsp:txXfrm>
        <a:off x="3703627" y="1218951"/>
        <a:ext cx="1897120" cy="1103778"/>
      </dsp:txXfrm>
    </dsp:sp>
    <dsp:sp modelId="{E6626155-A4A5-459F-A64C-992F1789C7AC}">
      <dsp:nvSpPr>
        <dsp:cNvPr id="0" name=""/>
        <dsp:cNvSpPr/>
      </dsp:nvSpPr>
      <dsp:spPr>
        <a:xfrm>
          <a:off x="5766314" y="1218951"/>
          <a:ext cx="2994772" cy="1103778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900" kern="1200" dirty="0" smtClean="0"/>
            <a:t>Metod ankete</a:t>
          </a:r>
          <a:endParaRPr lang="sr-Latn-RS" sz="2900" kern="1200" dirty="0"/>
        </a:p>
      </dsp:txBody>
      <dsp:txXfrm>
        <a:off x="6318203" y="1218951"/>
        <a:ext cx="1890994" cy="1103778"/>
      </dsp:txXfrm>
    </dsp:sp>
    <dsp:sp modelId="{C311BFA8-3979-425E-BA32-20C6CAF67CFB}">
      <dsp:nvSpPr>
        <dsp:cNvPr id="0" name=""/>
        <dsp:cNvSpPr/>
      </dsp:nvSpPr>
      <dsp:spPr>
        <a:xfrm>
          <a:off x="0" y="2624260"/>
          <a:ext cx="3063351" cy="132985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0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900" kern="1200" dirty="0" smtClean="0"/>
            <a:t>281 ispitanik</a:t>
          </a:r>
          <a:endParaRPr lang="sr-Latn-RS" sz="3900" kern="1200" dirty="0"/>
        </a:p>
      </dsp:txBody>
      <dsp:txXfrm>
        <a:off x="664927" y="2624260"/>
        <a:ext cx="1733498" cy="1329853"/>
      </dsp:txXfrm>
    </dsp:sp>
    <dsp:sp modelId="{B6D5189D-0497-481F-A96D-1678C30E7A31}">
      <dsp:nvSpPr>
        <dsp:cNvPr id="0" name=""/>
        <dsp:cNvSpPr/>
      </dsp:nvSpPr>
      <dsp:spPr>
        <a:xfrm>
          <a:off x="2633062" y="2734984"/>
          <a:ext cx="2363962" cy="1103778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900" kern="1200" dirty="0" smtClean="0"/>
            <a:t>Ž    44,13 %</a:t>
          </a:r>
          <a:endParaRPr lang="sr-Latn-RS" sz="2900" kern="1200" dirty="0"/>
        </a:p>
      </dsp:txBody>
      <dsp:txXfrm>
        <a:off x="3184951" y="2734984"/>
        <a:ext cx="1260184" cy="1103778"/>
      </dsp:txXfrm>
    </dsp:sp>
    <dsp:sp modelId="{DADB1640-E5E3-424D-A480-62BB50E6D506}">
      <dsp:nvSpPr>
        <dsp:cNvPr id="0" name=""/>
        <dsp:cNvSpPr/>
      </dsp:nvSpPr>
      <dsp:spPr>
        <a:xfrm>
          <a:off x="4610702" y="2734984"/>
          <a:ext cx="2267161" cy="1103778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900" kern="1200" dirty="0" smtClean="0"/>
            <a:t>M 55,87%</a:t>
          </a:r>
        </a:p>
      </dsp:txBody>
      <dsp:txXfrm>
        <a:off x="5162591" y="2734984"/>
        <a:ext cx="1163383" cy="1103778"/>
      </dsp:txXfrm>
    </dsp:sp>
    <dsp:sp modelId="{F290410B-DE3A-437E-949C-F9AA2DA2A953}">
      <dsp:nvSpPr>
        <dsp:cNvPr id="0" name=""/>
        <dsp:cNvSpPr/>
      </dsp:nvSpPr>
      <dsp:spPr>
        <a:xfrm>
          <a:off x="6491541" y="2734984"/>
          <a:ext cx="2259517" cy="1103778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900" kern="1200" dirty="0" smtClean="0"/>
            <a:t>38,6 g.</a:t>
          </a:r>
        </a:p>
      </dsp:txBody>
      <dsp:txXfrm>
        <a:off x="7043430" y="2734984"/>
        <a:ext cx="1155739" cy="11037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C4DEA9-0442-4306-9E31-AC46AB4BFCE6}">
      <dsp:nvSpPr>
        <dsp:cNvPr id="0" name=""/>
        <dsp:cNvSpPr/>
      </dsp:nvSpPr>
      <dsp:spPr>
        <a:xfrm>
          <a:off x="0" y="0"/>
          <a:ext cx="4648199" cy="4648199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6FA606-449A-4347-B7E5-24487BE3DF30}">
      <dsp:nvSpPr>
        <dsp:cNvPr id="0" name=""/>
        <dsp:cNvSpPr/>
      </dsp:nvSpPr>
      <dsp:spPr>
        <a:xfrm>
          <a:off x="442249" y="458513"/>
          <a:ext cx="1812797" cy="1812797"/>
        </a:xfrm>
        <a:prstGeom prst="roundRect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500" kern="1200" dirty="0" smtClean="0"/>
            <a:t>Vozač</a:t>
          </a:r>
          <a:endParaRPr lang="sr-Latn-RS" sz="3500" kern="1200" dirty="0"/>
        </a:p>
      </dsp:txBody>
      <dsp:txXfrm>
        <a:off x="530742" y="547006"/>
        <a:ext cx="1635811" cy="1635811"/>
      </dsp:txXfrm>
    </dsp:sp>
    <dsp:sp modelId="{563C49E6-78DD-4A2B-9437-E3B599FC7D60}">
      <dsp:nvSpPr>
        <dsp:cNvPr id="0" name=""/>
        <dsp:cNvSpPr/>
      </dsp:nvSpPr>
      <dsp:spPr>
        <a:xfrm>
          <a:off x="2393822" y="501821"/>
          <a:ext cx="1812797" cy="1812797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500" kern="1200" dirty="0" smtClean="0"/>
            <a:t>Vozilo</a:t>
          </a:r>
          <a:endParaRPr lang="sr-Latn-RS" sz="3500" kern="1200" dirty="0"/>
        </a:p>
      </dsp:txBody>
      <dsp:txXfrm>
        <a:off x="2482315" y="590314"/>
        <a:ext cx="1635811" cy="1635811"/>
      </dsp:txXfrm>
    </dsp:sp>
    <dsp:sp modelId="{1ABCB5E3-B9F5-4ED3-A73B-708F09127D2F}">
      <dsp:nvSpPr>
        <dsp:cNvPr id="0" name=""/>
        <dsp:cNvSpPr/>
      </dsp:nvSpPr>
      <dsp:spPr>
        <a:xfrm>
          <a:off x="441578" y="2454064"/>
          <a:ext cx="1812797" cy="1812797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500" kern="1200" dirty="0" smtClean="0"/>
            <a:t>Put </a:t>
          </a:r>
          <a:endParaRPr lang="sr-Latn-RS" sz="3500" kern="1200" dirty="0"/>
        </a:p>
      </dsp:txBody>
      <dsp:txXfrm>
        <a:off x="530071" y="2542557"/>
        <a:ext cx="1635811" cy="1635811"/>
      </dsp:txXfrm>
    </dsp:sp>
    <dsp:sp modelId="{61185A77-F3E0-4D25-B91F-394A5100C432}">
      <dsp:nvSpPr>
        <dsp:cNvPr id="0" name=""/>
        <dsp:cNvSpPr/>
      </dsp:nvSpPr>
      <dsp:spPr>
        <a:xfrm>
          <a:off x="2393822" y="2454064"/>
          <a:ext cx="1812797" cy="1812797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500" kern="1200" dirty="0" smtClean="0"/>
            <a:t>Okolina</a:t>
          </a:r>
          <a:endParaRPr lang="sr-Latn-RS" sz="3500" kern="1200" dirty="0"/>
        </a:p>
      </dsp:txBody>
      <dsp:txXfrm>
        <a:off x="2482315" y="2542557"/>
        <a:ext cx="1635811" cy="16358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23-Oct-15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ZNANJE I STAVOVI VOZAČA O PRAVILNOM IZBORU I KORIŠĆENJU PNEUMATIKA NA PODRUČJU OPŠTINE DOBOJ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sr-Latn-C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KNOWLEDGE AND ATTITUDES OF DRIVERS ABOUT PROPER SELECTION AND USE OF TIRES IN THE MUNCIPALITY OF DOBOJ</a:t>
            </a:r>
            <a:endParaRPr 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Latn-RS" sz="2000" dirty="0" smtClean="0"/>
          </a:p>
          <a:p>
            <a:r>
              <a:rPr lang="sr-Latn-RS" sz="2000" dirty="0" smtClean="0"/>
              <a:t>Radivoje </a:t>
            </a:r>
            <a:r>
              <a:rPr lang="sr-Latn-RS" sz="2000" dirty="0" smtClean="0"/>
              <a:t>Trifunović, </a:t>
            </a:r>
            <a:r>
              <a:rPr lang="sr-Latn-RS" sz="2000" i="1" dirty="0" smtClean="0"/>
              <a:t>Saobraćajni fakultet Doboj</a:t>
            </a:r>
            <a:endParaRPr lang="sr-Latn-BA" sz="2000" i="1" dirty="0"/>
          </a:p>
          <a:p>
            <a:r>
              <a:rPr lang="sr-Latn-RS" sz="2000" dirty="0" smtClean="0"/>
              <a:t>Đorđe Koroman, </a:t>
            </a:r>
            <a:r>
              <a:rPr lang="sr-Latn-RS" sz="2000" i="1" dirty="0"/>
              <a:t>Saobraćajni fakultet </a:t>
            </a:r>
            <a:r>
              <a:rPr lang="sr-Latn-RS" sz="2000" i="1" dirty="0" smtClean="0"/>
              <a:t>Doboj</a:t>
            </a:r>
            <a:endParaRPr lang="sr-Latn-BA" sz="2000" i="1" dirty="0"/>
          </a:p>
          <a:p>
            <a:r>
              <a:rPr lang="sr-Latn-RS" sz="2000" dirty="0" smtClean="0"/>
              <a:t>Ognjen Mirković, </a:t>
            </a:r>
            <a:r>
              <a:rPr lang="sr-Latn-RS" sz="2000" i="1" dirty="0"/>
              <a:t>Saobraćajni fakultet Doboj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295400"/>
            <a:ext cx="61722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/>
              <a:t>UVOD</a:t>
            </a:r>
            <a:endParaRPr lang="sr-Latn-BA" sz="2800" dirty="0"/>
          </a:p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METODOLOGIJA</a:t>
            </a:r>
            <a:endParaRPr lang="sr-Latn-BA" sz="2800" dirty="0" smtClean="0"/>
          </a:p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/>
              <a:t>REZULTATI</a:t>
            </a:r>
            <a:endParaRPr lang="sr-Latn-BA" sz="2800" dirty="0" smtClean="0"/>
          </a:p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DISKUSIJA</a:t>
            </a:r>
            <a:endParaRPr lang="sr-Latn-BA" sz="2800" dirty="0" smtClean="0"/>
          </a:p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ZAKLJUČAK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624899723"/>
              </p:ext>
            </p:extLst>
          </p:nvPr>
        </p:nvGraphicFramePr>
        <p:xfrm>
          <a:off x="228600" y="1295400"/>
          <a:ext cx="8763000" cy="505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1BF9508-72E4-43D9-BFBB-3D0CEF3841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E1BF9508-72E4-43D9-BFBB-3D0CEF3841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E1BF9508-72E4-43D9-BFBB-3D0CEF3841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2F47F39-0099-494A-847C-4CC62AD5A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C2F47F39-0099-494A-847C-4CC62AD5A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C2F47F39-0099-494A-847C-4CC62AD5A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6626155-A4A5-459F-A64C-992F1789C7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graphicEl>
                                              <a:dgm id="{E6626155-A4A5-459F-A64C-992F1789C7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graphicEl>
                                              <a:dgm id="{E6626155-A4A5-459F-A64C-992F1789C7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311BFA8-3979-425E-BA32-20C6CAF67C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graphicEl>
                                              <a:dgm id="{C311BFA8-3979-425E-BA32-20C6CAF67C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graphicEl>
                                              <a:dgm id="{C311BFA8-3979-425E-BA32-20C6CAF67C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6D5189D-0497-481F-A96D-1678C30E7A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graphicEl>
                                              <a:dgm id="{B6D5189D-0497-481F-A96D-1678C30E7A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graphicEl>
                                              <a:dgm id="{B6D5189D-0497-481F-A96D-1678C30E7A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ADB1640-E5E3-424D-A480-62BB50E6D5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DADB1640-E5E3-424D-A480-62BB50E6D5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DADB1640-E5E3-424D-A480-62BB50E6D5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290410B-DE3A-437E-949C-F9AA2DA2A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F290410B-DE3A-437E-949C-F9AA2DA2A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F290410B-DE3A-437E-949C-F9AA2DA2A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</a:t>
            </a:r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2667000" y="277135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graphicFrame>
        <p:nvGraphicFramePr>
          <p:cNvPr id="15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510955"/>
              </p:ext>
            </p:extLst>
          </p:nvPr>
        </p:nvGraphicFramePr>
        <p:xfrm>
          <a:off x="228600" y="1143000"/>
          <a:ext cx="8686800" cy="556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3560055487"/>
              </p:ext>
            </p:extLst>
          </p:nvPr>
        </p:nvGraphicFramePr>
        <p:xfrm>
          <a:off x="228600" y="1143000"/>
          <a:ext cx="86106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56746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618590"/>
            <a:ext cx="8153400" cy="4411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Nizak nivo znanja o pneumaticima</a:t>
            </a:r>
            <a:endParaRPr lang="sr-Latn-BA" sz="2800" dirty="0" smtClean="0"/>
          </a:p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Razlika u nivou znanja o ljetnim i zimskim pneumaticima</a:t>
            </a:r>
          </a:p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Stavovi jaki, dijelom pogrešno formirani</a:t>
            </a:r>
          </a:p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Za formiranje stava značajan pol</a:t>
            </a:r>
          </a:p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Najpozitivniji stavovi sa 6-10 i 16-20 god. iskustva</a:t>
            </a:r>
          </a:p>
          <a:p>
            <a:pPr marL="285750" indent="-285750">
              <a:lnSpc>
                <a:spcPct val="150000"/>
              </a:lnSpc>
              <a:spcAft>
                <a:spcPts val="9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Cijena značajnija od kvaliteta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48438117"/>
              </p:ext>
            </p:extLst>
          </p:nvPr>
        </p:nvGraphicFramePr>
        <p:xfrm>
          <a:off x="2429258" y="1840830"/>
          <a:ext cx="4648199" cy="47686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rved Down Arrow 4"/>
          <p:cNvSpPr/>
          <p:nvPr/>
        </p:nvSpPr>
        <p:spPr>
          <a:xfrm>
            <a:off x="6248400" y="1562625"/>
            <a:ext cx="1828800" cy="1077099"/>
          </a:xfrm>
          <a:prstGeom prst="curvedDown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388778" y="1534825"/>
            <a:ext cx="1886713" cy="109737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ectangle 13"/>
          <p:cNvSpPr/>
          <p:nvPr/>
        </p:nvSpPr>
        <p:spPr>
          <a:xfrm>
            <a:off x="784160" y="2779152"/>
            <a:ext cx="17668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4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Znanje</a:t>
            </a:r>
            <a:endParaRPr lang="en-US" sz="48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061" y="3465225"/>
            <a:ext cx="18810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44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Stavovi</a:t>
            </a:r>
            <a:endParaRPr lang="sr-Latn-RS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77000" y="2798153"/>
            <a:ext cx="28194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Latn-RS" sz="40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Pneumatici</a:t>
            </a:r>
            <a:endParaRPr lang="en-US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2528</TotalTime>
  <Words>243</Words>
  <Application>Microsoft Office PowerPoint</Application>
  <PresentationFormat>On-screen Show (4:3)</PresentationFormat>
  <Paragraphs>53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Radivoje</cp:lastModifiedBy>
  <cp:revision>47</cp:revision>
  <dcterms:created xsi:type="dcterms:W3CDTF">2014-10-16T19:11:55Z</dcterms:created>
  <dcterms:modified xsi:type="dcterms:W3CDTF">2015-10-23T20:19:38Z</dcterms:modified>
</cp:coreProperties>
</file>