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PROJEKAT ,,SMANJI GAS” – REZULTATI I ZAKLJUČCI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 ,,REDUCE GAS” – RESULTS AND CONCLUSIONS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8200" y="4565349"/>
            <a:ext cx="800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Dejan Radivojev dipl.inž.sao, </a:t>
            </a:r>
            <a:r>
              <a:rPr lang="sr-Latn-RS" sz="2000" i="1" dirty="0" smtClean="0"/>
              <a:t>Fakultet tehničkih nauka, Novi Sad</a:t>
            </a:r>
            <a:endParaRPr lang="sr-Latn-BA" sz="2000" i="1" dirty="0"/>
          </a:p>
          <a:p>
            <a:r>
              <a:rPr lang="sr-Latn-RS" sz="2000" dirty="0" smtClean="0"/>
              <a:t>Strahinja Marjanović dipl.inž.sao.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Fakultet tehničkih nauka, Novi Sad</a:t>
            </a:r>
            <a:endParaRPr lang="sr-Latn-BA" sz="2000" i="1" dirty="0"/>
          </a:p>
          <a:p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/>
              <a:t>Uvod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/>
              <a:t>Materijali i metode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/>
              <a:t>Rezultati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Zaključna razmatranja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07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Deskriptivna metoda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Na osnovu prikupljenih podataka dobijenih realizacijom projekta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Rezultati dobijeni realizacijom projekta u Novom Sadu, Subotici i Vrbasu.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Veliki broj maldih strada u saobraćaju, pogotovo kao mladi vozači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Šest gradova širom Srbije podržalo projekat ,,Smanji Gas”, a projekat prepoznat i od strane Ministarstva  saobraćaja, građevine i infrastrukture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Projekat prodržan od velikog broja institucija i nevladinih organizacija.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7848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Potreba za što više ovakvih projekata u Republici Srbiji.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Edukacijom se najbolje utiče na stavove mladih o bezbednosti saobraćaja.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Potrebno je uključiti što više organizacija i javnih institucija u projekte vezane za bezbednost saobraćaja.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Ovakav projekat veoma je značajan za podizanje svesti kod mladih o bezbednosti saobraćaja.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Učešće što većeg broja učesnika u projektu pomaže lakšoj realizaciji projekta.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Što više mladih učestvuje u ovakvim projektima što dovodi do veće svesti mladih o opasnostima koje se kriju  u saobraćaju, a time se sprečavaju i negativne podlsedice koje se javljaju ukoliko dođe do nastanka saobraćajne nezgode.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303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Marjanović Strahinja</cp:lastModifiedBy>
  <cp:revision>22</cp:revision>
  <dcterms:created xsi:type="dcterms:W3CDTF">2014-10-16T19:11:55Z</dcterms:created>
  <dcterms:modified xsi:type="dcterms:W3CDTF">2016-10-21T14:25:16Z</dcterms:modified>
</cp:coreProperties>
</file>