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7000"/>
            <a:lum/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10/21/2016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27 - 28.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/>
              <a:t>6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PUT I OKOLINA PUTA KAO FAKTOR BEZBEDNOSTI SAOBRAĆAJA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BA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AND ROAD ENVIRONMENT AS A FACTOR OF ROAD SAFETY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71600" y="4565349"/>
            <a:ext cx="746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dirty="0" smtClean="0"/>
              <a:t>Strahinja Marjanović dipl.inž.sao., </a:t>
            </a:r>
            <a:r>
              <a:rPr lang="sr-Latn-RS" sz="2000" i="1" dirty="0" smtClean="0"/>
              <a:t>Fakultet tehničkih nauka, Novi Sad</a:t>
            </a:r>
            <a:endParaRPr lang="sr-Latn-BA" sz="2000" i="1" dirty="0"/>
          </a:p>
          <a:p>
            <a:r>
              <a:rPr lang="sr-Latn-RS" sz="2000" dirty="0" smtClean="0"/>
              <a:t>Dejan Radivojev dipl. inž.sao.</a:t>
            </a:r>
            <a:r>
              <a:rPr lang="sr-Latn-RS" sz="2000" dirty="0" smtClean="0"/>
              <a:t>, </a:t>
            </a:r>
            <a:r>
              <a:rPr lang="sr-Latn-RS" sz="2000" i="1" dirty="0" smtClean="0"/>
              <a:t>Fakultet tehničkih nauka, Novi Sad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81677"/>
            <a:ext cx="1991751" cy="110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71628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Uvod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Osnovni faktori Bezbednosti saobraćaja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Put i okolina puta kao faktor bezbednosti saobraćaja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Poprečni, slobodni i saobraćajni profil puta 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Zaključna razmatranja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058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Deskriptivni metod.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Na osnovu pregleda literature na temu puta i okoline puta kao faktora bezbednosti saobraćaja.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Utvrđivanje osnovnih faktora bezbednosti saobraćaja i opisivanje puta i njegove okoline kao faktora bezbednosti saobraćaja.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838200" y="2514600"/>
          <a:ext cx="7620000" cy="3733800"/>
        </p:xfrm>
        <a:graphic>
          <a:graphicData uri="http://schemas.openxmlformats.org/drawingml/2006/table">
            <a:tbl>
              <a:tblPr/>
              <a:tblGrid>
                <a:gridCol w="1269436"/>
                <a:gridCol w="1581718"/>
                <a:gridCol w="958000"/>
                <a:gridCol w="1270282"/>
                <a:gridCol w="1270282"/>
                <a:gridCol w="1270282"/>
              </a:tblGrid>
              <a:tr h="62230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Zemlja</a:t>
                      </a:r>
                      <a:endParaRPr lang="en-US" sz="900" i="1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Izvor: istraživači, godina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Brzi putevi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Ruralni putevi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Gradske ulice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Prosek za sve puteve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Danska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(Elvik,1991)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0,18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0,93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1,32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1,00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Norveška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(Elvik, 1991)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0,31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0,96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1,63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1,00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Švedska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(Elvik, 1991)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0,44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0,74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1,38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1,00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230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Nemačka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(Marburger i Stockner, 1989)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0,18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0,63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2,07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1,00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230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Velika Britanija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(UK Department of Transport, 1989)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0,16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0,57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1,66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1,00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230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SAD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(US Department of Transportation, 1989)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0,31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0,95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1,35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1,00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PROSEK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sr-Latn-CS" sz="900" i="1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0,26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0,80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1,57</a:t>
                      </a:r>
                      <a:endParaRPr lang="en-US" sz="900" i="1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sr-Latn-CS" sz="900" i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1,00</a:t>
                      </a:r>
                      <a:endParaRPr lang="en-US" sz="900" i="1" dirty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57200" y="1371600"/>
            <a:ext cx="815340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Najznačajniji rezulati dobijeni istraživanjem u ovoj oblasti prikazani su u sledećoj tabeli: 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058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Zastupljenost ove teme u našim naučnim krugovima i njen uticaj na bezbednost saobraćaj 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Problematika vezana za putarska preduzeća koja održavaju određenu deonicu 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Češća inspekcija puteva (novih, rekonstruisanih i starih deonica) i održavanje okoline puta.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4582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Put je vrlo važan faktor bezbednosti saobraćaja koji može ozbiljno da utiče na samo odvijanje saobraćaja.  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Okolina samog puta, može da utiče na same posledice saobraćajnih nezgoda, ukoliko do njih dođe, zato je potrebno da okolina puta bude uređena i da zadovoljava sve propisane uslove kako bi se saobraćaj neometano odvijao.</a:t>
            </a:r>
            <a:endParaRPr lang="sr-Latn-B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sz="2800" dirty="0" smtClean="0">
                <a:latin typeface="Times New Roman" pitchFamily="18" charset="0"/>
                <a:cs typeface="Times New Roman" pitchFamily="18" charset="0"/>
              </a:rPr>
              <a:t>Preuzimanje odgovornosti od strane preduzeća koja vrše održavanja puta na određenoj deonici u slučaju nastanka saobraćajne nezgode.</a:t>
            </a:r>
            <a:r>
              <a:rPr lang="sr-Latn-BA" sz="2800" dirty="0" smtClean="0"/>
              <a:t> 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27 - 28.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/>
              <a:t>6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13479"/>
            <a:ext cx="1527496" cy="8443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64104" y="213479"/>
            <a:ext cx="1527496" cy="844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402</Words>
  <Application>Microsoft Office PowerPoint</Application>
  <PresentationFormat>On-screen Show (4:3)</PresentationFormat>
  <Paragraphs>82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Marjanović Strahinja</cp:lastModifiedBy>
  <cp:revision>24</cp:revision>
  <dcterms:created xsi:type="dcterms:W3CDTF">2014-10-16T19:11:55Z</dcterms:created>
  <dcterms:modified xsi:type="dcterms:W3CDTF">2016-10-21T13:42:10Z</dcterms:modified>
</cp:coreProperties>
</file>