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345" r:id="rId3"/>
    <p:sldId id="320" r:id="rId4"/>
    <p:sldId id="325" r:id="rId5"/>
    <p:sldId id="322" r:id="rId6"/>
    <p:sldId id="324" r:id="rId7"/>
    <p:sldId id="346" r:id="rId8"/>
    <p:sldId id="321" r:id="rId9"/>
    <p:sldId id="326" r:id="rId10"/>
    <p:sldId id="329" r:id="rId11"/>
    <p:sldId id="328" r:id="rId12"/>
    <p:sldId id="330" r:id="rId13"/>
    <p:sldId id="331" r:id="rId14"/>
    <p:sldId id="332" r:id="rId15"/>
    <p:sldId id="333" r:id="rId16"/>
    <p:sldId id="342" r:id="rId17"/>
    <p:sldId id="343" r:id="rId18"/>
    <p:sldId id="259" r:id="rId19"/>
    <p:sldId id="334" r:id="rId20"/>
    <p:sldId id="335" r:id="rId21"/>
    <p:sldId id="336" r:id="rId22"/>
    <p:sldId id="337" r:id="rId23"/>
    <p:sldId id="338" r:id="rId24"/>
    <p:sldId id="339" r:id="rId25"/>
    <p:sldId id="340" r:id="rId26"/>
    <p:sldId id="263" r:id="rId27"/>
    <p:sldId id="356" r:id="rId28"/>
    <p:sldId id="352" r:id="rId29"/>
    <p:sldId id="353" r:id="rId30"/>
    <p:sldId id="354" r:id="rId31"/>
    <p:sldId id="357" r:id="rId32"/>
    <p:sldId id="358" r:id="rId33"/>
    <p:sldId id="359" r:id="rId34"/>
    <p:sldId id="355" r:id="rId35"/>
    <p:sldId id="360" r:id="rId36"/>
    <p:sldId id="351" r:id="rId37"/>
    <p:sldId id="318" r:id="rId38"/>
  </p:sldIdLst>
  <p:sldSz cx="9144000" cy="6858000" type="screen4x3"/>
  <p:notesSz cx="6858000" cy="9144000"/>
  <p:defaultTextStyle>
    <a:defPPr>
      <a:defRPr lang="en-US"/>
    </a:defPPr>
    <a:lvl1pPr marL="0" algn="l" defTabSz="102404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2023" algn="l" defTabSz="102404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4046" algn="l" defTabSz="102404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36070" algn="l" defTabSz="102404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48093" algn="l" defTabSz="102404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60116" algn="l" defTabSz="102404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72139" algn="l" defTabSz="102404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84162" algn="l" defTabSz="102404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96185" algn="l" defTabSz="102404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846" autoAdjust="0"/>
    <p:restoredTop sz="94686" autoAdjust="0"/>
  </p:normalViewPr>
  <p:slideViewPr>
    <p:cSldViewPr>
      <p:cViewPr>
        <p:scale>
          <a:sx n="60" d="100"/>
          <a:sy n="60" d="100"/>
        </p:scale>
        <p:origin x="-624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65132A-2D1B-4AD5-A934-68E7D785AF47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7199F5F0-F93E-46DE-9BE2-E3C1B00BA0E3}">
      <dgm:prSet phldrT="[Text]" custT="1"/>
      <dgm:spPr/>
      <dgm:t>
        <a:bodyPr/>
        <a:lstStyle/>
        <a:p>
          <a:r>
            <a:rPr lang="sr-Latn-RS" sz="2000" b="1" dirty="0" smtClean="0">
              <a:latin typeface="Times New Roman" pitchFamily="18" charset="0"/>
              <a:cs typeface="Times New Roman" pitchFamily="18" charset="0"/>
            </a:rPr>
            <a:t>ZAKON O BEZBEDNOSTI</a:t>
          </a:r>
        </a:p>
        <a:p>
          <a:r>
            <a:rPr lang="sr-Latn-RS" sz="2000" b="1" dirty="0" smtClean="0">
              <a:latin typeface="Times New Roman" pitchFamily="18" charset="0"/>
              <a:cs typeface="Times New Roman" pitchFamily="18" charset="0"/>
            </a:rPr>
            <a:t>SAOBRAĆAJA NA PUTEVIMA</a:t>
          </a:r>
          <a:endParaRPr lang="en-US" sz="2000" dirty="0"/>
        </a:p>
      </dgm:t>
    </dgm:pt>
    <dgm:pt modelId="{8F68721F-6453-4483-BF0C-6C63597E1FAC}" type="parTrans" cxnId="{5D2B2E90-CDA6-47D6-B8EE-9708A76F76D5}">
      <dgm:prSet/>
      <dgm:spPr/>
      <dgm:t>
        <a:bodyPr/>
        <a:lstStyle/>
        <a:p>
          <a:endParaRPr lang="en-US"/>
        </a:p>
      </dgm:t>
    </dgm:pt>
    <dgm:pt modelId="{A956034D-AB41-409A-B0D8-42C7C411F4EB}" type="sibTrans" cxnId="{5D2B2E90-CDA6-47D6-B8EE-9708A76F76D5}">
      <dgm:prSet/>
      <dgm:spPr/>
      <dgm:t>
        <a:bodyPr/>
        <a:lstStyle/>
        <a:p>
          <a:endParaRPr lang="en-US"/>
        </a:p>
      </dgm:t>
    </dgm:pt>
    <dgm:pt modelId="{FA4125BE-3EC9-4C6A-9064-202035D84C7A}">
      <dgm:prSet phldrT="[Text]" custT="1"/>
      <dgm:spPr/>
      <dgm:t>
        <a:bodyPr/>
        <a:lstStyle/>
        <a:p>
          <a:pPr rtl="0"/>
          <a:r>
            <a:rPr lang="sr-Latn-RS" sz="1800" b="1" dirty="0" smtClean="0">
              <a:latin typeface="Times New Roman" pitchFamily="18" charset="0"/>
              <a:cs typeface="Times New Roman" pitchFamily="18" charset="0"/>
            </a:rPr>
            <a:t>PRAVILNIK O BLIŽIM ZDRAVSTVENIM USLOVIMA KOJE MORAJU DA ISPUNJAVAJU VOZAČI ODREĐENIH KATEGORIJA MOTORNIH VOZILA</a:t>
          </a:r>
          <a:endParaRPr lang="en-US" sz="1800" dirty="0"/>
        </a:p>
      </dgm:t>
    </dgm:pt>
    <dgm:pt modelId="{F84DA041-21F8-489D-8096-45221BF187A8}" type="parTrans" cxnId="{800FF203-3589-4F10-B8D8-4C7AD8C6F6F3}">
      <dgm:prSet/>
      <dgm:spPr/>
      <dgm:t>
        <a:bodyPr/>
        <a:lstStyle/>
        <a:p>
          <a:endParaRPr lang="en-US"/>
        </a:p>
      </dgm:t>
    </dgm:pt>
    <dgm:pt modelId="{266E5293-8902-4230-8537-EEA0CBA9D88C}" type="sibTrans" cxnId="{800FF203-3589-4F10-B8D8-4C7AD8C6F6F3}">
      <dgm:prSet/>
      <dgm:spPr/>
      <dgm:t>
        <a:bodyPr/>
        <a:lstStyle/>
        <a:p>
          <a:endParaRPr lang="en-US"/>
        </a:p>
      </dgm:t>
    </dgm:pt>
    <dgm:pt modelId="{7A97316A-9446-4B17-8708-D7B62B4A3F6E}">
      <dgm:prSet phldrT="[Text]" custT="1"/>
      <dgm:spPr/>
      <dgm:t>
        <a:bodyPr/>
        <a:lstStyle/>
        <a:p>
          <a:r>
            <a:rPr lang="sr-Latn-RS" sz="2000" b="1" dirty="0" smtClean="0">
              <a:latin typeface="Times New Roman" pitchFamily="18" charset="0"/>
              <a:cs typeface="Times New Roman" pitchFamily="18" charset="0"/>
            </a:rPr>
            <a:t>OCENA ZDRAVSTVENE SPOSOBNOSTI VOZAČA</a:t>
          </a:r>
          <a:endParaRPr lang="en-US" sz="2000" dirty="0"/>
        </a:p>
      </dgm:t>
    </dgm:pt>
    <dgm:pt modelId="{5C11CD88-4ADB-47BB-80CE-9A9E3CD978AA}" type="parTrans" cxnId="{9C0E049B-BDD7-4451-8D34-CBB024541B1C}">
      <dgm:prSet/>
      <dgm:spPr/>
      <dgm:t>
        <a:bodyPr/>
        <a:lstStyle/>
        <a:p>
          <a:endParaRPr lang="en-US"/>
        </a:p>
      </dgm:t>
    </dgm:pt>
    <dgm:pt modelId="{97050E36-CE35-4EC0-B6D8-8D6DA8B61965}" type="sibTrans" cxnId="{9C0E049B-BDD7-4451-8D34-CBB024541B1C}">
      <dgm:prSet/>
      <dgm:spPr/>
      <dgm:t>
        <a:bodyPr/>
        <a:lstStyle/>
        <a:p>
          <a:endParaRPr lang="en-US"/>
        </a:p>
      </dgm:t>
    </dgm:pt>
    <dgm:pt modelId="{BF72A46E-411F-4A0D-B0C1-2B4036D857E5}" type="pres">
      <dgm:prSet presAssocID="{FB65132A-2D1B-4AD5-A934-68E7D785AF47}" presName="compositeShape" presStyleCnt="0">
        <dgm:presLayoutVars>
          <dgm:dir/>
          <dgm:resizeHandles/>
        </dgm:presLayoutVars>
      </dgm:prSet>
      <dgm:spPr/>
    </dgm:pt>
    <dgm:pt modelId="{CAF266FB-49DD-4FB3-9F07-5B248E6F7EDB}" type="pres">
      <dgm:prSet presAssocID="{FB65132A-2D1B-4AD5-A934-68E7D785AF47}" presName="pyramid" presStyleLbl="node1" presStyleIdx="0" presStyleCnt="1" custLinFactNeighborX="-20229" custLinFactNeighborY="160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92D050"/>
        </a:solidFill>
      </dgm:spPr>
    </dgm:pt>
    <dgm:pt modelId="{9C27F8A3-DF84-41AE-A321-A0AFB607BFD8}" type="pres">
      <dgm:prSet presAssocID="{FB65132A-2D1B-4AD5-A934-68E7D785AF47}" presName="theList" presStyleCnt="0"/>
      <dgm:spPr/>
    </dgm:pt>
    <dgm:pt modelId="{E30237C8-E7F3-43DE-BD47-7AE0F9C5795F}" type="pres">
      <dgm:prSet presAssocID="{7199F5F0-F93E-46DE-9BE2-E3C1B00BA0E3}" presName="aNode" presStyleLbl="fgAcc1" presStyleIdx="0" presStyleCnt="3" custScaleX="150368" custScaleY="62355" custLinFactNeighborX="-94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78B5E1-C428-4D02-AD1D-201C3925456D}" type="pres">
      <dgm:prSet presAssocID="{7199F5F0-F93E-46DE-9BE2-E3C1B00BA0E3}" presName="aSpace" presStyleCnt="0"/>
      <dgm:spPr/>
    </dgm:pt>
    <dgm:pt modelId="{C1F2CD01-DE1F-4117-A89A-D1CC8DAF5CE3}" type="pres">
      <dgm:prSet presAssocID="{FA4125BE-3EC9-4C6A-9064-202035D84C7A}" presName="aNode" presStyleLbl="fgAcc1" presStyleIdx="1" presStyleCnt="3" custScaleX="1699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AB0D05-72A2-430A-8751-8D267E6AA811}" type="pres">
      <dgm:prSet presAssocID="{FA4125BE-3EC9-4C6A-9064-202035D84C7A}" presName="aSpace" presStyleCnt="0"/>
      <dgm:spPr/>
    </dgm:pt>
    <dgm:pt modelId="{157EC3FF-D85E-41F9-9DCE-2556EFB5FF84}" type="pres">
      <dgm:prSet presAssocID="{7A97316A-9446-4B17-8708-D7B62B4A3F6E}" presName="aNode" presStyleLbl="fgAcc1" presStyleIdx="2" presStyleCnt="3" custScaleX="1692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F6CBAF-4981-4174-8067-785317C00ABC}" type="pres">
      <dgm:prSet presAssocID="{7A97316A-9446-4B17-8708-D7B62B4A3F6E}" presName="aSpace" presStyleCnt="0"/>
      <dgm:spPr/>
    </dgm:pt>
  </dgm:ptLst>
  <dgm:cxnLst>
    <dgm:cxn modelId="{0C6A3049-9178-4418-8116-96271E79F9B5}" type="presOf" srcId="{FA4125BE-3EC9-4C6A-9064-202035D84C7A}" destId="{C1F2CD01-DE1F-4117-A89A-D1CC8DAF5CE3}" srcOrd="0" destOrd="0" presId="urn:microsoft.com/office/officeart/2005/8/layout/pyramid2"/>
    <dgm:cxn modelId="{8692C9AA-AE2A-4DB9-8BFE-4EB693BCDE35}" type="presOf" srcId="{FB65132A-2D1B-4AD5-A934-68E7D785AF47}" destId="{BF72A46E-411F-4A0D-B0C1-2B4036D857E5}" srcOrd="0" destOrd="0" presId="urn:microsoft.com/office/officeart/2005/8/layout/pyramid2"/>
    <dgm:cxn modelId="{E1B1BFB2-A00A-44EE-89E8-DCF43437D367}" type="presOf" srcId="{7199F5F0-F93E-46DE-9BE2-E3C1B00BA0E3}" destId="{E30237C8-E7F3-43DE-BD47-7AE0F9C5795F}" srcOrd="0" destOrd="0" presId="urn:microsoft.com/office/officeart/2005/8/layout/pyramid2"/>
    <dgm:cxn modelId="{5D2B2E90-CDA6-47D6-B8EE-9708A76F76D5}" srcId="{FB65132A-2D1B-4AD5-A934-68E7D785AF47}" destId="{7199F5F0-F93E-46DE-9BE2-E3C1B00BA0E3}" srcOrd="0" destOrd="0" parTransId="{8F68721F-6453-4483-BF0C-6C63597E1FAC}" sibTransId="{A956034D-AB41-409A-B0D8-42C7C411F4EB}"/>
    <dgm:cxn modelId="{AF9B7A3E-19B8-4400-B730-593D9BF74FA9}" type="presOf" srcId="{7A97316A-9446-4B17-8708-D7B62B4A3F6E}" destId="{157EC3FF-D85E-41F9-9DCE-2556EFB5FF84}" srcOrd="0" destOrd="0" presId="urn:microsoft.com/office/officeart/2005/8/layout/pyramid2"/>
    <dgm:cxn modelId="{800FF203-3589-4F10-B8D8-4C7AD8C6F6F3}" srcId="{FB65132A-2D1B-4AD5-A934-68E7D785AF47}" destId="{FA4125BE-3EC9-4C6A-9064-202035D84C7A}" srcOrd="1" destOrd="0" parTransId="{F84DA041-21F8-489D-8096-45221BF187A8}" sibTransId="{266E5293-8902-4230-8537-EEA0CBA9D88C}"/>
    <dgm:cxn modelId="{9C0E049B-BDD7-4451-8D34-CBB024541B1C}" srcId="{FB65132A-2D1B-4AD5-A934-68E7D785AF47}" destId="{7A97316A-9446-4B17-8708-D7B62B4A3F6E}" srcOrd="2" destOrd="0" parTransId="{5C11CD88-4ADB-47BB-80CE-9A9E3CD978AA}" sibTransId="{97050E36-CE35-4EC0-B6D8-8D6DA8B61965}"/>
    <dgm:cxn modelId="{28A320B5-4F36-4642-A258-F6FACF4A3AA1}" type="presParOf" srcId="{BF72A46E-411F-4A0D-B0C1-2B4036D857E5}" destId="{CAF266FB-49DD-4FB3-9F07-5B248E6F7EDB}" srcOrd="0" destOrd="0" presId="urn:microsoft.com/office/officeart/2005/8/layout/pyramid2"/>
    <dgm:cxn modelId="{91735E15-935F-4491-B812-7E5B34E39CB5}" type="presParOf" srcId="{BF72A46E-411F-4A0D-B0C1-2B4036D857E5}" destId="{9C27F8A3-DF84-41AE-A321-A0AFB607BFD8}" srcOrd="1" destOrd="0" presId="urn:microsoft.com/office/officeart/2005/8/layout/pyramid2"/>
    <dgm:cxn modelId="{16E1A8BB-D6AC-4E88-9852-DB6DCED92980}" type="presParOf" srcId="{9C27F8A3-DF84-41AE-A321-A0AFB607BFD8}" destId="{E30237C8-E7F3-43DE-BD47-7AE0F9C5795F}" srcOrd="0" destOrd="0" presId="urn:microsoft.com/office/officeart/2005/8/layout/pyramid2"/>
    <dgm:cxn modelId="{F4B3D675-7479-437E-98B2-52BDB720607D}" type="presParOf" srcId="{9C27F8A3-DF84-41AE-A321-A0AFB607BFD8}" destId="{A078B5E1-C428-4D02-AD1D-201C3925456D}" srcOrd="1" destOrd="0" presId="urn:microsoft.com/office/officeart/2005/8/layout/pyramid2"/>
    <dgm:cxn modelId="{E59E3D9D-6509-4D52-AD9E-F8EB31ECBC1B}" type="presParOf" srcId="{9C27F8A3-DF84-41AE-A321-A0AFB607BFD8}" destId="{C1F2CD01-DE1F-4117-A89A-D1CC8DAF5CE3}" srcOrd="2" destOrd="0" presId="urn:microsoft.com/office/officeart/2005/8/layout/pyramid2"/>
    <dgm:cxn modelId="{AAE98171-CABC-4B2B-ABF9-50DA97331AE9}" type="presParOf" srcId="{9C27F8A3-DF84-41AE-A321-A0AFB607BFD8}" destId="{9DAB0D05-72A2-430A-8751-8D267E6AA811}" srcOrd="3" destOrd="0" presId="urn:microsoft.com/office/officeart/2005/8/layout/pyramid2"/>
    <dgm:cxn modelId="{1CACF084-DB66-4E01-B1F3-01BF5E51BB40}" type="presParOf" srcId="{9C27F8A3-DF84-41AE-A321-A0AFB607BFD8}" destId="{157EC3FF-D85E-41F9-9DCE-2556EFB5FF84}" srcOrd="4" destOrd="0" presId="urn:microsoft.com/office/officeart/2005/8/layout/pyramid2"/>
    <dgm:cxn modelId="{4F873C4E-563B-4CDC-928E-6640C5556991}" type="presParOf" srcId="{9C27F8A3-DF84-41AE-A321-A0AFB607BFD8}" destId="{60F6CBAF-4981-4174-8067-785317C00ABC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08161F-D4F3-4D1E-A683-F5300EB1AD3D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B341A44-39D8-4073-A7CD-3C90F8859A5E}">
      <dgm:prSet phldrT="[Text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FFFF00"/>
        </a:solidFill>
      </dgm:spPr>
      <dgm:t>
        <a:bodyPr/>
        <a:lstStyle/>
        <a:p>
          <a:pPr algn="ctr" rtl="0"/>
          <a:r>
            <a:rPr lang="sr-Latn-R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PRAVILNIK O BLIŽIM ZDRAVSTVENIM USLOVIMA KOJE MORAJU DA ISPUNJAVAJU VOZAČI ODREĐENIH KATEGORIJA MOTORNIH VOZILA</a:t>
          </a:r>
          <a:endParaRPr lang="en-US" dirty="0">
            <a:solidFill>
              <a:schemeClr val="tx1"/>
            </a:solidFill>
          </a:endParaRPr>
        </a:p>
      </dgm:t>
    </dgm:pt>
    <dgm:pt modelId="{17CF52E4-A65A-4B20-8DEE-283BB8B1FB19}" type="parTrans" cxnId="{05C381E2-1EEE-4998-8DE8-C6333E5969F4}">
      <dgm:prSet/>
      <dgm:spPr/>
      <dgm:t>
        <a:bodyPr/>
        <a:lstStyle/>
        <a:p>
          <a:pPr algn="ctr"/>
          <a:endParaRPr lang="en-US"/>
        </a:p>
      </dgm:t>
    </dgm:pt>
    <dgm:pt modelId="{616B2688-E4E6-4FAF-B52B-07634C4B9060}" type="sibTrans" cxnId="{05C381E2-1EEE-4998-8DE8-C6333E5969F4}">
      <dgm:prSet/>
      <dgm:spPr/>
      <dgm:t>
        <a:bodyPr/>
        <a:lstStyle/>
        <a:p>
          <a:pPr algn="ctr"/>
          <a:endParaRPr lang="en-US"/>
        </a:p>
      </dgm:t>
    </dgm:pt>
    <dgm:pt modelId="{1544C069-76FC-4460-AF41-A3DFB7E03885}">
      <dgm:prSet phldrT="[Text]" custT="1"/>
      <dgm:spPr/>
      <dgm:t>
        <a:bodyPr/>
        <a:lstStyle/>
        <a:p>
          <a:pPr algn="ctr"/>
          <a:r>
            <a:rPr lang="sr-Latn-RS" sz="2400" b="1" i="1" dirty="0" smtClean="0"/>
            <a:t>PRVA GRUPA: VOZAČI KOJIMA UPRAVLJANJE MOTORNIM VOZILOM NIJE OSNOVNO ZANIMANJE (AMATERI)</a:t>
          </a:r>
          <a:endParaRPr lang="en-US" sz="2400" b="1" i="1" dirty="0"/>
        </a:p>
      </dgm:t>
    </dgm:pt>
    <dgm:pt modelId="{086AE0BE-846D-4FD4-AC28-A7D503673E80}" type="parTrans" cxnId="{88AD2126-0D9A-4632-8C8C-F24C6370EDE0}">
      <dgm:prSet/>
      <dgm:spPr/>
      <dgm:t>
        <a:bodyPr/>
        <a:lstStyle/>
        <a:p>
          <a:pPr algn="ctr"/>
          <a:endParaRPr lang="en-US" dirty="0"/>
        </a:p>
      </dgm:t>
    </dgm:pt>
    <dgm:pt modelId="{1AA6E369-D6A0-4E6C-AEC1-868A8E1FE218}" type="sibTrans" cxnId="{88AD2126-0D9A-4632-8C8C-F24C6370EDE0}">
      <dgm:prSet/>
      <dgm:spPr/>
      <dgm:t>
        <a:bodyPr/>
        <a:lstStyle/>
        <a:p>
          <a:pPr algn="ctr"/>
          <a:endParaRPr lang="en-US"/>
        </a:p>
      </dgm:t>
    </dgm:pt>
    <dgm:pt modelId="{1651B850-F40C-4B36-9A35-3446521F0DB7}">
      <dgm:prSet phldrT="[Text]"/>
      <dgm:spPr/>
      <dgm:t>
        <a:bodyPr/>
        <a:lstStyle/>
        <a:p>
          <a:pPr algn="ctr"/>
          <a:r>
            <a:rPr lang="en-US" b="1" i="1" dirty="0" smtClean="0"/>
            <a:t>D</a:t>
          </a:r>
          <a:r>
            <a:rPr lang="sr-Latn-RS" b="1" i="1" dirty="0" smtClean="0"/>
            <a:t>RUGA GRUPA: VOZAČI KOJIMA JE UPRAVLJANJE MOTORNIM VOZILOM OSNOVNO ZANIMANJE (PROFESIONALCI)</a:t>
          </a:r>
          <a:endParaRPr lang="en-US" b="1" i="1" dirty="0"/>
        </a:p>
      </dgm:t>
    </dgm:pt>
    <dgm:pt modelId="{D6D7670B-CF94-49DD-BB99-A5D2479F4509}" type="parTrans" cxnId="{3EA57AAA-725D-46DC-9163-D0661D1AE701}">
      <dgm:prSet/>
      <dgm:spPr/>
      <dgm:t>
        <a:bodyPr/>
        <a:lstStyle/>
        <a:p>
          <a:pPr algn="ctr"/>
          <a:endParaRPr lang="en-US" dirty="0"/>
        </a:p>
      </dgm:t>
    </dgm:pt>
    <dgm:pt modelId="{82BD787D-E164-4A30-8CAE-BD5DCFB8D525}" type="sibTrans" cxnId="{3EA57AAA-725D-46DC-9163-D0661D1AE701}">
      <dgm:prSet/>
      <dgm:spPr/>
      <dgm:t>
        <a:bodyPr/>
        <a:lstStyle/>
        <a:p>
          <a:pPr algn="ctr"/>
          <a:endParaRPr lang="en-US"/>
        </a:p>
      </dgm:t>
    </dgm:pt>
    <dgm:pt modelId="{4EB9BB9D-4125-43F9-9C8B-6AD43782B3C3}" type="pres">
      <dgm:prSet presAssocID="{A408161F-D4F3-4D1E-A683-F5300EB1AD3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0D57CB-86DE-4EB2-B61A-34BB0FEDFE3E}" type="pres">
      <dgm:prSet presAssocID="{AB341A44-39D8-4073-A7CD-3C90F8859A5E}" presName="root" presStyleCnt="0"/>
      <dgm:spPr/>
    </dgm:pt>
    <dgm:pt modelId="{4CCD7E87-2621-41CA-BBFA-E3D1541ADABE}" type="pres">
      <dgm:prSet presAssocID="{AB341A44-39D8-4073-A7CD-3C90F8859A5E}" presName="rootComposite" presStyleCnt="0"/>
      <dgm:spPr/>
    </dgm:pt>
    <dgm:pt modelId="{39383F81-5C6A-42EC-9CEE-AA0732D79F38}" type="pres">
      <dgm:prSet presAssocID="{AB341A44-39D8-4073-A7CD-3C90F8859A5E}" presName="rootText" presStyleLbl="node1" presStyleIdx="0" presStyleCnt="1" custScaleX="234325" custLinFactNeighborX="-67162" custLinFactNeighborY="-127"/>
      <dgm:spPr/>
      <dgm:t>
        <a:bodyPr/>
        <a:lstStyle/>
        <a:p>
          <a:endParaRPr lang="en-US"/>
        </a:p>
      </dgm:t>
    </dgm:pt>
    <dgm:pt modelId="{5AE6902D-AF0F-4429-8BBF-D8F717DA446F}" type="pres">
      <dgm:prSet presAssocID="{AB341A44-39D8-4073-A7CD-3C90F8859A5E}" presName="rootConnector" presStyleLbl="node1" presStyleIdx="0" presStyleCnt="1"/>
      <dgm:spPr/>
      <dgm:t>
        <a:bodyPr/>
        <a:lstStyle/>
        <a:p>
          <a:endParaRPr lang="en-US"/>
        </a:p>
      </dgm:t>
    </dgm:pt>
    <dgm:pt modelId="{6E9DE203-7A12-40DC-A991-A7D601BC0177}" type="pres">
      <dgm:prSet presAssocID="{AB341A44-39D8-4073-A7CD-3C90F8859A5E}" presName="childShape" presStyleCnt="0"/>
      <dgm:spPr/>
    </dgm:pt>
    <dgm:pt modelId="{548E89A9-4238-4882-9D8B-4AF14D496418}" type="pres">
      <dgm:prSet presAssocID="{086AE0BE-846D-4FD4-AC28-A7D503673E80}" presName="Name13" presStyleLbl="parChTrans1D2" presStyleIdx="0" presStyleCnt="2"/>
      <dgm:spPr/>
      <dgm:t>
        <a:bodyPr/>
        <a:lstStyle/>
        <a:p>
          <a:endParaRPr lang="en-US"/>
        </a:p>
      </dgm:t>
    </dgm:pt>
    <dgm:pt modelId="{241D1AD9-585C-474D-9085-F5CDE93E83F1}" type="pres">
      <dgm:prSet presAssocID="{1544C069-76FC-4460-AF41-A3DFB7E03885}" presName="childText" presStyleLbl="bgAcc1" presStyleIdx="0" presStyleCnt="2" custScaleX="238936" custScaleY="971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79A900-C7F0-4236-BB9F-AF2F1CF01D6B}" type="pres">
      <dgm:prSet presAssocID="{D6D7670B-CF94-49DD-BB99-A5D2479F4509}" presName="Name13" presStyleLbl="parChTrans1D2" presStyleIdx="1" presStyleCnt="2"/>
      <dgm:spPr/>
      <dgm:t>
        <a:bodyPr/>
        <a:lstStyle/>
        <a:p>
          <a:endParaRPr lang="en-US"/>
        </a:p>
      </dgm:t>
    </dgm:pt>
    <dgm:pt modelId="{1DFF935E-4D5C-4E20-A11B-062021C78C04}" type="pres">
      <dgm:prSet presAssocID="{1651B850-F40C-4B36-9A35-3446521F0DB7}" presName="childText" presStyleLbl="bgAcc1" presStyleIdx="1" presStyleCnt="2" custScaleX="2393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8BFE3F-3FBB-4278-B986-7E9F1B0F4297}" type="presOf" srcId="{1544C069-76FC-4460-AF41-A3DFB7E03885}" destId="{241D1AD9-585C-474D-9085-F5CDE93E83F1}" srcOrd="0" destOrd="0" presId="urn:microsoft.com/office/officeart/2005/8/layout/hierarchy3"/>
    <dgm:cxn modelId="{7A6EE235-2EDB-4CDD-9D8E-639B7DC03F05}" type="presOf" srcId="{086AE0BE-846D-4FD4-AC28-A7D503673E80}" destId="{548E89A9-4238-4882-9D8B-4AF14D496418}" srcOrd="0" destOrd="0" presId="urn:microsoft.com/office/officeart/2005/8/layout/hierarchy3"/>
    <dgm:cxn modelId="{8565F357-593F-4CF3-84A2-F1490F83B498}" type="presOf" srcId="{A408161F-D4F3-4D1E-A683-F5300EB1AD3D}" destId="{4EB9BB9D-4125-43F9-9C8B-6AD43782B3C3}" srcOrd="0" destOrd="0" presId="urn:microsoft.com/office/officeart/2005/8/layout/hierarchy3"/>
    <dgm:cxn modelId="{A15AD700-427C-4AA8-B153-E3CA805BE2E3}" type="presOf" srcId="{AB341A44-39D8-4073-A7CD-3C90F8859A5E}" destId="{39383F81-5C6A-42EC-9CEE-AA0732D79F38}" srcOrd="0" destOrd="0" presId="urn:microsoft.com/office/officeart/2005/8/layout/hierarchy3"/>
    <dgm:cxn modelId="{88AD2126-0D9A-4632-8C8C-F24C6370EDE0}" srcId="{AB341A44-39D8-4073-A7CD-3C90F8859A5E}" destId="{1544C069-76FC-4460-AF41-A3DFB7E03885}" srcOrd="0" destOrd="0" parTransId="{086AE0BE-846D-4FD4-AC28-A7D503673E80}" sibTransId="{1AA6E369-D6A0-4E6C-AEC1-868A8E1FE218}"/>
    <dgm:cxn modelId="{2D3C2FBB-375D-49DA-B469-62A01AF7BCD5}" type="presOf" srcId="{D6D7670B-CF94-49DD-BB99-A5D2479F4509}" destId="{0079A900-C7F0-4236-BB9F-AF2F1CF01D6B}" srcOrd="0" destOrd="0" presId="urn:microsoft.com/office/officeart/2005/8/layout/hierarchy3"/>
    <dgm:cxn modelId="{3EA57AAA-725D-46DC-9163-D0661D1AE701}" srcId="{AB341A44-39D8-4073-A7CD-3C90F8859A5E}" destId="{1651B850-F40C-4B36-9A35-3446521F0DB7}" srcOrd="1" destOrd="0" parTransId="{D6D7670B-CF94-49DD-BB99-A5D2479F4509}" sibTransId="{82BD787D-E164-4A30-8CAE-BD5DCFB8D525}"/>
    <dgm:cxn modelId="{05C381E2-1EEE-4998-8DE8-C6333E5969F4}" srcId="{A408161F-D4F3-4D1E-A683-F5300EB1AD3D}" destId="{AB341A44-39D8-4073-A7CD-3C90F8859A5E}" srcOrd="0" destOrd="0" parTransId="{17CF52E4-A65A-4B20-8DEE-283BB8B1FB19}" sibTransId="{616B2688-E4E6-4FAF-B52B-07634C4B9060}"/>
    <dgm:cxn modelId="{66EFF71F-BC15-43C9-851D-3CDDE44B3A92}" type="presOf" srcId="{1651B850-F40C-4B36-9A35-3446521F0DB7}" destId="{1DFF935E-4D5C-4E20-A11B-062021C78C04}" srcOrd="0" destOrd="0" presId="urn:microsoft.com/office/officeart/2005/8/layout/hierarchy3"/>
    <dgm:cxn modelId="{7DEB6F85-010D-4D0C-8759-11C6588E1C99}" type="presOf" srcId="{AB341A44-39D8-4073-A7CD-3C90F8859A5E}" destId="{5AE6902D-AF0F-4429-8BBF-D8F717DA446F}" srcOrd="1" destOrd="0" presId="urn:microsoft.com/office/officeart/2005/8/layout/hierarchy3"/>
    <dgm:cxn modelId="{25E6B8E2-4E58-43D2-9E4D-5B506CDF2D77}" type="presParOf" srcId="{4EB9BB9D-4125-43F9-9C8B-6AD43782B3C3}" destId="{AD0D57CB-86DE-4EB2-B61A-34BB0FEDFE3E}" srcOrd="0" destOrd="0" presId="urn:microsoft.com/office/officeart/2005/8/layout/hierarchy3"/>
    <dgm:cxn modelId="{BA2876F7-D1E1-4EB2-AD99-AE29D2AAF932}" type="presParOf" srcId="{AD0D57CB-86DE-4EB2-B61A-34BB0FEDFE3E}" destId="{4CCD7E87-2621-41CA-BBFA-E3D1541ADABE}" srcOrd="0" destOrd="0" presId="urn:microsoft.com/office/officeart/2005/8/layout/hierarchy3"/>
    <dgm:cxn modelId="{FE0056FF-F145-4E13-A347-C191157A2F5C}" type="presParOf" srcId="{4CCD7E87-2621-41CA-BBFA-E3D1541ADABE}" destId="{39383F81-5C6A-42EC-9CEE-AA0732D79F38}" srcOrd="0" destOrd="0" presId="urn:microsoft.com/office/officeart/2005/8/layout/hierarchy3"/>
    <dgm:cxn modelId="{8AF95B33-CF39-4719-BAE2-6D338D8C0892}" type="presParOf" srcId="{4CCD7E87-2621-41CA-BBFA-E3D1541ADABE}" destId="{5AE6902D-AF0F-4429-8BBF-D8F717DA446F}" srcOrd="1" destOrd="0" presId="urn:microsoft.com/office/officeart/2005/8/layout/hierarchy3"/>
    <dgm:cxn modelId="{8C963ED9-9900-42A7-989F-C21B6614C261}" type="presParOf" srcId="{AD0D57CB-86DE-4EB2-B61A-34BB0FEDFE3E}" destId="{6E9DE203-7A12-40DC-A991-A7D601BC0177}" srcOrd="1" destOrd="0" presId="urn:microsoft.com/office/officeart/2005/8/layout/hierarchy3"/>
    <dgm:cxn modelId="{2EA52B7D-06EF-4BB2-9AD0-50D38B70A328}" type="presParOf" srcId="{6E9DE203-7A12-40DC-A991-A7D601BC0177}" destId="{548E89A9-4238-4882-9D8B-4AF14D496418}" srcOrd="0" destOrd="0" presId="urn:microsoft.com/office/officeart/2005/8/layout/hierarchy3"/>
    <dgm:cxn modelId="{35E9D5C8-9446-4465-88F6-62FFF2924D42}" type="presParOf" srcId="{6E9DE203-7A12-40DC-A991-A7D601BC0177}" destId="{241D1AD9-585C-474D-9085-F5CDE93E83F1}" srcOrd="1" destOrd="0" presId="urn:microsoft.com/office/officeart/2005/8/layout/hierarchy3"/>
    <dgm:cxn modelId="{D83109BA-994B-4CD5-8E24-7E0C5475FACD}" type="presParOf" srcId="{6E9DE203-7A12-40DC-A991-A7D601BC0177}" destId="{0079A900-C7F0-4236-BB9F-AF2F1CF01D6B}" srcOrd="2" destOrd="0" presId="urn:microsoft.com/office/officeart/2005/8/layout/hierarchy3"/>
    <dgm:cxn modelId="{6F311D36-7099-402F-8E95-3385606C76CC}" type="presParOf" srcId="{6E9DE203-7A12-40DC-A991-A7D601BC0177}" destId="{1DFF935E-4D5C-4E20-A11B-062021C78C04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CECC028-F4B1-43EF-9392-BF35933D3F7C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5ABEFEF-B0DA-496C-AD1E-93A4048B533B}">
      <dgm:prSet phldrT="[Text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r-Latn-RS" b="1" dirty="0" smtClean="0"/>
            <a:t>Zakon o bezbednosti saobraćaja na putevima</a:t>
          </a:r>
          <a:endParaRPr lang="en-US" b="1" dirty="0"/>
        </a:p>
      </dgm:t>
    </dgm:pt>
    <dgm:pt modelId="{0B4080A0-FCED-44F5-8B5E-955F976DF6B1}" type="parTrans" cxnId="{25E6E1D4-B3F6-4E25-9436-92E63CBDF53A}">
      <dgm:prSet/>
      <dgm:spPr/>
      <dgm:t>
        <a:bodyPr/>
        <a:lstStyle/>
        <a:p>
          <a:endParaRPr lang="en-US"/>
        </a:p>
      </dgm:t>
    </dgm:pt>
    <dgm:pt modelId="{0148D150-FDBD-459C-850B-B71C0E1771FF}" type="sibTrans" cxnId="{25E6E1D4-B3F6-4E25-9436-92E63CBDF53A}">
      <dgm:prSet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 dirty="0"/>
        </a:p>
      </dgm:t>
    </dgm:pt>
    <dgm:pt modelId="{5DB6321B-CFFE-455F-81A3-D93BFB926837}">
      <dgm:prSet phldrT="[Text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r-Latn-RS" b="1" dirty="0" smtClean="0"/>
            <a:t>Pravilnik o uslovima koje mora ispuniti ....</a:t>
          </a:r>
          <a:endParaRPr lang="en-US" b="1" dirty="0"/>
        </a:p>
      </dgm:t>
    </dgm:pt>
    <dgm:pt modelId="{EB15F804-D112-403A-AE4C-76A2FD7CFB4F}" type="parTrans" cxnId="{95563DCE-0FF6-405C-B996-CB566A3F6C0A}">
      <dgm:prSet/>
      <dgm:spPr/>
      <dgm:t>
        <a:bodyPr/>
        <a:lstStyle/>
        <a:p>
          <a:endParaRPr lang="en-US"/>
        </a:p>
      </dgm:t>
    </dgm:pt>
    <dgm:pt modelId="{C95654C3-7CC8-4565-BCBE-7296974E9047}" type="sibTrans" cxnId="{95563DCE-0FF6-405C-B996-CB566A3F6C0A}">
      <dgm:prSet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 dirty="0"/>
        </a:p>
      </dgm:t>
    </dgm:pt>
    <dgm:pt modelId="{FA3B74EA-BFB9-4C22-95FA-4717612E4EC8}">
      <dgm:prSet phldrT="[Text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sr-Latn-RS" b="1" dirty="0" smtClean="0"/>
            <a:t>Uslovi za vozila</a:t>
          </a:r>
          <a:endParaRPr lang="en-US" b="1" dirty="0"/>
        </a:p>
      </dgm:t>
    </dgm:pt>
    <dgm:pt modelId="{E8E0A085-28AC-40DD-BD4F-D35A0DDD5ECA}" type="parTrans" cxnId="{5FEC1ADF-FA00-4CBC-8025-BE1F3228B6F8}">
      <dgm:prSet/>
      <dgm:spPr/>
      <dgm:t>
        <a:bodyPr/>
        <a:lstStyle/>
        <a:p>
          <a:endParaRPr lang="en-US"/>
        </a:p>
      </dgm:t>
    </dgm:pt>
    <dgm:pt modelId="{385C772F-20DF-4918-A79A-EC9422B3EE88}" type="sibTrans" cxnId="{5FEC1ADF-FA00-4CBC-8025-BE1F3228B6F8}">
      <dgm:prSet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 dirty="0"/>
        </a:p>
      </dgm:t>
    </dgm:pt>
    <dgm:pt modelId="{7E9B52BA-0F2E-492C-B5BC-21E8E4E05379}" type="pres">
      <dgm:prSet presAssocID="{1CECC028-F4B1-43EF-9392-BF35933D3F7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C5A5278-942E-4866-929C-7CA6E35BA0D5}" type="pres">
      <dgm:prSet presAssocID="{E5ABEFEF-B0DA-496C-AD1E-93A4048B533B}" presName="node" presStyleLbl="node1" presStyleIdx="0" presStyleCnt="3" custScaleX="2171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C68A89-2D7A-4729-AF4D-BC9EB0073C3D}" type="pres">
      <dgm:prSet presAssocID="{0148D150-FDBD-459C-850B-B71C0E1771FF}" presName="sibTrans" presStyleLbl="sibTrans2D1" presStyleIdx="0" presStyleCnt="3"/>
      <dgm:spPr/>
      <dgm:t>
        <a:bodyPr/>
        <a:lstStyle/>
        <a:p>
          <a:endParaRPr lang="en-US"/>
        </a:p>
      </dgm:t>
    </dgm:pt>
    <dgm:pt modelId="{53B71A0B-7FA1-488B-95B5-78F80F9E0198}" type="pres">
      <dgm:prSet presAssocID="{0148D150-FDBD-459C-850B-B71C0E1771FF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A5615438-F7BC-4448-9413-AACF7BE1529A}" type="pres">
      <dgm:prSet presAssocID="{5DB6321B-CFFE-455F-81A3-D93BFB926837}" presName="node" presStyleLbl="node1" presStyleIdx="1" presStyleCnt="3" custScaleX="133924" custRadScaleRad="87239" custRadScaleInc="-384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AADF7-A42A-43D1-8423-EA3C6F963A24}" type="pres">
      <dgm:prSet presAssocID="{C95654C3-7CC8-4565-BCBE-7296974E9047}" presName="sibTrans" presStyleLbl="sibTrans2D1" presStyleIdx="1" presStyleCnt="3"/>
      <dgm:spPr/>
      <dgm:t>
        <a:bodyPr/>
        <a:lstStyle/>
        <a:p>
          <a:endParaRPr lang="en-US"/>
        </a:p>
      </dgm:t>
    </dgm:pt>
    <dgm:pt modelId="{E0F2CA84-10E5-4567-8D1E-E0E26760E463}" type="pres">
      <dgm:prSet presAssocID="{C95654C3-7CC8-4565-BCBE-7296974E9047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E0C2B44A-5F9A-467C-A50E-B75916F3D03A}" type="pres">
      <dgm:prSet presAssocID="{FA3B74EA-BFB9-4C22-95FA-4717612E4EC8}" presName="node" presStyleLbl="node1" presStyleIdx="2" presStyleCnt="3" custRadScaleRad="87251" custRadScaleInc="383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0C8C13-86B0-469E-8ED3-12E284E132D4}" type="pres">
      <dgm:prSet presAssocID="{385C772F-20DF-4918-A79A-EC9422B3EE8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55CB6F1E-53F0-49D7-8FE6-3F850EB224D9}" type="pres">
      <dgm:prSet presAssocID="{385C772F-20DF-4918-A79A-EC9422B3EE88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5E6E1D4-B3F6-4E25-9436-92E63CBDF53A}" srcId="{1CECC028-F4B1-43EF-9392-BF35933D3F7C}" destId="{E5ABEFEF-B0DA-496C-AD1E-93A4048B533B}" srcOrd="0" destOrd="0" parTransId="{0B4080A0-FCED-44F5-8B5E-955F976DF6B1}" sibTransId="{0148D150-FDBD-459C-850B-B71C0E1771FF}"/>
    <dgm:cxn modelId="{69CA5AFD-7ADA-4331-B9A6-8193BACDC058}" type="presOf" srcId="{1CECC028-F4B1-43EF-9392-BF35933D3F7C}" destId="{7E9B52BA-0F2E-492C-B5BC-21E8E4E05379}" srcOrd="0" destOrd="0" presId="urn:microsoft.com/office/officeart/2005/8/layout/cycle7"/>
    <dgm:cxn modelId="{73C6DA60-DDEF-4FA2-9EB2-1EB6DC712364}" type="presOf" srcId="{E5ABEFEF-B0DA-496C-AD1E-93A4048B533B}" destId="{0C5A5278-942E-4866-929C-7CA6E35BA0D5}" srcOrd="0" destOrd="0" presId="urn:microsoft.com/office/officeart/2005/8/layout/cycle7"/>
    <dgm:cxn modelId="{71CC65C4-648E-409B-A0C2-7AAB314AA3F2}" type="presOf" srcId="{5DB6321B-CFFE-455F-81A3-D93BFB926837}" destId="{A5615438-F7BC-4448-9413-AACF7BE1529A}" srcOrd="0" destOrd="0" presId="urn:microsoft.com/office/officeart/2005/8/layout/cycle7"/>
    <dgm:cxn modelId="{95563DCE-0FF6-405C-B996-CB566A3F6C0A}" srcId="{1CECC028-F4B1-43EF-9392-BF35933D3F7C}" destId="{5DB6321B-CFFE-455F-81A3-D93BFB926837}" srcOrd="1" destOrd="0" parTransId="{EB15F804-D112-403A-AE4C-76A2FD7CFB4F}" sibTransId="{C95654C3-7CC8-4565-BCBE-7296974E9047}"/>
    <dgm:cxn modelId="{3707959D-9FCB-45FC-AAB4-DCA2AF14A42D}" type="presOf" srcId="{0148D150-FDBD-459C-850B-B71C0E1771FF}" destId="{D4C68A89-2D7A-4729-AF4D-BC9EB0073C3D}" srcOrd="0" destOrd="0" presId="urn:microsoft.com/office/officeart/2005/8/layout/cycle7"/>
    <dgm:cxn modelId="{225B3857-DCAA-4B00-AC94-7634CC747798}" type="presOf" srcId="{C95654C3-7CC8-4565-BCBE-7296974E9047}" destId="{19CAADF7-A42A-43D1-8423-EA3C6F963A24}" srcOrd="0" destOrd="0" presId="urn:microsoft.com/office/officeart/2005/8/layout/cycle7"/>
    <dgm:cxn modelId="{F5D18EF6-7A5E-410B-A50E-55DB25B5665B}" type="presOf" srcId="{385C772F-20DF-4918-A79A-EC9422B3EE88}" destId="{CC0C8C13-86B0-469E-8ED3-12E284E132D4}" srcOrd="0" destOrd="0" presId="urn:microsoft.com/office/officeart/2005/8/layout/cycle7"/>
    <dgm:cxn modelId="{8EBF5533-B093-4416-9189-E39AE61792CE}" type="presOf" srcId="{385C772F-20DF-4918-A79A-EC9422B3EE88}" destId="{55CB6F1E-53F0-49D7-8FE6-3F850EB224D9}" srcOrd="1" destOrd="0" presId="urn:microsoft.com/office/officeart/2005/8/layout/cycle7"/>
    <dgm:cxn modelId="{8213EFDD-02A1-4134-87B2-5441FD7AEE68}" type="presOf" srcId="{0148D150-FDBD-459C-850B-B71C0E1771FF}" destId="{53B71A0B-7FA1-488B-95B5-78F80F9E0198}" srcOrd="1" destOrd="0" presId="urn:microsoft.com/office/officeart/2005/8/layout/cycle7"/>
    <dgm:cxn modelId="{ADF6F4B1-3400-4418-86A3-18F669C9E04D}" type="presOf" srcId="{FA3B74EA-BFB9-4C22-95FA-4717612E4EC8}" destId="{E0C2B44A-5F9A-467C-A50E-B75916F3D03A}" srcOrd="0" destOrd="0" presId="urn:microsoft.com/office/officeart/2005/8/layout/cycle7"/>
    <dgm:cxn modelId="{5FEC1ADF-FA00-4CBC-8025-BE1F3228B6F8}" srcId="{1CECC028-F4B1-43EF-9392-BF35933D3F7C}" destId="{FA3B74EA-BFB9-4C22-95FA-4717612E4EC8}" srcOrd="2" destOrd="0" parTransId="{E8E0A085-28AC-40DD-BD4F-D35A0DDD5ECA}" sibTransId="{385C772F-20DF-4918-A79A-EC9422B3EE88}"/>
    <dgm:cxn modelId="{522D5C5E-E92D-40F2-8249-CD1F91ED6A74}" type="presOf" srcId="{C95654C3-7CC8-4565-BCBE-7296974E9047}" destId="{E0F2CA84-10E5-4567-8D1E-E0E26760E463}" srcOrd="1" destOrd="0" presId="urn:microsoft.com/office/officeart/2005/8/layout/cycle7"/>
    <dgm:cxn modelId="{C9A68E3E-C2F3-4451-A0A1-3A85CC5DA182}" type="presParOf" srcId="{7E9B52BA-0F2E-492C-B5BC-21E8E4E05379}" destId="{0C5A5278-942E-4866-929C-7CA6E35BA0D5}" srcOrd="0" destOrd="0" presId="urn:microsoft.com/office/officeart/2005/8/layout/cycle7"/>
    <dgm:cxn modelId="{4607155F-B78A-42A5-9F21-773498661B88}" type="presParOf" srcId="{7E9B52BA-0F2E-492C-B5BC-21E8E4E05379}" destId="{D4C68A89-2D7A-4729-AF4D-BC9EB0073C3D}" srcOrd="1" destOrd="0" presId="urn:microsoft.com/office/officeart/2005/8/layout/cycle7"/>
    <dgm:cxn modelId="{70F1590C-0E49-440D-B96D-912BA8D8B3D9}" type="presParOf" srcId="{D4C68A89-2D7A-4729-AF4D-BC9EB0073C3D}" destId="{53B71A0B-7FA1-488B-95B5-78F80F9E0198}" srcOrd="0" destOrd="0" presId="urn:microsoft.com/office/officeart/2005/8/layout/cycle7"/>
    <dgm:cxn modelId="{5D3EFE1A-98C1-4428-9232-6A9747905CE6}" type="presParOf" srcId="{7E9B52BA-0F2E-492C-B5BC-21E8E4E05379}" destId="{A5615438-F7BC-4448-9413-AACF7BE1529A}" srcOrd="2" destOrd="0" presId="urn:microsoft.com/office/officeart/2005/8/layout/cycle7"/>
    <dgm:cxn modelId="{D4B7C543-3D1E-4826-A9D6-D60F7BEF4EA4}" type="presParOf" srcId="{7E9B52BA-0F2E-492C-B5BC-21E8E4E05379}" destId="{19CAADF7-A42A-43D1-8423-EA3C6F963A24}" srcOrd="3" destOrd="0" presId="urn:microsoft.com/office/officeart/2005/8/layout/cycle7"/>
    <dgm:cxn modelId="{E794239B-7F71-4ACE-9687-84EA366A6435}" type="presParOf" srcId="{19CAADF7-A42A-43D1-8423-EA3C6F963A24}" destId="{E0F2CA84-10E5-4567-8D1E-E0E26760E463}" srcOrd="0" destOrd="0" presId="urn:microsoft.com/office/officeart/2005/8/layout/cycle7"/>
    <dgm:cxn modelId="{92A02CAB-0352-4150-8E8F-E0D5A3C18904}" type="presParOf" srcId="{7E9B52BA-0F2E-492C-B5BC-21E8E4E05379}" destId="{E0C2B44A-5F9A-467C-A50E-B75916F3D03A}" srcOrd="4" destOrd="0" presId="urn:microsoft.com/office/officeart/2005/8/layout/cycle7"/>
    <dgm:cxn modelId="{88B85D63-D65C-497D-BB3D-D70A1FAD90FB}" type="presParOf" srcId="{7E9B52BA-0F2E-492C-B5BC-21E8E4E05379}" destId="{CC0C8C13-86B0-469E-8ED3-12E284E132D4}" srcOrd="5" destOrd="0" presId="urn:microsoft.com/office/officeart/2005/8/layout/cycle7"/>
    <dgm:cxn modelId="{2F1226CC-0E2C-4075-9BED-31CA76058C83}" type="presParOf" srcId="{CC0C8C13-86B0-469E-8ED3-12E284E132D4}" destId="{55CB6F1E-53F0-49D7-8FE6-3F850EB224D9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AF266FB-49DD-4FB3-9F07-5B248E6F7EDB}">
      <dsp:nvSpPr>
        <dsp:cNvPr id="0" name=""/>
        <dsp:cNvSpPr/>
      </dsp:nvSpPr>
      <dsp:spPr>
        <a:xfrm>
          <a:off x="82361" y="0"/>
          <a:ext cx="4525963" cy="4525963"/>
        </a:xfrm>
        <a:prstGeom prst="triangle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E30237C8-E7F3-43DE-BD47-7AE0F9C5795F}">
      <dsp:nvSpPr>
        <dsp:cNvPr id="0" name=""/>
        <dsp:cNvSpPr/>
      </dsp:nvSpPr>
      <dsp:spPr>
        <a:xfrm>
          <a:off x="2242598" y="455238"/>
          <a:ext cx="4423640" cy="75184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000" b="1" kern="1200" dirty="0" smtClean="0">
              <a:latin typeface="Times New Roman" pitchFamily="18" charset="0"/>
              <a:cs typeface="Times New Roman" pitchFamily="18" charset="0"/>
            </a:rPr>
            <a:t>ZAKON O BEZBEDNOSTI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000" b="1" kern="1200" dirty="0" smtClean="0">
              <a:latin typeface="Times New Roman" pitchFamily="18" charset="0"/>
              <a:cs typeface="Times New Roman" pitchFamily="18" charset="0"/>
            </a:rPr>
            <a:t>SAOBRAĆAJA NA PUTEVIMA</a:t>
          </a:r>
          <a:endParaRPr lang="en-US" sz="2000" kern="1200" dirty="0"/>
        </a:p>
      </dsp:txBody>
      <dsp:txXfrm>
        <a:off x="2242598" y="455238"/>
        <a:ext cx="4423640" cy="751842"/>
      </dsp:txXfrm>
    </dsp:sp>
    <dsp:sp modelId="{C1F2CD01-DE1F-4117-A89A-D1CC8DAF5CE3}">
      <dsp:nvSpPr>
        <dsp:cNvPr id="0" name=""/>
        <dsp:cNvSpPr/>
      </dsp:nvSpPr>
      <dsp:spPr>
        <a:xfrm>
          <a:off x="2231993" y="1357798"/>
          <a:ext cx="4999688" cy="12057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 dirty="0" smtClean="0">
              <a:latin typeface="Times New Roman" pitchFamily="18" charset="0"/>
              <a:cs typeface="Times New Roman" pitchFamily="18" charset="0"/>
            </a:rPr>
            <a:t>PRAVILNIK O BLIŽIM ZDRAVSTVENIM USLOVIMA KOJE MORAJU DA ISPUNJAVAJU VOZAČI ODREĐENIH KATEGORIJA MOTORNIH VOZILA</a:t>
          </a:r>
          <a:endParaRPr lang="en-US" sz="1800" kern="1200" dirty="0"/>
        </a:p>
      </dsp:txBody>
      <dsp:txXfrm>
        <a:off x="2231993" y="1357798"/>
        <a:ext cx="4999688" cy="1205744"/>
      </dsp:txXfrm>
    </dsp:sp>
    <dsp:sp modelId="{157EC3FF-D85E-41F9-9DCE-2556EFB5FF84}">
      <dsp:nvSpPr>
        <dsp:cNvPr id="0" name=""/>
        <dsp:cNvSpPr/>
      </dsp:nvSpPr>
      <dsp:spPr>
        <a:xfrm>
          <a:off x="2242598" y="2714261"/>
          <a:ext cx="4978477" cy="12057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000" b="1" kern="1200" dirty="0" smtClean="0">
              <a:latin typeface="Times New Roman" pitchFamily="18" charset="0"/>
              <a:cs typeface="Times New Roman" pitchFamily="18" charset="0"/>
            </a:rPr>
            <a:t>OCENA ZDRAVSTVENE SPOSOBNOSTI VOZAČA</a:t>
          </a:r>
          <a:endParaRPr lang="en-US" sz="2000" kern="1200" dirty="0"/>
        </a:p>
      </dsp:txBody>
      <dsp:txXfrm>
        <a:off x="2242598" y="2714261"/>
        <a:ext cx="4978477" cy="120574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9383F81-5C6A-42EC-9CEE-AA0732D79F38}">
      <dsp:nvSpPr>
        <dsp:cNvPr id="0" name=""/>
        <dsp:cNvSpPr/>
      </dsp:nvSpPr>
      <dsp:spPr>
        <a:xfrm>
          <a:off x="0" y="442"/>
          <a:ext cx="6507583" cy="1388580"/>
        </a:xfrm>
        <a:prstGeom prst="roundRect">
          <a:avLst>
            <a:gd name="adj" fmla="val 1000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3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PRAVILNIK O BLIŽIM ZDRAVSTVENIM USLOVIMA KOJE MORAJU DA ISPUNJAVAJU VOZAČI ODREĐENIH KATEGORIJA MOTORNIH VOZILA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0" y="442"/>
        <a:ext cx="6507583" cy="1388580"/>
      </dsp:txXfrm>
    </dsp:sp>
    <dsp:sp modelId="{548E89A9-4238-4882-9D8B-4AF14D496418}">
      <dsp:nvSpPr>
        <dsp:cNvPr id="0" name=""/>
        <dsp:cNvSpPr/>
      </dsp:nvSpPr>
      <dsp:spPr>
        <a:xfrm>
          <a:off x="650758" y="1389022"/>
          <a:ext cx="882720" cy="10232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3245"/>
              </a:lnTo>
              <a:lnTo>
                <a:pt x="882720" y="102324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1D1AD9-585C-474D-9085-F5CDE93E83F1}">
      <dsp:nvSpPr>
        <dsp:cNvPr id="0" name=""/>
        <dsp:cNvSpPr/>
      </dsp:nvSpPr>
      <dsp:spPr>
        <a:xfrm>
          <a:off x="1533478" y="1737931"/>
          <a:ext cx="5308510" cy="13486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b="1" i="1" kern="1200" dirty="0" smtClean="0"/>
            <a:t>PRVA GRUPA: VOZAČI KOJIMA UPRAVLJANJE MOTORNIM VOZILOM NIJE OSNOVNO ZANIMANJE (AMATERI)</a:t>
          </a:r>
          <a:endParaRPr lang="en-US" sz="2400" b="1" i="1" kern="1200" dirty="0"/>
        </a:p>
      </dsp:txBody>
      <dsp:txXfrm>
        <a:off x="1533478" y="1737931"/>
        <a:ext cx="5308510" cy="1348672"/>
      </dsp:txXfrm>
    </dsp:sp>
    <dsp:sp modelId="{0079A900-C7F0-4236-BB9F-AF2F1CF01D6B}">
      <dsp:nvSpPr>
        <dsp:cNvPr id="0" name=""/>
        <dsp:cNvSpPr/>
      </dsp:nvSpPr>
      <dsp:spPr>
        <a:xfrm>
          <a:off x="650758" y="1389022"/>
          <a:ext cx="882720" cy="27390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9017"/>
              </a:lnTo>
              <a:lnTo>
                <a:pt x="882720" y="27390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FF935E-4D5C-4E20-A11B-062021C78C04}">
      <dsp:nvSpPr>
        <dsp:cNvPr id="0" name=""/>
        <dsp:cNvSpPr/>
      </dsp:nvSpPr>
      <dsp:spPr>
        <a:xfrm>
          <a:off x="1533478" y="3433749"/>
          <a:ext cx="5317530" cy="13885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i="1" kern="1200" dirty="0" smtClean="0"/>
            <a:t>D</a:t>
          </a:r>
          <a:r>
            <a:rPr lang="sr-Latn-RS" sz="2300" b="1" i="1" kern="1200" dirty="0" smtClean="0"/>
            <a:t>RUGA GRUPA: VOZAČI KOJIMA JE UPRAVLJANJE MOTORNIM VOZILOM OSNOVNO ZANIMANJE (PROFESIONALCI)</a:t>
          </a:r>
          <a:endParaRPr lang="en-US" sz="2300" b="1" i="1" kern="1200" dirty="0"/>
        </a:p>
      </dsp:txBody>
      <dsp:txXfrm>
        <a:off x="1533478" y="3433749"/>
        <a:ext cx="5317530" cy="138858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5A5278-942E-4866-929C-7CA6E35BA0D5}">
      <dsp:nvSpPr>
        <dsp:cNvPr id="0" name=""/>
        <dsp:cNvSpPr/>
      </dsp:nvSpPr>
      <dsp:spPr>
        <a:xfrm>
          <a:off x="917871" y="1382"/>
          <a:ext cx="5332435" cy="122769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700" b="1" kern="1200" dirty="0" smtClean="0"/>
            <a:t>Zakon o bezbednosti saobraćaja na putevima</a:t>
          </a:r>
          <a:endParaRPr lang="en-US" sz="2700" b="1" kern="1200" dirty="0"/>
        </a:p>
      </dsp:txBody>
      <dsp:txXfrm>
        <a:off x="917871" y="1382"/>
        <a:ext cx="5332435" cy="1227692"/>
      </dsp:txXfrm>
    </dsp:sp>
    <dsp:sp modelId="{D4C68A89-2D7A-4729-AF4D-BC9EB0073C3D}">
      <dsp:nvSpPr>
        <dsp:cNvPr id="0" name=""/>
        <dsp:cNvSpPr/>
      </dsp:nvSpPr>
      <dsp:spPr>
        <a:xfrm rot="3114842">
          <a:off x="4124627" y="1693866"/>
          <a:ext cx="946340" cy="429692"/>
        </a:xfrm>
        <a:prstGeom prst="leftRigh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 rot="3114842">
        <a:off x="4124627" y="1693866"/>
        <a:ext cx="946340" cy="429692"/>
      </dsp:txXfrm>
    </dsp:sp>
    <dsp:sp modelId="{A5615438-F7BC-4448-9413-AACF7BE1529A}">
      <dsp:nvSpPr>
        <dsp:cNvPr id="0" name=""/>
        <dsp:cNvSpPr/>
      </dsp:nvSpPr>
      <dsp:spPr>
        <a:xfrm>
          <a:off x="3967332" y="2588349"/>
          <a:ext cx="3288350" cy="122769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700" b="1" kern="1200" dirty="0" smtClean="0"/>
            <a:t>Pravilnik o uslovima koje mora ispuniti ....</a:t>
          </a:r>
          <a:endParaRPr lang="en-US" sz="2700" b="1" kern="1200" dirty="0"/>
        </a:p>
      </dsp:txBody>
      <dsp:txXfrm>
        <a:off x="3967332" y="2588349"/>
        <a:ext cx="3288350" cy="1227692"/>
      </dsp:txXfrm>
    </dsp:sp>
    <dsp:sp modelId="{19CAADF7-A42A-43D1-8423-EA3C6F963A24}">
      <dsp:nvSpPr>
        <dsp:cNvPr id="0" name=""/>
        <dsp:cNvSpPr/>
      </dsp:nvSpPr>
      <dsp:spPr>
        <a:xfrm rot="10797739">
          <a:off x="2902698" y="2988820"/>
          <a:ext cx="946340" cy="429692"/>
        </a:xfrm>
        <a:prstGeom prst="leftRigh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 rot="10797739">
        <a:off x="2902698" y="2988820"/>
        <a:ext cx="946340" cy="429692"/>
      </dsp:txXfrm>
    </dsp:sp>
    <dsp:sp modelId="{E0C2B44A-5F9A-467C-A50E-B75916F3D03A}">
      <dsp:nvSpPr>
        <dsp:cNvPr id="0" name=""/>
        <dsp:cNvSpPr/>
      </dsp:nvSpPr>
      <dsp:spPr>
        <a:xfrm>
          <a:off x="329020" y="2591016"/>
          <a:ext cx="2455385" cy="122769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700" b="1" kern="1200" dirty="0" smtClean="0"/>
            <a:t>Uslovi za vozila</a:t>
          </a:r>
          <a:endParaRPr lang="en-US" sz="2700" b="1" kern="1200" dirty="0"/>
        </a:p>
      </dsp:txBody>
      <dsp:txXfrm>
        <a:off x="329020" y="2591016"/>
        <a:ext cx="2455385" cy="1227692"/>
      </dsp:txXfrm>
    </dsp:sp>
    <dsp:sp modelId="{CC0C8C13-86B0-469E-8ED3-12E284E132D4}">
      <dsp:nvSpPr>
        <dsp:cNvPr id="0" name=""/>
        <dsp:cNvSpPr/>
      </dsp:nvSpPr>
      <dsp:spPr>
        <a:xfrm rot="18483404">
          <a:off x="2097230" y="1695199"/>
          <a:ext cx="946340" cy="429692"/>
        </a:xfrm>
        <a:prstGeom prst="leftRigh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 rot="18483404">
        <a:off x="2097230" y="1695199"/>
        <a:ext cx="946340" cy="4296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0C227-B681-4806-8AC9-5CE4D581F6C6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1CF360-AFD0-4529-892B-C9082CA4724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02404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512023" algn="l" defTabSz="102404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1024046" algn="l" defTabSz="102404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536070" algn="l" defTabSz="102404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2048093" algn="l" defTabSz="102404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560116" algn="l" defTabSz="102404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3072139" algn="l" defTabSz="102404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584162" algn="l" defTabSz="102404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4096185" algn="l" defTabSz="102404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2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4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36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48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60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72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84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96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202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404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360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480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601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721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841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961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2023" indent="0">
              <a:buNone/>
              <a:defRPr sz="2300" b="1"/>
            </a:lvl2pPr>
            <a:lvl3pPr marL="1024046" indent="0">
              <a:buNone/>
              <a:defRPr sz="2000" b="1"/>
            </a:lvl3pPr>
            <a:lvl4pPr marL="1536070" indent="0">
              <a:buNone/>
              <a:defRPr sz="1800" b="1"/>
            </a:lvl4pPr>
            <a:lvl5pPr marL="2048093" indent="0">
              <a:buNone/>
              <a:defRPr sz="1800" b="1"/>
            </a:lvl5pPr>
            <a:lvl6pPr marL="2560116" indent="0">
              <a:buNone/>
              <a:defRPr sz="1800" b="1"/>
            </a:lvl6pPr>
            <a:lvl7pPr marL="3072139" indent="0">
              <a:buNone/>
              <a:defRPr sz="1800" b="1"/>
            </a:lvl7pPr>
            <a:lvl8pPr marL="3584162" indent="0">
              <a:buNone/>
              <a:defRPr sz="1800" b="1"/>
            </a:lvl8pPr>
            <a:lvl9pPr marL="4096185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4"/>
            <a:ext cx="4041775" cy="63976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2023" indent="0">
              <a:buNone/>
              <a:defRPr sz="2300" b="1"/>
            </a:lvl2pPr>
            <a:lvl3pPr marL="1024046" indent="0">
              <a:buNone/>
              <a:defRPr sz="2000" b="1"/>
            </a:lvl3pPr>
            <a:lvl4pPr marL="1536070" indent="0">
              <a:buNone/>
              <a:defRPr sz="1800" b="1"/>
            </a:lvl4pPr>
            <a:lvl5pPr marL="2048093" indent="0">
              <a:buNone/>
              <a:defRPr sz="1800" b="1"/>
            </a:lvl5pPr>
            <a:lvl6pPr marL="2560116" indent="0">
              <a:buNone/>
              <a:defRPr sz="1800" b="1"/>
            </a:lvl6pPr>
            <a:lvl7pPr marL="3072139" indent="0">
              <a:buNone/>
              <a:defRPr sz="1800" b="1"/>
            </a:lvl7pPr>
            <a:lvl8pPr marL="3584162" indent="0">
              <a:buNone/>
              <a:defRPr sz="1800" b="1"/>
            </a:lvl8pPr>
            <a:lvl9pPr marL="4096185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4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4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12023" indent="0">
              <a:buNone/>
              <a:defRPr sz="1300"/>
            </a:lvl2pPr>
            <a:lvl3pPr marL="1024046" indent="0">
              <a:buNone/>
              <a:defRPr sz="1100"/>
            </a:lvl3pPr>
            <a:lvl4pPr marL="1536070" indent="0">
              <a:buNone/>
              <a:defRPr sz="1000"/>
            </a:lvl4pPr>
            <a:lvl5pPr marL="2048093" indent="0">
              <a:buNone/>
              <a:defRPr sz="1000"/>
            </a:lvl5pPr>
            <a:lvl6pPr marL="2560116" indent="0">
              <a:buNone/>
              <a:defRPr sz="1000"/>
            </a:lvl6pPr>
            <a:lvl7pPr marL="3072139" indent="0">
              <a:buNone/>
              <a:defRPr sz="1000"/>
            </a:lvl7pPr>
            <a:lvl8pPr marL="3584162" indent="0">
              <a:buNone/>
              <a:defRPr sz="1000"/>
            </a:lvl8pPr>
            <a:lvl9pPr marL="4096185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600"/>
            </a:lvl1pPr>
            <a:lvl2pPr marL="512023" indent="0">
              <a:buNone/>
              <a:defRPr sz="3100"/>
            </a:lvl2pPr>
            <a:lvl3pPr marL="1024046" indent="0">
              <a:buNone/>
              <a:defRPr sz="2700"/>
            </a:lvl3pPr>
            <a:lvl4pPr marL="1536070" indent="0">
              <a:buNone/>
              <a:defRPr sz="2300"/>
            </a:lvl4pPr>
            <a:lvl5pPr marL="2048093" indent="0">
              <a:buNone/>
              <a:defRPr sz="2300"/>
            </a:lvl5pPr>
            <a:lvl6pPr marL="2560116" indent="0">
              <a:buNone/>
              <a:defRPr sz="2300"/>
            </a:lvl6pPr>
            <a:lvl7pPr marL="3072139" indent="0">
              <a:buNone/>
              <a:defRPr sz="2300"/>
            </a:lvl7pPr>
            <a:lvl8pPr marL="3584162" indent="0">
              <a:buNone/>
              <a:defRPr sz="2300"/>
            </a:lvl8pPr>
            <a:lvl9pPr marL="4096185" indent="0">
              <a:buNone/>
              <a:defRPr sz="23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12023" indent="0">
              <a:buNone/>
              <a:defRPr sz="1300"/>
            </a:lvl2pPr>
            <a:lvl3pPr marL="1024046" indent="0">
              <a:buNone/>
              <a:defRPr sz="1100"/>
            </a:lvl3pPr>
            <a:lvl4pPr marL="1536070" indent="0">
              <a:buNone/>
              <a:defRPr sz="1000"/>
            </a:lvl4pPr>
            <a:lvl5pPr marL="2048093" indent="0">
              <a:buNone/>
              <a:defRPr sz="1000"/>
            </a:lvl5pPr>
            <a:lvl6pPr marL="2560116" indent="0">
              <a:buNone/>
              <a:defRPr sz="1000"/>
            </a:lvl6pPr>
            <a:lvl7pPr marL="3072139" indent="0">
              <a:buNone/>
              <a:defRPr sz="1000"/>
            </a:lvl7pPr>
            <a:lvl8pPr marL="3584162" indent="0">
              <a:buNone/>
              <a:defRPr sz="1000"/>
            </a:lvl8pPr>
            <a:lvl9pPr marL="4096185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1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102405" tIns="51202" rIns="102405" bIns="5120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102405" tIns="51202" rIns="102405" bIns="5120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102405" tIns="51202" rIns="102405" bIns="5120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3E369-80A1-49B4-81B8-60997FC0A788}" type="datetimeFigureOut">
              <a:rPr lang="en-US" smtClean="0"/>
              <a:pPr/>
              <a:t>10/24/2016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102405" tIns="51202" rIns="102405" bIns="5120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102405" tIns="51202" rIns="102405" bIns="5120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8D554-5E25-4255-BB71-8E65BEAE6A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 flipH="1">
            <a:off x="306000" y="1295100"/>
            <a:ext cx="86760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 flipH="1">
            <a:off x="306000" y="6351644"/>
            <a:ext cx="86760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102404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4017" indent="-384017" algn="l" defTabSz="1024046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2038" indent="-320015" algn="l" defTabSz="1024046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058" indent="-256011" algn="l" defTabSz="1024046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92081" indent="-256011" algn="l" defTabSz="102404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4104" indent="-256011" algn="l" defTabSz="102404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16127" indent="-256011" algn="l" defTabSz="102404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28150" indent="-256011" algn="l" defTabSz="102404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173" indent="-256011" algn="l" defTabSz="102404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197" indent="-256011" algn="l" defTabSz="102404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404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2023" algn="l" defTabSz="102404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046" algn="l" defTabSz="102404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6070" algn="l" defTabSz="102404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8093" algn="l" defTabSz="102404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0116" algn="l" defTabSz="102404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139" algn="l" defTabSz="102404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84162" algn="l" defTabSz="102404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96185" algn="l" defTabSz="102404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e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.e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emf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emf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.e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hyperlink" Target="simulator%20bezbedne%20vo&#382;nje.mpeg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e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2" y="2132857"/>
            <a:ext cx="7560840" cy="1152128"/>
          </a:xfrm>
        </p:spPr>
        <p:txBody>
          <a:bodyPr>
            <a:normAutofit/>
          </a:bodyPr>
          <a:lstStyle/>
          <a:p>
            <a:endParaRPr lang="sr-Latn-RS" sz="1200" b="1" dirty="0" smtClean="0">
              <a:solidFill>
                <a:srgbClr val="0070C0"/>
              </a:solidFill>
            </a:endParaRPr>
          </a:p>
          <a:p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539552" y="1579052"/>
            <a:ext cx="8352928" cy="316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6892" tIns="38446" rIns="76892" bIns="38446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sr-Latn-RS" sz="2700" b="1" dirty="0" smtClean="0"/>
              <a:t>UGRADNJA I ISPITIVANJE POMOĆNIH KOMANDI ZA OBUKU VOZAČA I OSOBA SA INVALIDITETOM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sr-Latn-RS" altLang="sr-Latn-RS" sz="1500" b="1" dirty="0" smtClean="0">
              <a:latin typeface="Century Gothic" panose="020B0502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sr-Latn-RS" sz="1500" b="1" dirty="0">
                <a:latin typeface="Century Gothic" panose="020B0502020202020204" pitchFamily="34" charset="0"/>
              </a:rPr>
              <a:t/>
            </a:r>
            <a:br>
              <a:rPr lang="en-US" altLang="sr-Latn-RS" sz="1500" b="1" dirty="0">
                <a:latin typeface="Century Gothic" panose="020B0502020202020204" pitchFamily="34" charset="0"/>
              </a:rPr>
            </a:br>
            <a:r>
              <a:rPr lang="en-US" sz="2700" b="1" dirty="0" smtClean="0"/>
              <a:t>INSTALLATION AND TESTING AUXILIARY COMMANDS FOR DRIVER TRAINING AND PERSONS WITH DISABILITIES</a:t>
            </a:r>
            <a:r>
              <a:rPr lang="en-US" altLang="sr-Latn-RS" sz="2500" b="1" dirty="0"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altLang="sr-Latn-RS" sz="2500" b="1" dirty="0">
                <a:latin typeface="Cambria" panose="02040503050406030204" pitchFamily="18" charset="0"/>
                <a:cs typeface="Arial" panose="020B0604020202020204" pitchFamily="34" charset="0"/>
              </a:rPr>
            </a:br>
            <a:endParaRPr lang="en-US" altLang="sr-Latn-RS" sz="25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 bwMode="auto">
          <a:xfrm>
            <a:off x="3282584" y="4558245"/>
            <a:ext cx="4923876" cy="1463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6892" tIns="38446" rIns="76892" bIns="38446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sr-Latn-RS" sz="1800" b="1" i="1" dirty="0" smtClean="0">
                <a:solidFill>
                  <a:srgbClr val="00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Milan</a:t>
            </a:r>
            <a:r>
              <a:rPr lang="sr-Latn-RS" altLang="sr-Latn-RS" sz="1800" b="1" i="1" dirty="0" smtClean="0">
                <a:solidFill>
                  <a:srgbClr val="00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Lončar</a:t>
            </a:r>
            <a:endParaRPr lang="en-US" altLang="sr-Latn-RS" sz="1800" b="1" i="1" dirty="0">
              <a:solidFill>
                <a:srgbClr val="00000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sr-Latn-RS" altLang="sr-Latn-RS" sz="1800" i="1" dirty="0" smtClean="0">
                <a:solidFill>
                  <a:srgbClr val="00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Đorđe Antonijević</a:t>
            </a:r>
          </a:p>
          <a:p>
            <a:pPr algn="r">
              <a:lnSpc>
                <a:spcPct val="100000"/>
              </a:lnSpc>
              <a:spcBef>
                <a:spcPct val="20000"/>
              </a:spcBef>
              <a:buNone/>
            </a:pPr>
            <a:r>
              <a:rPr lang="sr-Latn-RS" altLang="sr-Latn-RS" sz="1800" i="1" dirty="0" smtClean="0">
                <a:solidFill>
                  <a:srgbClr val="00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Darko Petrović </a:t>
            </a:r>
          </a:p>
          <a:p>
            <a:pPr algn="r">
              <a:lnSpc>
                <a:spcPct val="100000"/>
              </a:lnSpc>
              <a:spcBef>
                <a:spcPct val="20000"/>
              </a:spcBef>
              <a:buNone/>
            </a:pPr>
            <a:r>
              <a:rPr lang="sr-Latn-RS" altLang="sr-Latn-RS" sz="1800" i="1" dirty="0" smtClean="0">
                <a:solidFill>
                  <a:srgbClr val="00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Dragoslav Kukić</a:t>
            </a:r>
          </a:p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lang="en-US" altLang="sr-Latn-RS" sz="1800" i="1" dirty="0">
              <a:solidFill>
                <a:srgbClr val="00000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780" y="261382"/>
            <a:ext cx="7776864" cy="782960"/>
          </a:xfrm>
        </p:spPr>
        <p:txBody>
          <a:bodyPr>
            <a:normAutofit fontScale="90000"/>
          </a:bodyPr>
          <a:lstStyle/>
          <a:p>
            <a:r>
              <a:rPr lang="sr-Latn-RS" b="1" dirty="0" smtClean="0">
                <a:solidFill>
                  <a:srgbClr val="FF0000"/>
                </a:solidFill>
              </a:rPr>
              <a:t>UPOZORENJE!!!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7" descr="Picture 0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1484784"/>
            <a:ext cx="2343846" cy="2339033"/>
          </a:xfrm>
          <a:prstGeom prst="rect">
            <a:avLst/>
          </a:prstGeom>
        </p:spPr>
      </p:pic>
      <p:pic>
        <p:nvPicPr>
          <p:cNvPr id="10" name="Picture 9" descr="Picture 0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1" y="3861049"/>
            <a:ext cx="2376265" cy="2304256"/>
          </a:xfrm>
          <a:prstGeom prst="rect">
            <a:avLst/>
          </a:prstGeom>
        </p:spPr>
      </p:pic>
      <p:pic>
        <p:nvPicPr>
          <p:cNvPr id="12" name="Picture 11" descr="Picture 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3688" y="1502821"/>
            <a:ext cx="3008242" cy="4662483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2267744" y="1412776"/>
            <a:ext cx="5364084" cy="4823886"/>
          </a:xfrm>
          <a:prstGeom prst="line">
            <a:avLst/>
          </a:prstGeom>
          <a:ln w="1143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1740029" y="1412776"/>
            <a:ext cx="5280243" cy="4815261"/>
          </a:xfrm>
          <a:prstGeom prst="line">
            <a:avLst/>
          </a:prstGeom>
          <a:ln w="1143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O-polaganju-672x3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3931" y="1628800"/>
            <a:ext cx="6546660" cy="4392488"/>
          </a:xfr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18864" y="1495325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/>
        </p:nvGraphicFramePr>
        <p:xfrm>
          <a:off x="1115616" y="1412776"/>
          <a:ext cx="708297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ight Arrow 18"/>
          <p:cNvSpPr/>
          <p:nvPr/>
        </p:nvSpPr>
        <p:spPr>
          <a:xfrm>
            <a:off x="1383777" y="2924944"/>
            <a:ext cx="523927" cy="288082"/>
          </a:xfrm>
          <a:prstGeom prst="rightArrow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76892" tIns="38446" rIns="76892" bIns="38446"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4"/>
          <p:cNvSpPr/>
          <p:nvPr/>
        </p:nvSpPr>
        <p:spPr>
          <a:xfrm>
            <a:off x="827584" y="1413026"/>
            <a:ext cx="7416824" cy="107987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0" vert="horz" wrap="square" lIns="35242" tIns="23495" rIns="35242" bIns="23495" numCol="1" spcCol="1068" anchor="ctr" anchorCtr="0">
            <a:noAutofit/>
          </a:bodyPr>
          <a:lstStyle/>
          <a:p>
            <a:pPr algn="ctr" defTabSz="822316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Latn-CS" sz="1800" b="1" dirty="0" smtClean="0">
                <a:solidFill>
                  <a:schemeClr val="tx1"/>
                </a:solidFill>
              </a:rPr>
              <a:t>Vozači iz prve grupe smatraju se sposobnim za upravljanje motornim vozilom, ako ne boluju od neke od sledećih bolesti i ako nemaju neku od sledećih povreda ili telesnih oštećenja</a:t>
            </a:r>
            <a:endParaRPr lang="en-US" sz="1800" b="1" dirty="0">
              <a:solidFill>
                <a:schemeClr val="tx1"/>
              </a:solidFill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865798" y="2603474"/>
            <a:ext cx="1923707" cy="1113558"/>
            <a:chOff x="1308710" y="2587345"/>
            <a:chExt cx="2560267" cy="1113816"/>
          </a:xfrm>
        </p:grpSpPr>
        <p:sp>
          <p:nvSpPr>
            <p:cNvPr id="25" name="Rounded Rectangle 24"/>
            <p:cNvSpPr/>
            <p:nvPr/>
          </p:nvSpPr>
          <p:spPr>
            <a:xfrm>
              <a:off x="1308710" y="2587345"/>
              <a:ext cx="2560267" cy="111381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Rounded Rectangle 7"/>
            <p:cNvSpPr/>
            <p:nvPr/>
          </p:nvSpPr>
          <p:spPr>
            <a:xfrm>
              <a:off x="1341333" y="2619968"/>
              <a:ext cx="2495021" cy="1048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25400" rIns="38100" bIns="25400" numCol="1" spcCol="1270" anchor="ctr" anchorCtr="0">
              <a:noAutofit/>
            </a:bodyPr>
            <a:lstStyle/>
            <a:p>
              <a:pPr algn="ctr" defTabSz="74756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Latn-CS" sz="1700" b="1" dirty="0" smtClean="0"/>
                <a:t>Psihološka, psihijatrijska i neurološka stanja i oboljenja</a:t>
              </a:r>
              <a:endParaRPr lang="en-US" sz="1700" b="1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1865797" y="3980363"/>
            <a:ext cx="1952263" cy="1032813"/>
            <a:chOff x="1308710" y="3935498"/>
            <a:chExt cx="2598272" cy="1033052"/>
          </a:xfrm>
        </p:grpSpPr>
        <p:sp>
          <p:nvSpPr>
            <p:cNvPr id="32" name="Rounded Rectangle 31"/>
            <p:cNvSpPr/>
            <p:nvPr/>
          </p:nvSpPr>
          <p:spPr>
            <a:xfrm>
              <a:off x="1308710" y="3935498"/>
              <a:ext cx="2598272" cy="103305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6" name="Rounded Rectangle 10"/>
            <p:cNvSpPr/>
            <p:nvPr/>
          </p:nvSpPr>
          <p:spPr>
            <a:xfrm>
              <a:off x="1338967" y="3965755"/>
              <a:ext cx="2537758" cy="9725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25400" rIns="38100" bIns="25400" numCol="1" spcCol="1270" anchor="ctr" anchorCtr="0">
              <a:noAutofit/>
            </a:bodyPr>
            <a:lstStyle/>
            <a:p>
              <a:pPr algn="ctr" defTabSz="74756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sr-Latn-CS" sz="1700" b="1" dirty="0" smtClean="0"/>
                <a:t>Stanja i oboljenja koštanog sistema i lokomotornog aparata</a:t>
              </a:r>
              <a:endParaRPr lang="en-US" sz="1700" b="1" dirty="0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864706" y="2702973"/>
            <a:ext cx="4379702" cy="2166187"/>
            <a:chOff x="1308710" y="2587345"/>
            <a:chExt cx="2560267" cy="1113816"/>
          </a:xfrm>
        </p:grpSpPr>
        <p:sp>
          <p:nvSpPr>
            <p:cNvPr id="38" name="Rounded Rectangle 37"/>
            <p:cNvSpPr/>
            <p:nvPr/>
          </p:nvSpPr>
          <p:spPr>
            <a:xfrm>
              <a:off x="1308710" y="2587345"/>
              <a:ext cx="2560267" cy="111381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9" name="Rounded Rectangle 7"/>
            <p:cNvSpPr/>
            <p:nvPr/>
          </p:nvSpPr>
          <p:spPr>
            <a:xfrm>
              <a:off x="1341333" y="2619968"/>
              <a:ext cx="2484972" cy="9331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25400" rIns="38100" bIns="25400" numCol="1" spcCol="1270" anchor="ctr" anchorCtr="0">
              <a:noAutofit/>
            </a:bodyPr>
            <a:lstStyle/>
            <a:p>
              <a:r>
                <a:rPr lang="sr-Latn-CS" sz="1800" b="1" dirty="0" smtClean="0"/>
                <a:t>Oboljenja i povrede kičmene moždine sa trajnim posledicama koje onemogućavaju bezbedno upravljanje motornim vozilom, a za koja se </a:t>
              </a:r>
              <a:r>
                <a:rPr lang="sr-Latn-CS" sz="1800" b="1" u="sng" dirty="0" smtClean="0">
                  <a:solidFill>
                    <a:srgbClr val="FF0000"/>
                  </a:solidFill>
                </a:rPr>
                <a:t>ne može</a:t>
              </a:r>
              <a:r>
                <a:rPr lang="sr-Latn-CS" sz="1800" b="1" u="sng" dirty="0" smtClean="0"/>
                <a:t> </a:t>
              </a:r>
              <a:r>
                <a:rPr lang="sr-Latn-CS" sz="1800" b="1" dirty="0" smtClean="0"/>
                <a:t>na odgovarajući način adaptirati vozilo.</a:t>
              </a:r>
              <a:endParaRPr lang="en-US" sz="1800" b="1" dirty="0"/>
            </a:p>
          </p:txBody>
        </p:sp>
      </p:grpSp>
      <p:sp>
        <p:nvSpPr>
          <p:cNvPr id="40" name="Right Arrow 39"/>
          <p:cNvSpPr/>
          <p:nvPr/>
        </p:nvSpPr>
        <p:spPr>
          <a:xfrm>
            <a:off x="3643780" y="3350561"/>
            <a:ext cx="270523" cy="287965"/>
          </a:xfrm>
          <a:prstGeom prst="righ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76892" tIns="38446" rIns="76892" bIns="38446" rtlCol="0" anchor="ctr"/>
          <a:lstStyle/>
          <a:p>
            <a:pPr algn="ctr"/>
            <a:endParaRPr lang="en-US" dirty="0"/>
          </a:p>
        </p:txBody>
      </p:sp>
      <p:sp>
        <p:nvSpPr>
          <p:cNvPr id="41" name="Left-Up Arrow 40"/>
          <p:cNvSpPr/>
          <p:nvPr/>
        </p:nvSpPr>
        <p:spPr>
          <a:xfrm flipH="1">
            <a:off x="1285978" y="2636912"/>
            <a:ext cx="549718" cy="1943949"/>
          </a:xfrm>
          <a:prstGeom prst="leftUpArrow">
            <a:avLst>
              <a:gd name="adj1" fmla="val 25000"/>
              <a:gd name="adj2" fmla="val 24186"/>
              <a:gd name="adj3" fmla="val 25000"/>
            </a:avLst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76892" tIns="38446" rIns="76892" bIns="38446" rtlCol="0" anchor="ctr"/>
          <a:lstStyle/>
          <a:p>
            <a:pPr algn="ctr"/>
            <a:endParaRPr lang="en-US" dirty="0"/>
          </a:p>
        </p:txBody>
      </p:sp>
      <p:sp>
        <p:nvSpPr>
          <p:cNvPr id="42" name="Down Arrow 41"/>
          <p:cNvSpPr/>
          <p:nvPr/>
        </p:nvSpPr>
        <p:spPr>
          <a:xfrm>
            <a:off x="3612477" y="4797152"/>
            <a:ext cx="216419" cy="359957"/>
          </a:xfrm>
          <a:prstGeom prst="down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76892" tIns="38446" rIns="76892" bIns="38446" rtlCol="0" anchor="ctr"/>
          <a:lstStyle/>
          <a:p>
            <a:pPr algn="ctr"/>
            <a:endParaRPr lang="en-US" dirty="0"/>
          </a:p>
        </p:txBody>
      </p:sp>
      <p:grpSp>
        <p:nvGrpSpPr>
          <p:cNvPr id="43" name="Group 42"/>
          <p:cNvGrpSpPr/>
          <p:nvPr/>
        </p:nvGrpSpPr>
        <p:grpSpPr>
          <a:xfrm>
            <a:off x="899592" y="5204499"/>
            <a:ext cx="7416824" cy="1032813"/>
            <a:chOff x="1308710" y="3935498"/>
            <a:chExt cx="2598272" cy="1033052"/>
          </a:xfrm>
        </p:grpSpPr>
        <p:sp>
          <p:nvSpPr>
            <p:cNvPr id="44" name="Rounded Rectangle 43"/>
            <p:cNvSpPr/>
            <p:nvPr/>
          </p:nvSpPr>
          <p:spPr>
            <a:xfrm>
              <a:off x="1308710" y="3935498"/>
              <a:ext cx="2598272" cy="103305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5" name="Rounded Rectangle 10"/>
            <p:cNvSpPr/>
            <p:nvPr/>
          </p:nvSpPr>
          <p:spPr>
            <a:xfrm>
              <a:off x="1338967" y="3965755"/>
              <a:ext cx="2568015" cy="9725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25400" rIns="38100" bIns="25400" numCol="1" spcCol="1270" anchor="ctr" anchorCtr="0">
              <a:noAutofit/>
            </a:bodyPr>
            <a:lstStyle/>
            <a:p>
              <a:r>
                <a:rPr lang="sr-Latn-CS" sz="1800" b="1" dirty="0" smtClean="0"/>
                <a:t>Deformiteti, kontrakture ili nedostaci dela ili celog ekstremiteta koji remete funkciju u meri da se </a:t>
              </a:r>
              <a:r>
                <a:rPr lang="sr-Latn-CS" sz="1800" b="1" u="sng" dirty="0" smtClean="0">
                  <a:solidFill>
                    <a:srgbClr val="FF0000"/>
                  </a:solidFill>
                </a:rPr>
                <a:t>ne može</a:t>
              </a:r>
              <a:r>
                <a:rPr lang="sr-Latn-CS" sz="1800" b="1" dirty="0" smtClean="0"/>
                <a:t> na odgovarajući način adaptirati vozilo.</a:t>
              </a:r>
              <a:endParaRPr lang="en-US" sz="1800" b="1" dirty="0"/>
            </a:p>
          </p:txBody>
        </p:sp>
      </p:grpSp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917349"/>
            <a:ext cx="7469288" cy="4031931"/>
          </a:xfrm>
        </p:spPr>
        <p:txBody>
          <a:bodyPr>
            <a:normAutofit fontScale="92500"/>
          </a:bodyPr>
          <a:lstStyle/>
          <a:p>
            <a:pPr marL="576026" indent="-576026">
              <a:buFont typeface="+mj-lt"/>
              <a:buAutoNum type="arabicPeriod"/>
            </a:pPr>
            <a:r>
              <a:rPr lang="en-US" b="1" dirty="0" err="1" smtClean="0"/>
              <a:t>Da</a:t>
            </a:r>
            <a:r>
              <a:rPr lang="en-US" b="1" dirty="0" smtClean="0"/>
              <a:t> </a:t>
            </a:r>
            <a:r>
              <a:rPr lang="en-US" b="1" dirty="0" err="1" smtClean="0"/>
              <a:t>li</a:t>
            </a:r>
            <a:r>
              <a:rPr lang="en-US" b="1" dirty="0" smtClean="0"/>
              <a:t> </a:t>
            </a:r>
            <a:r>
              <a:rPr lang="en-US" b="1" dirty="0" err="1" smtClean="0"/>
              <a:t>lekar</a:t>
            </a:r>
            <a:r>
              <a:rPr lang="en-US" b="1" dirty="0" smtClean="0"/>
              <a:t> </a:t>
            </a:r>
            <a:r>
              <a:rPr lang="en-US" b="1" dirty="0" err="1" smtClean="0"/>
              <a:t>poznaje</a:t>
            </a:r>
            <a:r>
              <a:rPr lang="en-US" b="1" dirty="0" smtClean="0"/>
              <a:t> </a:t>
            </a:r>
            <a:r>
              <a:rPr lang="en-US" b="1" dirty="0" err="1" smtClean="0"/>
              <a:t>načine</a:t>
            </a:r>
            <a:r>
              <a:rPr lang="en-US" b="1" dirty="0" smtClean="0"/>
              <a:t> na koje </a:t>
            </a:r>
            <a:r>
              <a:rPr lang="en-US" b="1" dirty="0" err="1" smtClean="0"/>
              <a:t>vozilo</a:t>
            </a:r>
            <a:r>
              <a:rPr lang="en-US" b="1" dirty="0" smtClean="0"/>
              <a:t> </a:t>
            </a:r>
            <a:r>
              <a:rPr lang="en-US" b="1" dirty="0" err="1" smtClean="0"/>
              <a:t>može</a:t>
            </a:r>
            <a:r>
              <a:rPr lang="en-US" b="1" dirty="0" smtClean="0"/>
              <a:t> </a:t>
            </a:r>
            <a:r>
              <a:rPr lang="en-US" b="1" dirty="0" err="1" smtClean="0"/>
              <a:t>bezbedno</a:t>
            </a:r>
            <a:r>
              <a:rPr lang="en-US" b="1" dirty="0" smtClean="0"/>
              <a:t> </a:t>
            </a:r>
            <a:r>
              <a:rPr lang="en-US" b="1" dirty="0" err="1" smtClean="0"/>
              <a:t>da</a:t>
            </a:r>
            <a:r>
              <a:rPr lang="en-US" b="1" dirty="0" smtClean="0"/>
              <a:t> se </a:t>
            </a:r>
            <a:r>
              <a:rPr lang="en-US" b="1" dirty="0" err="1" smtClean="0"/>
              <a:t>adaptira</a:t>
            </a:r>
            <a:r>
              <a:rPr lang="en-US" b="1" dirty="0" smtClean="0"/>
              <a:t>?</a:t>
            </a:r>
            <a:endParaRPr lang="sr-Latn-RS" b="1" dirty="0" smtClean="0"/>
          </a:p>
          <a:p>
            <a:pPr marL="576026" indent="-576026">
              <a:buFont typeface="+mj-lt"/>
              <a:buAutoNum type="arabicPeriod"/>
            </a:pPr>
            <a:endParaRPr lang="sr-Latn-RS" b="1" dirty="0" smtClean="0"/>
          </a:p>
          <a:p>
            <a:pPr marL="576026" indent="-576026">
              <a:buFont typeface="+mj-lt"/>
              <a:buAutoNum type="arabicPeriod"/>
            </a:pPr>
            <a:r>
              <a:rPr lang="en-US" b="1" dirty="0" err="1" smtClean="0"/>
              <a:t>Ko</a:t>
            </a:r>
            <a:r>
              <a:rPr lang="en-US" b="1" dirty="0" smtClean="0"/>
              <a:t> </a:t>
            </a:r>
            <a:r>
              <a:rPr lang="en-US" b="1" dirty="0" err="1" smtClean="0"/>
              <a:t>kontroliše</a:t>
            </a:r>
            <a:r>
              <a:rPr lang="en-US" b="1" dirty="0" smtClean="0"/>
              <a:t> </a:t>
            </a:r>
            <a:r>
              <a:rPr lang="en-US" b="1" dirty="0" err="1" smtClean="0"/>
              <a:t>da</a:t>
            </a:r>
            <a:r>
              <a:rPr lang="en-US" b="1" dirty="0" smtClean="0"/>
              <a:t> </a:t>
            </a:r>
            <a:r>
              <a:rPr lang="en-US" b="1" dirty="0" err="1" smtClean="0"/>
              <a:t>li</a:t>
            </a:r>
            <a:r>
              <a:rPr lang="en-US" b="1" dirty="0" smtClean="0"/>
              <a:t> je </a:t>
            </a:r>
            <a:r>
              <a:rPr lang="en-US" b="1" dirty="0" err="1" smtClean="0"/>
              <a:t>adaptirano</a:t>
            </a:r>
            <a:r>
              <a:rPr lang="en-US" b="1" dirty="0" smtClean="0"/>
              <a:t> </a:t>
            </a:r>
            <a:r>
              <a:rPr lang="en-US" b="1" dirty="0" err="1" smtClean="0"/>
              <a:t>vozilo</a:t>
            </a:r>
            <a:r>
              <a:rPr lang="en-US" b="1" dirty="0" smtClean="0"/>
              <a:t> u </a:t>
            </a:r>
            <a:r>
              <a:rPr lang="en-US" b="1" dirty="0" err="1" smtClean="0"/>
              <a:t>skladu</a:t>
            </a:r>
            <a:r>
              <a:rPr lang="en-US" b="1" dirty="0" smtClean="0"/>
              <a:t> </a:t>
            </a:r>
            <a:r>
              <a:rPr lang="en-US" b="1" dirty="0" err="1" smtClean="0"/>
              <a:t>sa</a:t>
            </a:r>
            <a:r>
              <a:rPr lang="en-US" b="1" dirty="0" smtClean="0"/>
              <a:t> </a:t>
            </a:r>
            <a:r>
              <a:rPr lang="en-US" b="1" dirty="0" err="1" smtClean="0"/>
              <a:t>potrebama</a:t>
            </a:r>
            <a:r>
              <a:rPr lang="en-US" b="1" dirty="0" smtClean="0"/>
              <a:t> </a:t>
            </a:r>
            <a:r>
              <a:rPr lang="en-US" b="1" dirty="0" err="1" smtClean="0"/>
              <a:t>korisnika</a:t>
            </a:r>
            <a:r>
              <a:rPr lang="en-US" b="1" dirty="0" smtClean="0"/>
              <a:t>, </a:t>
            </a:r>
            <a:r>
              <a:rPr lang="en-US" b="1" dirty="0" err="1" smtClean="0"/>
              <a:t>tj</a:t>
            </a:r>
            <a:r>
              <a:rPr lang="en-US" b="1" dirty="0" smtClean="0"/>
              <a:t>. </a:t>
            </a:r>
            <a:r>
              <a:rPr lang="en-US" b="1" dirty="0" err="1" smtClean="0"/>
              <a:t>da</a:t>
            </a:r>
            <a:r>
              <a:rPr lang="en-US" b="1" dirty="0" smtClean="0"/>
              <a:t> </a:t>
            </a:r>
            <a:r>
              <a:rPr lang="en-US" b="1" dirty="0" err="1" smtClean="0"/>
              <a:t>li</a:t>
            </a:r>
            <a:r>
              <a:rPr lang="en-US" b="1" dirty="0" smtClean="0"/>
              <a:t> </a:t>
            </a:r>
            <a:r>
              <a:rPr lang="en-US" b="1" dirty="0" err="1" smtClean="0"/>
              <a:t>osoba</a:t>
            </a:r>
            <a:r>
              <a:rPr lang="en-US" b="1" dirty="0" smtClean="0"/>
              <a:t> </a:t>
            </a:r>
            <a:r>
              <a:rPr lang="en-US" b="1" dirty="0" err="1" smtClean="0"/>
              <a:t>sa</a:t>
            </a:r>
            <a:r>
              <a:rPr lang="en-US" b="1" dirty="0" smtClean="0"/>
              <a:t> </a:t>
            </a:r>
            <a:r>
              <a:rPr lang="en-US" b="1" dirty="0" err="1" smtClean="0"/>
              <a:t>invaliditetom</a:t>
            </a:r>
            <a:r>
              <a:rPr lang="en-US" b="1" dirty="0" smtClean="0"/>
              <a:t> </a:t>
            </a:r>
            <a:r>
              <a:rPr lang="en-US" b="1" dirty="0" err="1" smtClean="0"/>
              <a:t>može</a:t>
            </a:r>
            <a:r>
              <a:rPr lang="en-US" b="1" dirty="0" smtClean="0"/>
              <a:t> na </a:t>
            </a:r>
            <a:r>
              <a:rPr lang="en-US" b="1" dirty="0" err="1" smtClean="0"/>
              <a:t>bezbedan</a:t>
            </a:r>
            <a:r>
              <a:rPr lang="en-US" b="1" dirty="0" smtClean="0"/>
              <a:t> </a:t>
            </a:r>
            <a:r>
              <a:rPr lang="en-US" b="1" dirty="0" err="1" smtClean="0"/>
              <a:t>način</a:t>
            </a:r>
            <a:r>
              <a:rPr lang="en-US" b="1" dirty="0" smtClean="0"/>
              <a:t> </a:t>
            </a:r>
            <a:r>
              <a:rPr lang="en-US" b="1" dirty="0" err="1" smtClean="0"/>
              <a:t>upravljati</a:t>
            </a:r>
            <a:r>
              <a:rPr lang="en-US" b="1" dirty="0" smtClean="0"/>
              <a:t> </a:t>
            </a:r>
            <a:r>
              <a:rPr lang="en-US" b="1" dirty="0" err="1" smtClean="0"/>
              <a:t>vozilom</a:t>
            </a:r>
            <a:r>
              <a:rPr lang="en-US" b="1" dirty="0" smtClean="0"/>
              <a:t>?</a:t>
            </a:r>
            <a:endParaRPr lang="en-US" b="1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VW SEMA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5288" y="1412776"/>
            <a:ext cx="6740254" cy="48387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p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484784"/>
            <a:ext cx="7460765" cy="4741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475656" y="1134137"/>
            <a:ext cx="6183472" cy="1142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892" tIns="38446" rIns="76892" bIns="38446" numCol="1" anchor="b" anchorCtr="0" compatLnSpc="1">
            <a:prstTxWarp prst="textNoShape">
              <a:avLst/>
            </a:prstTxWarp>
            <a:noAutofit/>
          </a:bodyPr>
          <a:lstStyle/>
          <a:p>
            <a:pPr algn="ctr" defTabSz="768919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ZAKON O BEZBEDNOSTI SAOBRAĆAJA NA PUTEVIMA</a:t>
            </a:r>
            <a:endParaRPr lang="en-US" sz="3000" b="1" dirty="0">
              <a:latin typeface="+mj-lt"/>
              <a:ea typeface="+mj-ea"/>
              <a:cs typeface="+mj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484872" y="2565821"/>
            <a:ext cx="6183472" cy="395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892" tIns="38446" rIns="76892" bIns="38446" numCol="1" anchor="t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algn="ctr" defTabSz="768919" eaLnBrk="0" fontAlgn="base" hangingPunct="0">
              <a:lnSpc>
                <a:spcPct val="90000"/>
              </a:lnSpc>
              <a:spcBef>
                <a:spcPts val="841"/>
              </a:spcBef>
              <a:spcAft>
                <a:spcPct val="0"/>
              </a:spcAft>
              <a:defRPr/>
            </a:pPr>
            <a:endParaRPr lang="sr-Latn-RS" dirty="0" smtClean="0"/>
          </a:p>
          <a:p>
            <a:pPr algn="ctr" defTabSz="768919" eaLnBrk="0" fontAlgn="base" hangingPunct="0">
              <a:lnSpc>
                <a:spcPct val="90000"/>
              </a:lnSpc>
              <a:spcBef>
                <a:spcPts val="841"/>
              </a:spcBef>
              <a:spcAft>
                <a:spcPct val="0"/>
              </a:spcAft>
              <a:defRPr/>
            </a:pPr>
            <a:r>
              <a:rPr lang="sr-Latn-RS" dirty="0" smtClean="0"/>
              <a:t>ČLAN 231.</a:t>
            </a:r>
          </a:p>
          <a:p>
            <a:pPr algn="ctr" defTabSz="768919" eaLnBrk="0" fontAlgn="base" hangingPunct="0">
              <a:lnSpc>
                <a:spcPct val="90000"/>
              </a:lnSpc>
              <a:spcBef>
                <a:spcPts val="841"/>
              </a:spcBef>
              <a:spcAft>
                <a:spcPct val="0"/>
              </a:spcAft>
              <a:defRPr/>
            </a:pPr>
            <a:endParaRPr lang="sr-Latn-RS" dirty="0" smtClean="0"/>
          </a:p>
          <a:p>
            <a:pPr algn="just" defTabSz="768919" eaLnBrk="0" fontAlgn="base" hangingPunct="0">
              <a:lnSpc>
                <a:spcPct val="90000"/>
              </a:lnSpc>
              <a:spcBef>
                <a:spcPts val="841"/>
              </a:spcBef>
              <a:spcAft>
                <a:spcPct val="0"/>
              </a:spcAft>
              <a:defRPr/>
            </a:pPr>
            <a:r>
              <a:rPr lang="sr-Latn-CS" sz="3900" b="1" dirty="0" smtClean="0"/>
              <a:t>Praktična obuka kandidata za vozača osoba sa invaliditetom, može se obavljati na vozilu </a:t>
            </a:r>
            <a:r>
              <a:rPr lang="sr-Latn-CS" sz="3900" b="1" dirty="0" smtClean="0">
                <a:solidFill>
                  <a:srgbClr val="FF0000"/>
                </a:solidFill>
              </a:rPr>
              <a:t>proizvedenom ili prepravljenom </a:t>
            </a:r>
            <a:r>
              <a:rPr lang="sr-Latn-CS" sz="3900" b="1" dirty="0" smtClean="0"/>
              <a:t>u skladu sa njegovim potrebama iako nije registrovano na pravno lice iz člana 207. stav 1. ovog zakona, odnosno nije obezbeđeno po osnovu lizinga.</a:t>
            </a:r>
            <a:endParaRPr lang="en-US" dirty="0" smtClean="0"/>
          </a:p>
          <a:p>
            <a:pPr algn="ctr" defTabSz="768919" eaLnBrk="0" fontAlgn="base" hangingPunct="0">
              <a:lnSpc>
                <a:spcPct val="90000"/>
              </a:lnSpc>
              <a:spcBef>
                <a:spcPts val="841"/>
              </a:spcBef>
              <a:spcAft>
                <a:spcPct val="0"/>
              </a:spcAft>
              <a:defRPr/>
            </a:pPr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-180528" y="1570782"/>
            <a:ext cx="8229600" cy="778099"/>
          </a:xfrm>
          <a:prstGeom prst="rect">
            <a:avLst/>
          </a:prstGeom>
        </p:spPr>
        <p:txBody>
          <a:bodyPr vert="horz" lIns="102405" tIns="51202" rIns="102405" bIns="51202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en-US" sz="2400" dirty="0">
              <a:latin typeface="+mj-lt"/>
              <a:ea typeface="+mj-ea"/>
              <a:cs typeface="+mj-cs"/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1949" y="1556792"/>
            <a:ext cx="2511493" cy="4248472"/>
          </a:xfrm>
          <a:prstGeom prst="rect">
            <a:avLst/>
          </a:prstGeom>
          <a:noFill/>
          <a:ln w="25400">
            <a:noFill/>
            <a:round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 bwMode="auto">
          <a:xfrm>
            <a:off x="827584" y="188640"/>
            <a:ext cx="6735645" cy="874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892" tIns="38446" rIns="76892" bIns="38446" numCol="1" anchor="b" anchorCtr="0" compatLnSpc="1">
            <a:prstTxWarp prst="textNoShape">
              <a:avLst/>
            </a:prstTxWarp>
            <a:noAutofit/>
          </a:bodyPr>
          <a:lstStyle/>
          <a:p>
            <a:pPr algn="ctr" defTabSz="768919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sr-Latn-RS" sz="2400" b="1" dirty="0" smtClean="0">
                <a:latin typeface="+mj-lt"/>
                <a:ea typeface="+mj-ea"/>
                <a:cs typeface="+mj-cs"/>
              </a:rPr>
              <a:t>ADAPTACIJA VOZILA ZA OBUKU OSOBA SA INVALIDITETOM</a:t>
            </a:r>
            <a:endParaRPr lang="en-US" sz="2400" dirty="0">
              <a:latin typeface="+mj-lt"/>
              <a:ea typeface="+mj-ea"/>
              <a:cs typeface="+mj-cs"/>
            </a:endParaRPr>
          </a:p>
        </p:txBody>
      </p:sp>
      <p:pic>
        <p:nvPicPr>
          <p:cNvPr id="14" name="Picture 2" descr="http://mail.veigel-na.com/images/HC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508500"/>
            <a:ext cx="5328593" cy="4296764"/>
          </a:xfrm>
          <a:prstGeom prst="rect">
            <a:avLst/>
          </a:prstGeom>
          <a:noFill/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1340856" y="5744960"/>
            <a:ext cx="6183472" cy="564360"/>
          </a:xfrm>
          <a:prstGeom prst="rect">
            <a:avLst/>
          </a:prstGeom>
        </p:spPr>
        <p:txBody>
          <a:bodyPr vert="horz" lIns="76892" tIns="38446" rIns="76892" bIns="38446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sr-Latn-RS" sz="2400" b="1" dirty="0" smtClean="0"/>
              <a:t>Tehnologija dizajnirana da pomogne!</a:t>
            </a:r>
            <a:endParaRPr lang="en-US" sz="2700" b="1" dirty="0"/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1296222" cy="297333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  <p:pic>
        <p:nvPicPr>
          <p:cNvPr id="11" name="Picture 10" descr="compact hand contol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3381469"/>
            <a:ext cx="3237395" cy="27112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73883" y="2571468"/>
            <a:ext cx="1613342" cy="35218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  <p:pic>
        <p:nvPicPr>
          <p:cNvPr id="14" name="Picture 13" descr="kontrolor classi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16095" y="1620438"/>
            <a:ext cx="1402732" cy="1875991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3143589" y="476672"/>
            <a:ext cx="2683394" cy="719913"/>
          </a:xfrm>
          <a:prstGeom prst="rect">
            <a:avLst/>
          </a:prstGeom>
        </p:spPr>
        <p:txBody>
          <a:bodyPr vert="horz" lIns="76892" tIns="38446" rIns="76892" bIns="38446" rtlCol="0" anchor="ctr">
            <a:noAutofit/>
          </a:bodyPr>
          <a:lstStyle/>
          <a:p>
            <a:pPr algn="ctr" defTabSz="768919">
              <a:spcBef>
                <a:spcPct val="0"/>
              </a:spcBef>
              <a:defRPr/>
            </a:pPr>
            <a:r>
              <a:rPr lang="sr-Latn-RS" sz="2700" b="1" i="1" dirty="0" smtClean="0">
                <a:latin typeface="+mj-lt"/>
                <a:ea typeface="+mj-ea"/>
                <a:cs typeface="+mj-cs"/>
              </a:rPr>
              <a:t>Ručne komande</a:t>
            </a:r>
            <a:endParaRPr lang="en-US" sz="27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1259632" y="-99392"/>
            <a:ext cx="6183472" cy="1142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892" tIns="38446" rIns="76892" bIns="38446" numCol="1" anchor="b" anchorCtr="0" compatLnSpc="1">
            <a:prstTxWarp prst="textNoShape">
              <a:avLst/>
            </a:prstTxWarp>
            <a:normAutofit/>
          </a:bodyPr>
          <a:lstStyle/>
          <a:p>
            <a:pPr algn="ctr" defTabSz="768919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sr-Latn-RS" sz="3400" b="1" dirty="0" smtClean="0">
                <a:latin typeface="+mj-lt"/>
                <a:ea typeface="+mj-ea"/>
                <a:cs typeface="+mj-cs"/>
              </a:rPr>
              <a:t>Zaštitnik od podletanja stopala</a:t>
            </a:r>
            <a:endParaRPr lang="en-US" sz="3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10" name="Content Placeholder 3" descr="pedal-guar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55576" y="1481846"/>
            <a:ext cx="4481578" cy="450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pedal-guard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2882412"/>
            <a:ext cx="2808312" cy="30668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6446" y="240866"/>
            <a:ext cx="1192394" cy="9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 bwMode="auto">
          <a:xfrm>
            <a:off x="1425958" y="413990"/>
            <a:ext cx="6183472" cy="854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892" tIns="38446" rIns="76892" bIns="38446" numCol="1" anchor="b" anchorCtr="0" compatLnSpc="1">
            <a:prstTxWarp prst="textNoShape">
              <a:avLst/>
            </a:prstTxWarp>
            <a:normAutofit/>
          </a:bodyPr>
          <a:lstStyle/>
          <a:p>
            <a:pPr algn="ctr" defTabSz="768919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sr-Latn-RS" sz="3400" b="1" dirty="0" smtClean="0">
                <a:latin typeface="+mj-lt"/>
                <a:ea typeface="+mj-ea"/>
                <a:cs typeface="+mj-cs"/>
              </a:rPr>
              <a:t>Pomoćne komande na volanu</a:t>
            </a:r>
            <a:endParaRPr lang="en-US" sz="3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12" name="Content Placeholder 3" descr="volan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821031" y="3573016"/>
            <a:ext cx="2567393" cy="2475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volan 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96149" y="3078485"/>
            <a:ext cx="2627979" cy="2510755"/>
          </a:xfrm>
          <a:prstGeom prst="rect">
            <a:avLst/>
          </a:prstGeom>
        </p:spPr>
      </p:pic>
      <p:pic>
        <p:nvPicPr>
          <p:cNvPr id="14" name="Picture 13" descr="vola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2636912"/>
            <a:ext cx="2625921" cy="2400840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1542213" y="1681400"/>
            <a:ext cx="4436580" cy="1087037"/>
          </a:xfrm>
          <a:prstGeom prst="rect">
            <a:avLst/>
          </a:prstGeom>
        </p:spPr>
        <p:txBody>
          <a:bodyPr vert="horz" lIns="76892" tIns="38446" rIns="76892" bIns="38446" rtlCol="0" anchor="ctr">
            <a:normAutofit fontScale="70000" lnSpcReduction="20000"/>
          </a:bodyPr>
          <a:lstStyle/>
          <a:p>
            <a:pPr defTabSz="768919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sr-Latn-RS" sz="3700" dirty="0" smtClean="0">
                <a:latin typeface="+mj-lt"/>
                <a:ea typeface="+mj-ea"/>
                <a:cs typeface="+mj-cs"/>
              </a:rPr>
              <a:t> Bezbednost pri upravljanju</a:t>
            </a:r>
          </a:p>
          <a:p>
            <a:pPr defTabSz="768919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sr-Latn-RS" sz="3700" dirty="0" smtClean="0">
                <a:latin typeface="+mj-lt"/>
                <a:ea typeface="+mj-ea"/>
                <a:cs typeface="+mj-cs"/>
              </a:rPr>
              <a:t> Stabilnost vozila u toku vožnje</a:t>
            </a:r>
            <a:endParaRPr lang="en-US" sz="37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 bwMode="auto">
          <a:xfrm>
            <a:off x="1406462" y="116632"/>
            <a:ext cx="6183472" cy="1142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892" tIns="38446" rIns="76892" bIns="38446" numCol="1" anchor="b" anchorCtr="0" compatLnSpc="1">
            <a:prstTxWarp prst="textNoShape">
              <a:avLst/>
            </a:prstTxWarp>
            <a:noAutofit/>
          </a:bodyPr>
          <a:lstStyle/>
          <a:p>
            <a:pPr algn="ctr" defTabSz="768919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sr-Latn-RS" sz="3400" b="1" dirty="0" smtClean="0">
                <a:latin typeface="+mj-lt"/>
                <a:ea typeface="+mj-ea"/>
                <a:cs typeface="+mj-cs"/>
              </a:rPr>
              <a:t>Kontroleri u kombinaciji sa pomoćnim komandama</a:t>
            </a:r>
            <a:endParaRPr lang="en-US" sz="3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 descr="KONTROLER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556793"/>
            <a:ext cx="5519538" cy="2074598"/>
          </a:xfrm>
          <a:prstGeom prst="rect">
            <a:avLst/>
          </a:prstGeom>
        </p:spPr>
      </p:pic>
      <p:pic>
        <p:nvPicPr>
          <p:cNvPr id="12" name="Picture 11" descr="MULTIFUNKCIONALNA RUČIC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7454" y="3793233"/>
            <a:ext cx="2952938" cy="2208345"/>
          </a:xfrm>
          <a:prstGeom prst="rect">
            <a:avLst/>
          </a:prstGeom>
        </p:spPr>
      </p:pic>
      <p:pic>
        <p:nvPicPr>
          <p:cNvPr id="13" name="Picture 12" descr="RUČICA SA KONTROLEROM + GAS I KOČNIC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6177" y="3789040"/>
            <a:ext cx="3965821" cy="2225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lik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3348" y="3069045"/>
            <a:ext cx="2434708" cy="2808228"/>
          </a:xfrm>
          <a:prstGeom prst="rect">
            <a:avLst/>
          </a:prstGeom>
        </p:spPr>
      </p:pic>
      <p:pic>
        <p:nvPicPr>
          <p:cNvPr id="10" name="Picture 9" descr="slik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5532" y="2277139"/>
            <a:ext cx="2596628" cy="2748687"/>
          </a:xfrm>
          <a:prstGeom prst="rect">
            <a:avLst/>
          </a:prstGeom>
        </p:spPr>
      </p:pic>
      <p:pic>
        <p:nvPicPr>
          <p:cNvPr id="11" name="Picture 10" descr="slika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413243"/>
            <a:ext cx="2538370" cy="2735837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 bwMode="auto">
          <a:xfrm>
            <a:off x="1381877" y="116632"/>
            <a:ext cx="6183472" cy="1142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892" tIns="38446" rIns="76892" bIns="38446" numCol="1" anchor="b" anchorCtr="0" compatLnSpc="1">
            <a:prstTxWarp prst="textNoShape">
              <a:avLst/>
            </a:prstTxWarp>
            <a:noAutofit/>
          </a:bodyPr>
          <a:lstStyle/>
          <a:p>
            <a:pPr algn="ctr" defTabSz="768919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Prilagođavanje nožnih komandi osobama sa invaliditetom</a:t>
            </a:r>
            <a:endParaRPr lang="en-US" sz="30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1115616" y="44624"/>
            <a:ext cx="6183472" cy="1142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6892" tIns="38446" rIns="76892" bIns="38446" numCol="1" anchor="b" anchorCtr="0" compatLnSpc="1">
            <a:prstTxWarp prst="textNoShape">
              <a:avLst/>
            </a:prstTxWarp>
            <a:noAutofit/>
          </a:bodyPr>
          <a:lstStyle/>
          <a:p>
            <a:pPr algn="ctr" defTabSz="768919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Pomagala koja pomažu pri ulasku i izlasku iz vozila</a:t>
            </a:r>
            <a:endParaRPr lang="en-US" sz="30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603141"/>
            <a:ext cx="2840439" cy="4562163"/>
          </a:xfrm>
          <a:prstGeom prst="rect">
            <a:avLst/>
          </a:prstGeom>
          <a:noFill/>
          <a:ln w="25400">
            <a:noFill/>
            <a:round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3431" y="1590379"/>
            <a:ext cx="2648889" cy="4574925"/>
          </a:xfrm>
          <a:prstGeom prst="rect">
            <a:avLst/>
          </a:prstGeom>
          <a:noFill/>
          <a:ln w="25400">
            <a:noFill/>
            <a:round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23528" y="188640"/>
            <a:ext cx="7344816" cy="936104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Ugradnja pomoćnih komandi za obuku vozača</a:t>
            </a:r>
            <a:endParaRPr lang="en-US" sz="3700" b="1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Diagram 8"/>
          <p:cNvGraphicFramePr/>
          <p:nvPr/>
        </p:nvGraphicFramePr>
        <p:xfrm>
          <a:off x="827584" y="1772816"/>
          <a:ext cx="7584661" cy="4741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43608" y="188640"/>
            <a:ext cx="6492555" cy="1224136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Uslovi za vozila koja se koriste za praktičnu obuku kandidata</a:t>
            </a:r>
            <a:endParaRPr lang="en-US" sz="37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99592" y="1628800"/>
            <a:ext cx="7440646" cy="1512168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sr-Latn-RS" sz="2400" b="1" dirty="0" smtClean="0">
                <a:latin typeface="+mj-lt"/>
                <a:ea typeface="+mj-ea"/>
                <a:cs typeface="+mj-cs"/>
              </a:rPr>
              <a:t>Ugradnja duplih nožnih komandi, osim komande za ubrzanje sa uređajem za davanje zvučnih i optičkih signala koji se aktivira pri upotrebi tih komandi.</a:t>
            </a:r>
            <a:endParaRPr lang="en-US" sz="2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6" name="Picture 15" descr="DoppelpedaleVersiona623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4154" y="2684029"/>
            <a:ext cx="5188126" cy="3691612"/>
          </a:xfrm>
          <a:prstGeom prst="rect">
            <a:avLst/>
          </a:prstGeom>
          <a:noFill/>
          <a:ln>
            <a:noFill/>
          </a:ln>
          <a:effectLst>
            <a:outerShdw blurRad="101600" dist="101599" dir="2159976" algn="ctr" rotWithShape="0">
              <a:schemeClr val="bg2">
                <a:alpha val="12999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67544" y="188640"/>
            <a:ext cx="7530162" cy="1152128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Polužni sistem pomoćnih komandi </a:t>
            </a:r>
          </a:p>
          <a:p>
            <a:pPr algn="ctr">
              <a:spcBef>
                <a:spcPct val="0"/>
              </a:spcBef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za obuku vozača</a:t>
            </a:r>
            <a:endParaRPr lang="en-US" sz="37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3" name="Picture 20" descr="Freewhee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211960" y="2132856"/>
            <a:ext cx="4212270" cy="371703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8764" y="2060849"/>
            <a:ext cx="4681308" cy="2160239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sr-Latn-RS" sz="2400" dirty="0" smtClean="0">
                <a:latin typeface="+mj-lt"/>
                <a:ea typeface="+mj-ea"/>
                <a:cs typeface="+mj-cs"/>
              </a:rPr>
              <a:t> </a:t>
            </a:r>
            <a:r>
              <a:rPr lang="sr-Latn-RS" sz="2400" b="1" dirty="0" smtClean="0">
                <a:latin typeface="+mj-lt"/>
                <a:ea typeface="+mj-ea"/>
                <a:cs typeface="+mj-cs"/>
              </a:rPr>
              <a:t>Ne ometa rad serijskih uređaja</a:t>
            </a:r>
          </a:p>
          <a:p>
            <a:pPr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sr-Latn-RS" sz="2400" b="1" dirty="0" smtClean="0">
                <a:latin typeface="+mj-lt"/>
                <a:ea typeface="+mj-ea"/>
                <a:cs typeface="+mj-cs"/>
              </a:rPr>
              <a:t> Ne vrši dodatno opterećivanje    </a:t>
            </a:r>
          </a:p>
          <a:p>
            <a:pPr>
              <a:spcBef>
                <a:spcPct val="0"/>
              </a:spcBef>
              <a:defRPr/>
            </a:pPr>
            <a:r>
              <a:rPr lang="sr-Latn-RS" sz="2400" b="1" dirty="0" smtClean="0">
                <a:latin typeface="+mj-lt"/>
                <a:ea typeface="+mj-ea"/>
                <a:cs typeface="+mj-cs"/>
              </a:rPr>
              <a:t>   serijskih uređaja za upravljanje</a:t>
            </a:r>
          </a:p>
          <a:p>
            <a:pPr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sr-Latn-RS" sz="2400" b="1" dirty="0" smtClean="0">
                <a:latin typeface="+mj-lt"/>
                <a:ea typeface="+mj-ea"/>
                <a:cs typeface="+mj-cs"/>
              </a:rPr>
              <a:t> Obezbeđuje rad sa minimumom  </a:t>
            </a:r>
          </a:p>
          <a:p>
            <a:pPr>
              <a:spcBef>
                <a:spcPct val="0"/>
              </a:spcBef>
              <a:defRPr/>
            </a:pPr>
            <a:r>
              <a:rPr lang="sr-Latn-RS" sz="2400" b="1" dirty="0" smtClean="0">
                <a:latin typeface="+mj-lt"/>
                <a:ea typeface="+mj-ea"/>
                <a:cs typeface="+mj-cs"/>
              </a:rPr>
              <a:t>   trenja</a:t>
            </a:r>
          </a:p>
          <a:p>
            <a:pPr>
              <a:spcBef>
                <a:spcPct val="0"/>
              </a:spcBef>
              <a:defRPr/>
            </a:pPr>
            <a:endParaRPr lang="en-US" sz="3400" dirty="0"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Detail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043608" y="2204865"/>
            <a:ext cx="3311973" cy="2320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755576" y="1485234"/>
            <a:ext cx="7766062" cy="719913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sr-Latn-RS" sz="3000" dirty="0" smtClean="0">
                <a:latin typeface="+mj-lt"/>
                <a:ea typeface="+mj-ea"/>
                <a:cs typeface="+mj-cs"/>
              </a:rPr>
              <a:t>Podesive opruge u sklopu polužnog mehanizma </a:t>
            </a:r>
            <a:endParaRPr lang="en-US" sz="3400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elektronik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75360" y="2277139"/>
            <a:ext cx="3271173" cy="3384109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581893" y="4940818"/>
            <a:ext cx="3998219" cy="935887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sr-Latn-RS" sz="2400" dirty="0" smtClean="0">
                <a:latin typeface="+mj-lt"/>
                <a:ea typeface="+mj-ea"/>
                <a:cs typeface="+mj-cs"/>
              </a:rPr>
              <a:t>Uređaj za davanje zvučnih i optičkih signala  </a:t>
            </a:r>
            <a:endParaRPr lang="en-US" sz="27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ight Arrow 5"/>
          <p:cNvSpPr/>
          <p:nvPr/>
        </p:nvSpPr>
        <p:spPr>
          <a:xfrm rot="17908274">
            <a:off x="4590709" y="4064775"/>
            <a:ext cx="1347977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05" tIns="51202" rIns="102405" bIns="51202" rtlCol="0" anchor="ctr"/>
          <a:lstStyle/>
          <a:p>
            <a:pPr algn="ctr"/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339752" y="332656"/>
            <a:ext cx="4141445" cy="504056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NAČIN FUNKCIONISANJA</a:t>
            </a:r>
            <a:endParaRPr lang="en-US" sz="3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05431" y="620688"/>
            <a:ext cx="4770825" cy="648072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NAČIN FUNKCIONISANJA</a:t>
            </a:r>
            <a:endParaRPr lang="en-US" sz="34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39552" y="1556792"/>
            <a:ext cx="8064896" cy="1008112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sr-Latn-RS" sz="2400" b="1" dirty="0" smtClean="0">
                <a:latin typeface="+mj-lt"/>
                <a:ea typeface="+mj-ea"/>
                <a:cs typeface="+mj-cs"/>
              </a:rPr>
              <a:t>Ukoliko se vozilo za obuku vozača ne koristi u procesu obuke, mora se onemogućiti korišćenje pomoćnih komandi.</a:t>
            </a:r>
            <a:endParaRPr lang="en-US" sz="3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Picture 2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2419391"/>
            <a:ext cx="3817607" cy="3526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osigurač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1" y="3715781"/>
            <a:ext cx="2663196" cy="22799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75317" y="1772816"/>
            <a:ext cx="4075415" cy="367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979712" y="548680"/>
            <a:ext cx="4732257" cy="504056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sr-Latn-RS" sz="3100" b="1" dirty="0" smtClean="0">
                <a:latin typeface="+mj-lt"/>
                <a:ea typeface="+mj-ea"/>
                <a:cs typeface="+mj-cs"/>
              </a:rPr>
              <a:t>NAČIN FUNKCIONISANJA</a:t>
            </a:r>
            <a:endParaRPr lang="en-US" sz="3600" b="1" dirty="0">
              <a:latin typeface="+mj-lt"/>
              <a:ea typeface="+mj-ea"/>
              <a:cs typeface="+mj-cs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59632" y="1844824"/>
            <a:ext cx="6462028" cy="504056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sr-Latn-RS" sz="2400" b="1" dirty="0" smtClean="0">
                <a:latin typeface="+mj-lt"/>
                <a:ea typeface="+mj-ea"/>
                <a:cs typeface="+mj-cs"/>
              </a:rPr>
              <a:t>Podešavanje visine pedala pomoćnih komandi</a:t>
            </a:r>
            <a:endParaRPr lang="en-US" sz="27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3341" y="2636912"/>
            <a:ext cx="3653115" cy="3388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97352"/>
            <a:ext cx="8784976" cy="1151528"/>
          </a:xfrm>
        </p:spPr>
        <p:txBody>
          <a:bodyPr>
            <a:noAutofit/>
          </a:bodyPr>
          <a:lstStyle/>
          <a:p>
            <a:r>
              <a:rPr lang="sr-Latn-RS" sz="2400" b="1" dirty="0" smtClean="0"/>
              <a:t>ISPITIVANJE VOZILA SA UGRAĐENIM POMOĆNIM KOMANDAMA ZA OBUKU VOZAČA I VOZAČA SA POSEBNIM POTREBAMA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9" y="2204864"/>
            <a:ext cx="7532134" cy="18002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sr-Latn-RS" sz="1800" dirty="0" smtClean="0"/>
              <a:t> Provera funkcionalnosti i stanja ugrađenih komandi</a:t>
            </a:r>
          </a:p>
          <a:p>
            <a:pPr>
              <a:buFont typeface="Wingdings" pitchFamily="2" charset="2"/>
              <a:buChar char="ü"/>
            </a:pPr>
            <a:r>
              <a:rPr lang="sr-Latn-RS" sz="1800" dirty="0" smtClean="0"/>
              <a:t>Izvedba komandi, princip čeličnih užadi  ili sistem poluga</a:t>
            </a:r>
          </a:p>
          <a:p>
            <a:pPr>
              <a:buFont typeface="Wingdings" pitchFamily="2" charset="2"/>
              <a:buChar char="ü"/>
            </a:pPr>
            <a:r>
              <a:rPr lang="en-US" sz="1800" dirty="0" smtClean="0"/>
              <a:t>P</a:t>
            </a:r>
            <a:r>
              <a:rPr lang="sr-Latn-RS" sz="1800" dirty="0" smtClean="0"/>
              <a:t>rovera zavarenih spojeva, vijčanih spojeva, zglobnih veza, podmazanosti mehanizna i instalacije za davanje zvučnihi optičkih signala</a:t>
            </a:r>
          </a:p>
          <a:p>
            <a:pPr>
              <a:buFont typeface="Wingdings" pitchFamily="2" charset="2"/>
              <a:buChar char="ü"/>
            </a:pPr>
            <a:r>
              <a:rPr lang="en-US" sz="1800" dirty="0" smtClean="0"/>
              <a:t>P</a:t>
            </a:r>
            <a:r>
              <a:rPr lang="sr-Latn-RS" sz="1800" dirty="0" smtClean="0"/>
              <a:t>rovera razmaka paučica pomoćnih komandi</a:t>
            </a:r>
            <a:endParaRPr lang="en-US" sz="1800" dirty="0"/>
          </a:p>
        </p:txBody>
      </p:sp>
      <p:pic>
        <p:nvPicPr>
          <p:cNvPr id="4" name="Picture 3" descr="razmak papuč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9863" y="4005064"/>
            <a:ext cx="7874585" cy="20857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341502"/>
            <a:ext cx="7389326" cy="5183842"/>
          </a:xfrm>
        </p:spPr>
        <p:txBody>
          <a:bodyPr>
            <a:noAutofit/>
          </a:bodyPr>
          <a:lstStyle/>
          <a:p>
            <a:pPr lvl="0">
              <a:buFont typeface="Wingdings" pitchFamily="2" charset="2"/>
              <a:buChar char="ü"/>
            </a:pPr>
            <a:r>
              <a:rPr lang="en-US" sz="1800" dirty="0" smtClean="0"/>
              <a:t>pomoćne</a:t>
            </a:r>
            <a:r>
              <a:rPr lang="sr-Cyrl-CS" sz="1800" dirty="0" smtClean="0"/>
              <a:t> </a:t>
            </a:r>
            <a:r>
              <a:rPr lang="en-US" sz="1800" dirty="0" smtClean="0"/>
              <a:t>komande</a:t>
            </a:r>
            <a:r>
              <a:rPr lang="sr-Cyrl-CS" sz="1800" dirty="0" smtClean="0"/>
              <a:t> </a:t>
            </a:r>
            <a:r>
              <a:rPr lang="en-US" sz="1800" dirty="0" smtClean="0"/>
              <a:t>na</a:t>
            </a:r>
            <a:r>
              <a:rPr lang="sr-Cyrl-CS" sz="1800" dirty="0" smtClean="0"/>
              <a:t> </a:t>
            </a:r>
            <a:r>
              <a:rPr lang="en-US" sz="1800" dirty="0" smtClean="0"/>
              <a:t>mestu</a:t>
            </a:r>
            <a:r>
              <a:rPr lang="sr-Cyrl-CS" sz="1800" dirty="0" smtClean="0"/>
              <a:t> </a:t>
            </a:r>
            <a:r>
              <a:rPr lang="en-US" sz="1800" dirty="0" smtClean="0"/>
              <a:t>suvozača</a:t>
            </a:r>
            <a:r>
              <a:rPr lang="sr-Cyrl-CS" sz="1800" dirty="0" smtClean="0"/>
              <a:t> </a:t>
            </a:r>
            <a:r>
              <a:rPr lang="en-US" sz="1800" dirty="0" smtClean="0"/>
              <a:t>moraju</a:t>
            </a:r>
            <a:r>
              <a:rPr lang="sr-Cyrl-CS" sz="1800" dirty="0" smtClean="0"/>
              <a:t> </a:t>
            </a:r>
            <a:r>
              <a:rPr lang="en-US" sz="1800" dirty="0" smtClean="0"/>
              <a:t>ostvariti</a:t>
            </a:r>
            <a:r>
              <a:rPr lang="sr-Cyrl-CS" sz="1800" dirty="0" smtClean="0"/>
              <a:t> </a:t>
            </a:r>
            <a:r>
              <a:rPr lang="en-US" sz="1800" dirty="0" smtClean="0"/>
              <a:t>pun</a:t>
            </a:r>
            <a:r>
              <a:rPr lang="sr-Cyrl-CS" sz="1800" dirty="0" smtClean="0"/>
              <a:t> </a:t>
            </a:r>
            <a:r>
              <a:rPr lang="en-US" sz="1800" dirty="0" smtClean="0"/>
              <a:t>hod</a:t>
            </a:r>
            <a:r>
              <a:rPr lang="sr-Cyrl-CS" sz="1800" dirty="0" smtClean="0"/>
              <a:t> </a:t>
            </a:r>
            <a:r>
              <a:rPr lang="en-US" sz="1800" dirty="0" smtClean="0"/>
              <a:t>kod</a:t>
            </a:r>
            <a:r>
              <a:rPr lang="sr-Cyrl-CS" sz="1800" dirty="0" smtClean="0"/>
              <a:t> </a:t>
            </a:r>
            <a:r>
              <a:rPr lang="en-US" sz="1800" dirty="0" smtClean="0"/>
              <a:t>svih</a:t>
            </a:r>
            <a:r>
              <a:rPr lang="sr-Cyrl-CS" sz="1800" dirty="0" smtClean="0"/>
              <a:t> </a:t>
            </a:r>
            <a:r>
              <a:rPr lang="en-US" sz="1800" dirty="0" smtClean="0"/>
              <a:t>pedala</a:t>
            </a:r>
            <a:r>
              <a:rPr lang="sr-Cyrl-CS" sz="1800" dirty="0" smtClean="0"/>
              <a:t>, </a:t>
            </a:r>
            <a:r>
              <a:rPr lang="en-US" sz="1800" dirty="0" smtClean="0"/>
              <a:t>bez</a:t>
            </a:r>
            <a:r>
              <a:rPr lang="sr-Cyrl-CS" sz="1800" dirty="0" smtClean="0"/>
              <a:t> </a:t>
            </a:r>
            <a:r>
              <a:rPr lang="en-US" sz="1800" dirty="0" smtClean="0"/>
              <a:t>prepreke</a:t>
            </a:r>
            <a:r>
              <a:rPr lang="sr-Cyrl-CS" sz="1800" dirty="0" smtClean="0"/>
              <a:t>.</a:t>
            </a:r>
            <a:endParaRPr lang="en-US" sz="1800" dirty="0" smtClean="0"/>
          </a:p>
          <a:p>
            <a:pPr lvl="0">
              <a:buFont typeface="Wingdings" pitchFamily="2" charset="2"/>
              <a:buChar char="ü"/>
            </a:pPr>
            <a:r>
              <a:rPr lang="en-US" sz="1800" dirty="0" smtClean="0"/>
              <a:t>ugradnjom</a:t>
            </a:r>
            <a:r>
              <a:rPr lang="sr-Cyrl-CS" sz="1800" dirty="0" smtClean="0"/>
              <a:t> </a:t>
            </a:r>
            <a:r>
              <a:rPr lang="en-US" sz="1800" dirty="0" smtClean="0"/>
              <a:t>komandi</a:t>
            </a:r>
            <a:r>
              <a:rPr lang="sr-Cyrl-CS" sz="1800" dirty="0" smtClean="0"/>
              <a:t> </a:t>
            </a:r>
            <a:r>
              <a:rPr lang="en-US" sz="1800" dirty="0" smtClean="0"/>
              <a:t>ne</a:t>
            </a:r>
            <a:r>
              <a:rPr lang="sr-Cyrl-CS" sz="1800" dirty="0" smtClean="0"/>
              <a:t> </a:t>
            </a:r>
            <a:r>
              <a:rPr lang="en-US" sz="1800" dirty="0" smtClean="0"/>
              <a:t>sme</a:t>
            </a:r>
            <a:r>
              <a:rPr lang="sr-Cyrl-CS" sz="1800" dirty="0" smtClean="0"/>
              <a:t> </a:t>
            </a:r>
            <a:r>
              <a:rPr lang="en-US" sz="1800" dirty="0" smtClean="0"/>
              <a:t>se</a:t>
            </a:r>
            <a:r>
              <a:rPr lang="sr-Cyrl-CS" sz="1800" dirty="0" smtClean="0"/>
              <a:t> </a:t>
            </a:r>
            <a:r>
              <a:rPr lang="en-US" sz="1800" dirty="0" smtClean="0"/>
              <a:t>narušiti</a:t>
            </a:r>
            <a:r>
              <a:rPr lang="sr-Cyrl-CS" sz="1800" dirty="0" smtClean="0"/>
              <a:t> </a:t>
            </a:r>
            <a:r>
              <a:rPr lang="en-US" sz="1800" dirty="0" smtClean="0"/>
              <a:t>funkcionalnost</a:t>
            </a:r>
            <a:r>
              <a:rPr lang="sr-Cyrl-CS" sz="1800" dirty="0" smtClean="0"/>
              <a:t> </a:t>
            </a:r>
            <a:r>
              <a:rPr lang="en-US" sz="1800" dirty="0" smtClean="0"/>
              <a:t>glavnih</a:t>
            </a:r>
            <a:r>
              <a:rPr lang="sr-Cyrl-CS" sz="1800" dirty="0" smtClean="0"/>
              <a:t> </a:t>
            </a:r>
            <a:r>
              <a:rPr lang="en-US" sz="1800" dirty="0" smtClean="0"/>
              <a:t>komandi</a:t>
            </a:r>
            <a:r>
              <a:rPr lang="sr-Cyrl-CS" sz="1800" dirty="0" smtClean="0"/>
              <a:t> </a:t>
            </a:r>
            <a:r>
              <a:rPr lang="en-US" sz="1800" dirty="0" smtClean="0"/>
              <a:t>na</a:t>
            </a:r>
            <a:r>
              <a:rPr lang="sr-Cyrl-CS" sz="1800" dirty="0" smtClean="0"/>
              <a:t> </a:t>
            </a:r>
            <a:r>
              <a:rPr lang="en-US" sz="1800" dirty="0" smtClean="0"/>
              <a:t>mestu</a:t>
            </a:r>
            <a:r>
              <a:rPr lang="sr-Cyrl-CS" sz="1800" dirty="0" smtClean="0"/>
              <a:t> </a:t>
            </a:r>
            <a:r>
              <a:rPr lang="en-US" sz="1800" dirty="0" smtClean="0"/>
              <a:t>vozača</a:t>
            </a:r>
            <a:r>
              <a:rPr lang="sr-Cyrl-CS" sz="1800" dirty="0" smtClean="0"/>
              <a:t>. </a:t>
            </a:r>
            <a:r>
              <a:rPr lang="en-US" sz="1800" dirty="0" smtClean="0"/>
              <a:t>Komande</a:t>
            </a:r>
            <a:r>
              <a:rPr lang="sr-Cyrl-CS" sz="1800" dirty="0" smtClean="0"/>
              <a:t> </a:t>
            </a:r>
            <a:r>
              <a:rPr lang="en-US" sz="1800" dirty="0" smtClean="0"/>
              <a:t>na</a:t>
            </a:r>
            <a:r>
              <a:rPr lang="sr-Cyrl-CS" sz="1800" dirty="0" smtClean="0"/>
              <a:t> </a:t>
            </a:r>
            <a:r>
              <a:rPr lang="en-US" sz="1800" dirty="0" smtClean="0"/>
              <a:t>mestu</a:t>
            </a:r>
            <a:r>
              <a:rPr lang="sr-Cyrl-CS" sz="1800" dirty="0" smtClean="0"/>
              <a:t> </a:t>
            </a:r>
            <a:r>
              <a:rPr lang="en-US" sz="1800" dirty="0" smtClean="0"/>
              <a:t>vozača</a:t>
            </a:r>
            <a:r>
              <a:rPr lang="sr-Cyrl-CS" sz="1800" dirty="0" smtClean="0"/>
              <a:t>, </a:t>
            </a:r>
            <a:r>
              <a:rPr lang="en-US" sz="1800" dirty="0" smtClean="0"/>
              <a:t>nakon</a:t>
            </a:r>
            <a:r>
              <a:rPr lang="sr-Cyrl-CS" sz="1800" dirty="0" smtClean="0"/>
              <a:t> </a:t>
            </a:r>
            <a:r>
              <a:rPr lang="en-US" sz="1800" dirty="0" smtClean="0"/>
              <a:t>ugradnje</a:t>
            </a:r>
            <a:r>
              <a:rPr lang="sr-Cyrl-CS" sz="1800" dirty="0" smtClean="0"/>
              <a:t> </a:t>
            </a:r>
            <a:r>
              <a:rPr lang="en-US" sz="1800" dirty="0" smtClean="0"/>
              <a:t>pomoćnih</a:t>
            </a:r>
            <a:r>
              <a:rPr lang="sr-Cyrl-CS" sz="1800" dirty="0" smtClean="0"/>
              <a:t> </a:t>
            </a:r>
            <a:r>
              <a:rPr lang="en-US" sz="1800" dirty="0" smtClean="0"/>
              <a:t>komandi</a:t>
            </a:r>
            <a:r>
              <a:rPr lang="sr-Cyrl-CS" sz="1800" dirty="0" smtClean="0"/>
              <a:t>, </a:t>
            </a:r>
            <a:r>
              <a:rPr lang="en-US" sz="1800" dirty="0" smtClean="0"/>
              <a:t>tako</a:t>
            </a:r>
            <a:r>
              <a:rPr lang="sr-Latn-RS" sz="1800" dirty="0" smtClean="0"/>
              <a:t>đ</a:t>
            </a:r>
            <a:r>
              <a:rPr lang="en-US" sz="1800" dirty="0" smtClean="0"/>
              <a:t>e</a:t>
            </a:r>
            <a:r>
              <a:rPr lang="sr-Cyrl-CS" sz="1800" dirty="0" smtClean="0"/>
              <a:t> </a:t>
            </a:r>
            <a:r>
              <a:rPr lang="en-US" sz="1800" dirty="0" smtClean="0"/>
              <a:t>moraju</a:t>
            </a:r>
            <a:r>
              <a:rPr lang="sr-Cyrl-CS" sz="1800" dirty="0" smtClean="0"/>
              <a:t> </a:t>
            </a:r>
            <a:r>
              <a:rPr lang="en-US" sz="1800" dirty="0" smtClean="0"/>
              <a:t>ostvariti</a:t>
            </a:r>
            <a:r>
              <a:rPr lang="sr-Cyrl-CS" sz="1800" dirty="0" smtClean="0"/>
              <a:t> </a:t>
            </a:r>
            <a:r>
              <a:rPr lang="en-US" sz="1800" dirty="0" smtClean="0"/>
              <a:t>svoj</a:t>
            </a:r>
            <a:r>
              <a:rPr lang="sr-Cyrl-CS" sz="1800" dirty="0" smtClean="0"/>
              <a:t> </a:t>
            </a:r>
            <a:r>
              <a:rPr lang="en-US" sz="1800" dirty="0" smtClean="0"/>
              <a:t>pun</a:t>
            </a:r>
            <a:r>
              <a:rPr lang="sr-Cyrl-CS" sz="1800" dirty="0" smtClean="0"/>
              <a:t> </a:t>
            </a:r>
            <a:r>
              <a:rPr lang="en-US" sz="1800" dirty="0" smtClean="0"/>
              <a:t>predvi</a:t>
            </a:r>
            <a:r>
              <a:rPr lang="sr-Latn-RS" sz="1800" dirty="0" smtClean="0"/>
              <a:t>đ</a:t>
            </a:r>
            <a:r>
              <a:rPr lang="en-US" sz="1800" dirty="0" smtClean="0"/>
              <a:t>en</a:t>
            </a:r>
            <a:r>
              <a:rPr lang="sr-Cyrl-CS" sz="1800" dirty="0" smtClean="0"/>
              <a:t> </a:t>
            </a:r>
            <a:r>
              <a:rPr lang="en-US" sz="1800" dirty="0" smtClean="0"/>
              <a:t>hod</a:t>
            </a:r>
            <a:r>
              <a:rPr lang="sr-Cyrl-CS" sz="1800" dirty="0" smtClean="0"/>
              <a:t> - </a:t>
            </a:r>
            <a:r>
              <a:rPr lang="en-US" sz="1800" dirty="0" smtClean="0"/>
              <a:t>poluge</a:t>
            </a:r>
            <a:r>
              <a:rPr lang="sr-Cyrl-CS" sz="1800" dirty="0" smtClean="0"/>
              <a:t> </a:t>
            </a:r>
            <a:r>
              <a:rPr lang="en-US" sz="1800" dirty="0" smtClean="0"/>
              <a:t>i</a:t>
            </a:r>
            <a:r>
              <a:rPr lang="sr-Cyrl-CS" sz="1800" dirty="0" smtClean="0"/>
              <a:t> </a:t>
            </a:r>
            <a:r>
              <a:rPr lang="en-US" sz="1800" dirty="0" smtClean="0"/>
              <a:t>veze</a:t>
            </a:r>
            <a:r>
              <a:rPr lang="sr-Cyrl-CS" sz="1800" dirty="0" smtClean="0"/>
              <a:t> </a:t>
            </a:r>
            <a:r>
              <a:rPr lang="en-US" sz="1800" dirty="0" smtClean="0"/>
              <a:t>pomoćnih</a:t>
            </a:r>
            <a:r>
              <a:rPr lang="sr-Cyrl-CS" sz="1800" dirty="0" smtClean="0"/>
              <a:t> </a:t>
            </a:r>
            <a:r>
              <a:rPr lang="en-US" sz="1800" dirty="0" smtClean="0"/>
              <a:t>komandi</a:t>
            </a:r>
            <a:r>
              <a:rPr lang="sr-Cyrl-CS" sz="1800" dirty="0" smtClean="0"/>
              <a:t> </a:t>
            </a:r>
            <a:r>
              <a:rPr lang="en-US" sz="1800" dirty="0" smtClean="0"/>
              <a:t>ih</a:t>
            </a:r>
            <a:r>
              <a:rPr lang="sr-Cyrl-CS" sz="1800" dirty="0" smtClean="0"/>
              <a:t> </a:t>
            </a:r>
            <a:r>
              <a:rPr lang="en-US" sz="1800" dirty="0" smtClean="0"/>
              <a:t>ne</a:t>
            </a:r>
            <a:r>
              <a:rPr lang="sr-Cyrl-CS" sz="1800" dirty="0" smtClean="0"/>
              <a:t> </a:t>
            </a:r>
            <a:r>
              <a:rPr lang="en-US" sz="1800" dirty="0" smtClean="0"/>
              <a:t>smeju</a:t>
            </a:r>
            <a:r>
              <a:rPr lang="sr-Cyrl-CS" sz="1800" dirty="0" smtClean="0"/>
              <a:t> </a:t>
            </a:r>
            <a:r>
              <a:rPr lang="en-US" sz="1800" dirty="0" smtClean="0"/>
              <a:t>ometati</a:t>
            </a:r>
            <a:r>
              <a:rPr lang="sr-Cyrl-CS" sz="1800" dirty="0" smtClean="0"/>
              <a:t> </a:t>
            </a:r>
            <a:r>
              <a:rPr lang="en-US" sz="1800" dirty="0" smtClean="0"/>
              <a:t>u</a:t>
            </a:r>
            <a:r>
              <a:rPr lang="sr-Cyrl-CS" sz="1800" dirty="0" smtClean="0"/>
              <a:t> </a:t>
            </a:r>
            <a:r>
              <a:rPr lang="en-US" sz="1800" dirty="0" smtClean="0"/>
              <a:t>tome</a:t>
            </a:r>
            <a:r>
              <a:rPr lang="sr-Cyrl-CS" sz="1800" dirty="0" smtClean="0"/>
              <a:t>.</a:t>
            </a:r>
            <a:endParaRPr lang="en-US" sz="1800" dirty="0" smtClean="0"/>
          </a:p>
          <a:p>
            <a:pPr lvl="0">
              <a:buFont typeface="Wingdings" pitchFamily="2" charset="2"/>
              <a:buChar char="ü"/>
            </a:pPr>
            <a:r>
              <a:rPr lang="en-US" sz="1800" dirty="0" smtClean="0"/>
              <a:t>glavne</a:t>
            </a:r>
            <a:r>
              <a:rPr lang="sr-Cyrl-CS" sz="1800" dirty="0" smtClean="0"/>
              <a:t> </a:t>
            </a:r>
            <a:r>
              <a:rPr lang="en-US" sz="1800" dirty="0" smtClean="0"/>
              <a:t>komande</a:t>
            </a:r>
            <a:r>
              <a:rPr lang="sr-Cyrl-CS" sz="1800" dirty="0" smtClean="0"/>
              <a:t> </a:t>
            </a:r>
            <a:r>
              <a:rPr lang="en-US" sz="1800" dirty="0" smtClean="0"/>
              <a:t>na</a:t>
            </a:r>
            <a:r>
              <a:rPr lang="sr-Cyrl-CS" sz="1800" dirty="0" smtClean="0"/>
              <a:t> </a:t>
            </a:r>
            <a:r>
              <a:rPr lang="en-US" sz="1800" dirty="0" smtClean="0"/>
              <a:t>mestu</a:t>
            </a:r>
            <a:r>
              <a:rPr lang="sr-Cyrl-CS" sz="1800" dirty="0" smtClean="0"/>
              <a:t> </a:t>
            </a:r>
            <a:r>
              <a:rPr lang="en-US" sz="1800" dirty="0" smtClean="0"/>
              <a:t>vozača</a:t>
            </a:r>
            <a:r>
              <a:rPr lang="sr-Cyrl-CS" sz="1800" dirty="0" smtClean="0"/>
              <a:t> </a:t>
            </a:r>
            <a:r>
              <a:rPr lang="en-US" sz="1800" dirty="0" smtClean="0"/>
              <a:t>ne</a:t>
            </a:r>
            <a:r>
              <a:rPr lang="sr-Cyrl-CS" sz="1800" dirty="0" smtClean="0"/>
              <a:t> </a:t>
            </a:r>
            <a:r>
              <a:rPr lang="en-US" sz="1800" dirty="0" smtClean="0"/>
              <a:t>smeju</a:t>
            </a:r>
            <a:r>
              <a:rPr lang="sr-Cyrl-CS" sz="1800" dirty="0" smtClean="0"/>
              <a:t> </a:t>
            </a:r>
            <a:r>
              <a:rPr lang="en-US" sz="1800" dirty="0" smtClean="0"/>
              <a:t>se</a:t>
            </a:r>
            <a:r>
              <a:rPr lang="sr-Cyrl-CS" sz="1800" dirty="0" smtClean="0"/>
              <a:t> </a:t>
            </a:r>
            <a:r>
              <a:rPr lang="en-US" sz="1800" dirty="0" smtClean="0"/>
              <a:t>prekrajati</a:t>
            </a:r>
            <a:r>
              <a:rPr lang="sr-Cyrl-CS" sz="1800" dirty="0" smtClean="0"/>
              <a:t> </a:t>
            </a:r>
            <a:r>
              <a:rPr lang="en-US" sz="1800" dirty="0" smtClean="0"/>
              <a:t>ili</a:t>
            </a:r>
            <a:r>
              <a:rPr lang="sr-Cyrl-CS" sz="1800" dirty="0" smtClean="0"/>
              <a:t> </a:t>
            </a:r>
            <a:r>
              <a:rPr lang="en-US" sz="1800" dirty="0" smtClean="0"/>
              <a:t>pomerati</a:t>
            </a:r>
            <a:r>
              <a:rPr lang="sr-Cyrl-CS" sz="1800" dirty="0" smtClean="0"/>
              <a:t> </a:t>
            </a:r>
            <a:r>
              <a:rPr lang="en-US" sz="1800" dirty="0" smtClean="0"/>
              <a:t>kako</a:t>
            </a:r>
            <a:r>
              <a:rPr lang="sr-Cyrl-CS" sz="1800" dirty="0" smtClean="0"/>
              <a:t> </a:t>
            </a:r>
            <a:r>
              <a:rPr lang="en-US" sz="1800" dirty="0" smtClean="0"/>
              <a:t>bi</a:t>
            </a:r>
            <a:r>
              <a:rPr lang="sr-Cyrl-CS" sz="1800" dirty="0" smtClean="0"/>
              <a:t> </a:t>
            </a:r>
            <a:r>
              <a:rPr lang="en-US" sz="1800" dirty="0" smtClean="0"/>
              <a:t>se</a:t>
            </a:r>
            <a:r>
              <a:rPr lang="sr-Cyrl-CS" sz="1800" dirty="0" smtClean="0"/>
              <a:t> </a:t>
            </a:r>
            <a:r>
              <a:rPr lang="en-US" sz="1800" dirty="0" smtClean="0"/>
              <a:t>ugradile</a:t>
            </a:r>
            <a:r>
              <a:rPr lang="sr-Cyrl-CS" sz="1800" dirty="0" smtClean="0"/>
              <a:t> </a:t>
            </a:r>
            <a:r>
              <a:rPr lang="en-US" sz="1800" dirty="0" smtClean="0"/>
              <a:t>pomoćne</a:t>
            </a:r>
            <a:r>
              <a:rPr lang="sr-Cyrl-CS" sz="1800" dirty="0" smtClean="0"/>
              <a:t> </a:t>
            </a:r>
            <a:r>
              <a:rPr lang="en-US" sz="1800" dirty="0" smtClean="0"/>
              <a:t>komande</a:t>
            </a:r>
            <a:r>
              <a:rPr lang="sr-Cyrl-CS" sz="1800" dirty="0" smtClean="0"/>
              <a:t>.</a:t>
            </a:r>
            <a:endParaRPr lang="en-US" sz="1800" dirty="0" smtClean="0"/>
          </a:p>
          <a:p>
            <a:pPr lvl="0">
              <a:buFont typeface="Wingdings" pitchFamily="2" charset="2"/>
              <a:buChar char="ü"/>
            </a:pPr>
            <a:r>
              <a:rPr lang="en-US" sz="1800" dirty="0" smtClean="0"/>
              <a:t>podmetanjem</a:t>
            </a:r>
            <a:r>
              <a:rPr lang="sr-Cyrl-CS" sz="1800" dirty="0" smtClean="0"/>
              <a:t> </a:t>
            </a:r>
            <a:r>
              <a:rPr lang="en-US" sz="1800" dirty="0" smtClean="0"/>
              <a:t>stopala</a:t>
            </a:r>
            <a:r>
              <a:rPr lang="sr-Cyrl-CS" sz="1800" dirty="0" smtClean="0"/>
              <a:t> </a:t>
            </a:r>
            <a:r>
              <a:rPr lang="en-US" sz="1800" dirty="0" smtClean="0"/>
              <a:t>pod</a:t>
            </a:r>
            <a:r>
              <a:rPr lang="sr-Cyrl-CS" sz="1800" dirty="0" smtClean="0"/>
              <a:t> </a:t>
            </a:r>
            <a:r>
              <a:rPr lang="en-US" sz="1800" dirty="0" smtClean="0"/>
              <a:t>papuče</a:t>
            </a:r>
            <a:r>
              <a:rPr lang="sr-Cyrl-CS" sz="1800" dirty="0" smtClean="0"/>
              <a:t> </a:t>
            </a:r>
            <a:r>
              <a:rPr lang="en-US" sz="1800" dirty="0" smtClean="0"/>
              <a:t>pedala</a:t>
            </a:r>
            <a:r>
              <a:rPr lang="sr-Cyrl-CS" sz="1800" dirty="0" smtClean="0"/>
              <a:t> </a:t>
            </a:r>
            <a:r>
              <a:rPr lang="en-US" sz="1800" dirty="0" smtClean="0"/>
              <a:t>pomoćnih</a:t>
            </a:r>
            <a:r>
              <a:rPr lang="sr-Cyrl-CS" sz="1800" dirty="0" smtClean="0"/>
              <a:t> </a:t>
            </a:r>
            <a:r>
              <a:rPr lang="en-US" sz="1800" dirty="0" smtClean="0"/>
              <a:t>komandi</a:t>
            </a:r>
            <a:r>
              <a:rPr lang="sr-Cyrl-CS" sz="1800" dirty="0" smtClean="0"/>
              <a:t>, </a:t>
            </a:r>
            <a:r>
              <a:rPr lang="en-US" sz="1800" dirty="0" smtClean="0"/>
              <a:t>glavne</a:t>
            </a:r>
            <a:r>
              <a:rPr lang="sr-Cyrl-CS" sz="1800" dirty="0" smtClean="0"/>
              <a:t> </a:t>
            </a:r>
            <a:r>
              <a:rPr lang="en-US" sz="1800" dirty="0" smtClean="0"/>
              <a:t>komande</a:t>
            </a:r>
            <a:r>
              <a:rPr lang="sr-Cyrl-CS" sz="1800" dirty="0" smtClean="0"/>
              <a:t> </a:t>
            </a:r>
            <a:r>
              <a:rPr lang="en-US" sz="1800" dirty="0" smtClean="0"/>
              <a:t>moraju</a:t>
            </a:r>
            <a:r>
              <a:rPr lang="sr-Cyrl-CS" sz="1800" dirty="0" smtClean="0"/>
              <a:t> </a:t>
            </a:r>
            <a:r>
              <a:rPr lang="en-US" sz="1800" dirty="0" smtClean="0"/>
              <a:t>biti</a:t>
            </a:r>
            <a:r>
              <a:rPr lang="sr-Cyrl-CS" sz="1800" dirty="0" smtClean="0"/>
              <a:t> </a:t>
            </a:r>
            <a:r>
              <a:rPr lang="en-US" sz="1800" dirty="0" smtClean="0"/>
              <a:t>u</a:t>
            </a:r>
            <a:r>
              <a:rPr lang="sr-Cyrl-CS" sz="1800" dirty="0" smtClean="0"/>
              <a:t> </a:t>
            </a:r>
            <a:r>
              <a:rPr lang="en-US" sz="1800" dirty="0" smtClean="0"/>
              <a:t>funkciji</a:t>
            </a:r>
            <a:r>
              <a:rPr lang="sr-Cyrl-CS" sz="1800" dirty="0" smtClean="0"/>
              <a:t>. </a:t>
            </a:r>
            <a:r>
              <a:rPr lang="en-US" sz="1800" dirty="0" smtClean="0"/>
              <a:t>Drugim</a:t>
            </a:r>
            <a:r>
              <a:rPr lang="sr-Cyrl-CS" sz="1800" dirty="0" smtClean="0"/>
              <a:t> </a:t>
            </a:r>
            <a:r>
              <a:rPr lang="en-US" sz="1800" dirty="0" smtClean="0"/>
              <a:t>rečima</a:t>
            </a:r>
            <a:r>
              <a:rPr lang="sr-Cyrl-CS" sz="1800" dirty="0" smtClean="0"/>
              <a:t>, </a:t>
            </a:r>
            <a:r>
              <a:rPr lang="en-US" sz="1800" dirty="0" smtClean="0"/>
              <a:t>korišćenjem</a:t>
            </a:r>
            <a:r>
              <a:rPr lang="sr-Cyrl-CS" sz="1800" dirty="0" smtClean="0"/>
              <a:t> </a:t>
            </a:r>
            <a:r>
              <a:rPr lang="en-US" sz="1800" dirty="0" smtClean="0"/>
              <a:t>glavnih</a:t>
            </a:r>
            <a:r>
              <a:rPr lang="sr-Cyrl-CS" sz="1800" dirty="0" smtClean="0"/>
              <a:t> </a:t>
            </a:r>
            <a:r>
              <a:rPr lang="en-US" sz="1800" dirty="0" smtClean="0"/>
              <a:t>komandi</a:t>
            </a:r>
            <a:r>
              <a:rPr lang="sr-Cyrl-CS" sz="1800" dirty="0" smtClean="0"/>
              <a:t>, </a:t>
            </a:r>
            <a:r>
              <a:rPr lang="en-US" sz="1800" dirty="0" smtClean="0"/>
              <a:t>pomoćne</a:t>
            </a:r>
            <a:r>
              <a:rPr lang="sr-Cyrl-CS" sz="1800" dirty="0" smtClean="0"/>
              <a:t> </a:t>
            </a:r>
            <a:r>
              <a:rPr lang="en-US" sz="1800" dirty="0" smtClean="0"/>
              <a:t>komande</a:t>
            </a:r>
            <a:r>
              <a:rPr lang="sr-Cyrl-CS" sz="1800" dirty="0" smtClean="0"/>
              <a:t> </a:t>
            </a:r>
            <a:r>
              <a:rPr lang="en-US" sz="1800" dirty="0" smtClean="0"/>
              <a:t>moraju</a:t>
            </a:r>
            <a:r>
              <a:rPr lang="sr-Cyrl-CS" sz="1800" dirty="0" smtClean="0"/>
              <a:t> </a:t>
            </a:r>
            <a:r>
              <a:rPr lang="en-US" sz="1800" dirty="0" smtClean="0"/>
              <a:t>ostati</a:t>
            </a:r>
            <a:r>
              <a:rPr lang="sr-Cyrl-CS" sz="1800" dirty="0" smtClean="0"/>
              <a:t> </a:t>
            </a:r>
            <a:r>
              <a:rPr lang="en-US" sz="1800" dirty="0" smtClean="0"/>
              <a:t>u</a:t>
            </a:r>
            <a:r>
              <a:rPr lang="sr-Cyrl-CS" sz="1800" dirty="0" smtClean="0"/>
              <a:t> </a:t>
            </a:r>
            <a:r>
              <a:rPr lang="en-US" sz="1800" dirty="0" smtClean="0"/>
              <a:t>početnom</a:t>
            </a:r>
            <a:r>
              <a:rPr lang="sr-Cyrl-CS" sz="1800" dirty="0" smtClean="0"/>
              <a:t> </a:t>
            </a:r>
            <a:r>
              <a:rPr lang="en-US" sz="1800" dirty="0" smtClean="0"/>
              <a:t>položaju</a:t>
            </a:r>
            <a:r>
              <a:rPr lang="sr-Cyrl-CS" sz="1800" dirty="0" smtClean="0"/>
              <a:t>.</a:t>
            </a:r>
            <a:endParaRPr lang="en-US" sz="1800" dirty="0" smtClean="0"/>
          </a:p>
          <a:p>
            <a:pPr lvl="0">
              <a:buFont typeface="Wingdings" pitchFamily="2" charset="2"/>
              <a:buChar char="ü"/>
            </a:pPr>
            <a:r>
              <a:rPr lang="en-US" sz="1800" dirty="0" smtClean="0"/>
              <a:t>ugradnjom</a:t>
            </a:r>
            <a:r>
              <a:rPr lang="sr-Cyrl-CS" sz="1800" dirty="0" smtClean="0"/>
              <a:t> </a:t>
            </a:r>
            <a:r>
              <a:rPr lang="en-US" sz="1800" dirty="0" smtClean="0"/>
              <a:t>pomoćnih</a:t>
            </a:r>
            <a:r>
              <a:rPr lang="sr-Cyrl-CS" sz="1800" dirty="0" smtClean="0"/>
              <a:t> </a:t>
            </a:r>
            <a:r>
              <a:rPr lang="en-US" sz="1800" dirty="0" smtClean="0"/>
              <a:t>komandi</a:t>
            </a:r>
            <a:r>
              <a:rPr lang="sr-Cyrl-CS" sz="1800" dirty="0" smtClean="0"/>
              <a:t> </a:t>
            </a:r>
            <a:r>
              <a:rPr lang="en-US" sz="1800" dirty="0" smtClean="0"/>
              <a:t>ne</a:t>
            </a:r>
            <a:r>
              <a:rPr lang="sr-Cyrl-CS" sz="1800" dirty="0" smtClean="0"/>
              <a:t> </a:t>
            </a:r>
            <a:r>
              <a:rPr lang="en-US" sz="1800" dirty="0" smtClean="0"/>
              <a:t>sme</a:t>
            </a:r>
            <a:r>
              <a:rPr lang="sr-Cyrl-CS" sz="1800" dirty="0" smtClean="0"/>
              <a:t> </a:t>
            </a:r>
            <a:r>
              <a:rPr lang="en-US" sz="1800" dirty="0" smtClean="0"/>
              <a:t>porasti</a:t>
            </a:r>
            <a:r>
              <a:rPr lang="sr-Cyrl-CS" sz="1800" dirty="0" smtClean="0"/>
              <a:t> </a:t>
            </a:r>
            <a:r>
              <a:rPr lang="en-US" sz="1800" dirty="0" smtClean="0"/>
              <a:t>mogućnost</a:t>
            </a:r>
            <a:r>
              <a:rPr lang="sr-Cyrl-CS" sz="1800" dirty="0" smtClean="0"/>
              <a:t> </a:t>
            </a:r>
            <a:r>
              <a:rPr lang="en-US" sz="1800" dirty="0" smtClean="0"/>
              <a:t>ozle</a:t>
            </a:r>
            <a:r>
              <a:rPr lang="sr-Latn-RS" sz="1800" dirty="0" smtClean="0"/>
              <a:t>đ</a:t>
            </a:r>
            <a:r>
              <a:rPr lang="en-US" sz="1800" dirty="0" smtClean="0"/>
              <a:t>ivanja</a:t>
            </a:r>
            <a:r>
              <a:rPr lang="sr-Cyrl-CS" sz="1800" dirty="0" smtClean="0"/>
              <a:t> </a:t>
            </a:r>
            <a:r>
              <a:rPr lang="en-US" sz="1800" dirty="0" smtClean="0"/>
              <a:t>njihovom</a:t>
            </a:r>
            <a:r>
              <a:rPr lang="sr-Cyrl-CS" sz="1800" dirty="0" smtClean="0"/>
              <a:t> </a:t>
            </a:r>
            <a:r>
              <a:rPr lang="en-US" sz="1800" dirty="0" smtClean="0"/>
              <a:t>konstrukcijom</a:t>
            </a:r>
            <a:r>
              <a:rPr lang="sr-Cyrl-CS" sz="1800" dirty="0" smtClean="0"/>
              <a:t> </a:t>
            </a:r>
            <a:r>
              <a:rPr lang="en-US" sz="1800" dirty="0" smtClean="0"/>
              <a:t>vozača</a:t>
            </a:r>
            <a:r>
              <a:rPr lang="sr-Cyrl-CS" sz="1800" dirty="0" smtClean="0"/>
              <a:t> </a:t>
            </a:r>
            <a:r>
              <a:rPr lang="en-US" sz="1800" dirty="0" smtClean="0"/>
              <a:t>ili</a:t>
            </a:r>
            <a:r>
              <a:rPr lang="sr-Cyrl-CS" sz="1800" dirty="0" smtClean="0"/>
              <a:t> </a:t>
            </a:r>
            <a:r>
              <a:rPr lang="en-US" sz="1800" dirty="0" smtClean="0"/>
              <a:t>suvozača</a:t>
            </a:r>
            <a:r>
              <a:rPr lang="sr-Cyrl-CS" sz="1800" dirty="0" smtClean="0"/>
              <a:t>.</a:t>
            </a:r>
            <a:endParaRPr lang="en-US" sz="1800" dirty="0" smtClean="0"/>
          </a:p>
          <a:p>
            <a:pPr lvl="0">
              <a:buFont typeface="Wingdings" pitchFamily="2" charset="2"/>
              <a:buChar char="ü"/>
            </a:pPr>
            <a:r>
              <a:rPr lang="en-US" sz="1800" dirty="0" smtClean="0"/>
              <a:t>funkcionalnost</a:t>
            </a:r>
            <a:r>
              <a:rPr lang="sr-Cyrl-CS" sz="1800" dirty="0" smtClean="0"/>
              <a:t> </a:t>
            </a:r>
            <a:r>
              <a:rPr lang="en-US" sz="1800" dirty="0" smtClean="0"/>
              <a:t>i</a:t>
            </a:r>
            <a:r>
              <a:rPr lang="sr-Cyrl-CS" sz="1800" dirty="0" smtClean="0"/>
              <a:t> </a:t>
            </a:r>
            <a:r>
              <a:rPr lang="en-US" sz="1800" dirty="0" smtClean="0"/>
              <a:t>ispravnost</a:t>
            </a:r>
            <a:r>
              <a:rPr lang="sr-Cyrl-CS" sz="1800" dirty="0" smtClean="0"/>
              <a:t> </a:t>
            </a:r>
            <a:r>
              <a:rPr lang="en-US" sz="1800" dirty="0" smtClean="0"/>
              <a:t>ugra</a:t>
            </a:r>
            <a:r>
              <a:rPr lang="sr-Latn-RS" sz="1800" dirty="0" smtClean="0"/>
              <a:t>đ</a:t>
            </a:r>
            <a:r>
              <a:rPr lang="en-US" sz="1800" dirty="0" smtClean="0"/>
              <a:t>n</a:t>
            </a:r>
            <a:r>
              <a:rPr lang="sr-Latn-RS" sz="1800" dirty="0" smtClean="0"/>
              <a:t>j</a:t>
            </a:r>
            <a:r>
              <a:rPr lang="en-US" sz="1800" dirty="0" smtClean="0"/>
              <a:t>e</a:t>
            </a:r>
            <a:r>
              <a:rPr lang="sr-Cyrl-CS" sz="1800" dirty="0" smtClean="0"/>
              <a:t> </a:t>
            </a:r>
            <a:r>
              <a:rPr lang="en-US" sz="1800" dirty="0" smtClean="0"/>
              <a:t>električne</a:t>
            </a:r>
            <a:r>
              <a:rPr lang="sr-Cyrl-CS" sz="1800" dirty="0" smtClean="0"/>
              <a:t> </a:t>
            </a:r>
            <a:r>
              <a:rPr lang="en-US" sz="1800" dirty="0" smtClean="0"/>
              <a:t>instalacije</a:t>
            </a:r>
            <a:r>
              <a:rPr lang="sr-Cyrl-CS" sz="1800" dirty="0" smtClean="0"/>
              <a:t> (</a:t>
            </a:r>
            <a:r>
              <a:rPr lang="en-US" sz="1800" dirty="0" smtClean="0"/>
              <a:t>zvučni</a:t>
            </a:r>
            <a:r>
              <a:rPr lang="sr-Cyrl-CS" sz="1800" dirty="0" smtClean="0"/>
              <a:t> </a:t>
            </a:r>
            <a:r>
              <a:rPr lang="en-US" sz="1800" dirty="0" smtClean="0"/>
              <a:t>signal</a:t>
            </a:r>
            <a:r>
              <a:rPr lang="sr-Cyrl-CS" sz="1800" dirty="0" smtClean="0"/>
              <a:t> </a:t>
            </a:r>
            <a:r>
              <a:rPr lang="en-US" sz="1800" dirty="0" smtClean="0"/>
              <a:t>se</a:t>
            </a:r>
            <a:r>
              <a:rPr lang="sr-Cyrl-CS" sz="1800" dirty="0" smtClean="0"/>
              <a:t> </a:t>
            </a:r>
            <a:r>
              <a:rPr lang="en-US" sz="1800" dirty="0" smtClean="0"/>
              <a:t>mora</a:t>
            </a:r>
            <a:r>
              <a:rPr lang="sr-Cyrl-CS" sz="1800" dirty="0" smtClean="0"/>
              <a:t> </a:t>
            </a:r>
            <a:r>
              <a:rPr lang="en-US" sz="1800" dirty="0" smtClean="0"/>
              <a:t>oglašavati</a:t>
            </a:r>
            <a:r>
              <a:rPr lang="sr-Cyrl-CS" sz="1800" dirty="0" smtClean="0"/>
              <a:t> </a:t>
            </a:r>
            <a:r>
              <a:rPr lang="en-US" sz="1800" dirty="0" smtClean="0"/>
              <a:t>pritiskom</a:t>
            </a:r>
            <a:r>
              <a:rPr lang="sr-Cyrl-CS" sz="1800" dirty="0" smtClean="0"/>
              <a:t> </a:t>
            </a:r>
            <a:r>
              <a:rPr lang="en-US" sz="1800" dirty="0" smtClean="0"/>
              <a:t>na</a:t>
            </a:r>
            <a:r>
              <a:rPr lang="sr-Cyrl-CS" sz="1800" dirty="0" smtClean="0"/>
              <a:t> </a:t>
            </a:r>
            <a:r>
              <a:rPr lang="en-US" sz="1800" dirty="0" smtClean="0"/>
              <a:t>bilo</a:t>
            </a:r>
            <a:r>
              <a:rPr lang="sr-Cyrl-CS" sz="1800" dirty="0" smtClean="0"/>
              <a:t> </a:t>
            </a:r>
            <a:r>
              <a:rPr lang="en-US" sz="1800" dirty="0" smtClean="0"/>
              <a:t>koji</a:t>
            </a:r>
            <a:r>
              <a:rPr lang="sr-Cyrl-CS" sz="1800" dirty="0" smtClean="0"/>
              <a:t> </a:t>
            </a:r>
            <a:r>
              <a:rPr lang="en-US" sz="1800" dirty="0" smtClean="0"/>
              <a:t>deo</a:t>
            </a:r>
            <a:r>
              <a:rPr lang="sr-Cyrl-CS" sz="1800" dirty="0" smtClean="0"/>
              <a:t> </a:t>
            </a:r>
            <a:r>
              <a:rPr lang="en-US" sz="1800" dirty="0" smtClean="0"/>
              <a:t>bilo</a:t>
            </a:r>
            <a:r>
              <a:rPr lang="sr-Cyrl-CS" sz="1800" dirty="0" smtClean="0"/>
              <a:t> </a:t>
            </a:r>
            <a:r>
              <a:rPr lang="en-US" sz="1800" dirty="0" smtClean="0"/>
              <a:t>koje</a:t>
            </a:r>
            <a:r>
              <a:rPr lang="sr-Cyrl-CS" sz="1800" dirty="0" smtClean="0"/>
              <a:t> </a:t>
            </a:r>
            <a:r>
              <a:rPr lang="en-US" sz="1800" dirty="0" smtClean="0"/>
              <a:t>papu</a:t>
            </a:r>
            <a:r>
              <a:rPr lang="sr-Latn-RS" sz="1800" dirty="0" smtClean="0"/>
              <a:t>č</a:t>
            </a:r>
            <a:r>
              <a:rPr lang="en-US" sz="1800" dirty="0" smtClean="0"/>
              <a:t>e</a:t>
            </a:r>
            <a:r>
              <a:rPr lang="sr-Cyrl-CS" sz="1800" dirty="0" smtClean="0"/>
              <a:t> </a:t>
            </a:r>
            <a:r>
              <a:rPr lang="en-US" sz="1800" dirty="0" smtClean="0"/>
              <a:t>pomoćnih</a:t>
            </a:r>
            <a:r>
              <a:rPr lang="sr-Cyrl-CS" sz="1800" dirty="0" smtClean="0"/>
              <a:t> </a:t>
            </a:r>
            <a:r>
              <a:rPr lang="en-US" sz="1800" dirty="0" smtClean="0"/>
              <a:t>komandi</a:t>
            </a:r>
            <a:r>
              <a:rPr lang="sr-Cyrl-CS" sz="1800" dirty="0" smtClean="0"/>
              <a:t>, </a:t>
            </a:r>
            <a:r>
              <a:rPr lang="en-US" sz="1800" dirty="0" smtClean="0"/>
              <a:t>a</a:t>
            </a:r>
            <a:r>
              <a:rPr lang="sr-Cyrl-CS" sz="1800" dirty="0" smtClean="0"/>
              <a:t> </a:t>
            </a:r>
            <a:r>
              <a:rPr lang="en-US" sz="1800" dirty="0" smtClean="0"/>
              <a:t>svetlosna</a:t>
            </a:r>
            <a:r>
              <a:rPr lang="sr-Cyrl-CS" sz="1800" dirty="0" smtClean="0"/>
              <a:t> </a:t>
            </a:r>
            <a:r>
              <a:rPr lang="en-US" sz="1800" dirty="0" smtClean="0"/>
              <a:t>signalizacija</a:t>
            </a:r>
            <a:r>
              <a:rPr lang="sr-Cyrl-CS" sz="1800" dirty="0" smtClean="0"/>
              <a:t> </a:t>
            </a:r>
            <a:r>
              <a:rPr lang="en-US" sz="1800" dirty="0" smtClean="0"/>
              <a:t>mora</a:t>
            </a:r>
            <a:r>
              <a:rPr lang="sr-Cyrl-CS" sz="1800" dirty="0" smtClean="0"/>
              <a:t> </a:t>
            </a:r>
            <a:r>
              <a:rPr lang="en-US" sz="1800" dirty="0" smtClean="0"/>
              <a:t>biti</a:t>
            </a:r>
            <a:r>
              <a:rPr lang="sr-Cyrl-CS" sz="1800" dirty="0" smtClean="0"/>
              <a:t> </a:t>
            </a:r>
            <a:r>
              <a:rPr lang="en-US" sz="1800" dirty="0" smtClean="0"/>
              <a:t>postavljena</a:t>
            </a:r>
            <a:r>
              <a:rPr lang="sr-Cyrl-CS" sz="1800" dirty="0" smtClean="0"/>
              <a:t> </a:t>
            </a:r>
            <a:r>
              <a:rPr lang="en-US" sz="1800" dirty="0" smtClean="0"/>
              <a:t>na</a:t>
            </a:r>
            <a:r>
              <a:rPr lang="sr-Cyrl-CS" sz="1800" dirty="0" smtClean="0"/>
              <a:t> </a:t>
            </a:r>
            <a:r>
              <a:rPr lang="en-US" sz="1800" dirty="0" smtClean="0"/>
              <a:t>vidnom</a:t>
            </a:r>
            <a:r>
              <a:rPr lang="sr-Cyrl-CS" sz="1800" dirty="0" smtClean="0"/>
              <a:t> </a:t>
            </a:r>
            <a:r>
              <a:rPr lang="en-US" sz="1800" dirty="0" smtClean="0"/>
              <a:t>mestu</a:t>
            </a:r>
            <a:r>
              <a:rPr lang="sr-Cyrl-CS" sz="1800" dirty="0" smtClean="0"/>
              <a:t> </a:t>
            </a:r>
            <a:r>
              <a:rPr lang="en-US" sz="1800" dirty="0" smtClean="0"/>
              <a:t>u</a:t>
            </a:r>
            <a:r>
              <a:rPr lang="sr-Cyrl-CS" sz="1800" dirty="0" smtClean="0"/>
              <a:t> </a:t>
            </a:r>
            <a:r>
              <a:rPr lang="en-US" sz="1800" dirty="0" smtClean="0"/>
              <a:t>vozilu</a:t>
            </a:r>
            <a:r>
              <a:rPr lang="sr-Cyrl-CS" sz="1800" dirty="0" smtClean="0"/>
              <a:t>).</a:t>
            </a:r>
            <a:endParaRPr lang="en-US" sz="1800" dirty="0" smtClean="0"/>
          </a:p>
          <a:p>
            <a:endParaRPr lang="en-US" sz="18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11560" y="476672"/>
            <a:ext cx="2088232" cy="648072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sr-Latn-RS" sz="3000" b="1" dirty="0" smtClean="0">
                <a:latin typeface="+mj-lt"/>
                <a:ea typeface="+mj-ea"/>
                <a:cs typeface="+mj-cs"/>
              </a:rPr>
              <a:t>ZAKLJUČAK</a:t>
            </a:r>
            <a:endParaRPr lang="en-US" sz="3400" b="1" dirty="0">
              <a:latin typeface="+mj-lt"/>
              <a:ea typeface="+mj-ea"/>
              <a:cs typeface="+mj-cs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87624" y="2204864"/>
            <a:ext cx="7569542" cy="2808312"/>
          </a:xfrm>
        </p:spPr>
        <p:txBody>
          <a:bodyPr>
            <a:noAutofit/>
          </a:bodyPr>
          <a:lstStyle/>
          <a:p>
            <a:r>
              <a:rPr lang="en-US" sz="2400" b="1" dirty="0" err="1" smtClean="0"/>
              <a:t>Da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li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lekar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poznaje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načine</a:t>
            </a:r>
            <a:r>
              <a:rPr lang="sr-Cyrl-CS" sz="2400" b="1" dirty="0" smtClean="0"/>
              <a:t> </a:t>
            </a:r>
            <a:r>
              <a:rPr lang="en-US" sz="2400" b="1" dirty="0" smtClean="0"/>
              <a:t>na</a:t>
            </a:r>
            <a:r>
              <a:rPr lang="sr-Cyrl-CS" sz="2400" b="1" dirty="0" smtClean="0"/>
              <a:t> </a:t>
            </a:r>
            <a:r>
              <a:rPr lang="en-US" sz="2400" b="1" dirty="0" smtClean="0"/>
              <a:t>koje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vozilo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može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bezbedno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da</a:t>
            </a:r>
            <a:r>
              <a:rPr lang="sr-Cyrl-CS" sz="2400" b="1" dirty="0" smtClean="0"/>
              <a:t> </a:t>
            </a:r>
            <a:r>
              <a:rPr lang="en-US" sz="2400" b="1" dirty="0" smtClean="0"/>
              <a:t>se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adaptira</a:t>
            </a:r>
            <a:r>
              <a:rPr lang="sr-Cyrl-CS" sz="2400" b="1" dirty="0" smtClean="0"/>
              <a:t>?</a:t>
            </a:r>
            <a:endParaRPr lang="sr-Latn-RS" sz="2400" b="1" dirty="0" smtClean="0"/>
          </a:p>
          <a:p>
            <a:pPr>
              <a:buNone/>
            </a:pPr>
            <a:endParaRPr lang="en-US" sz="2400" b="1" dirty="0" smtClean="0"/>
          </a:p>
          <a:p>
            <a:r>
              <a:rPr lang="en-US" sz="2400" b="1" dirty="0" err="1" smtClean="0"/>
              <a:t>Ko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kontroliše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da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li</a:t>
            </a:r>
            <a:r>
              <a:rPr lang="sr-Cyrl-CS" sz="2400" b="1" dirty="0" smtClean="0"/>
              <a:t> </a:t>
            </a:r>
            <a:r>
              <a:rPr lang="en-US" sz="2400" b="1" dirty="0" smtClean="0"/>
              <a:t>je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adaptirano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vozilo</a:t>
            </a:r>
            <a:r>
              <a:rPr lang="sr-Cyrl-CS" sz="2400" b="1" dirty="0" smtClean="0"/>
              <a:t> </a:t>
            </a:r>
            <a:r>
              <a:rPr lang="en-US" sz="2400" b="1" dirty="0" smtClean="0"/>
              <a:t>u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skladu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sa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potrebama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korisnika</a:t>
            </a:r>
            <a:r>
              <a:rPr lang="sr-Cyrl-CS" sz="2400" b="1" dirty="0" smtClean="0"/>
              <a:t>, </a:t>
            </a:r>
            <a:r>
              <a:rPr lang="en-US" sz="2400" b="1" dirty="0" err="1" smtClean="0"/>
              <a:t>tj</a:t>
            </a:r>
            <a:r>
              <a:rPr lang="sr-Cyrl-CS" sz="2400" b="1" dirty="0" smtClean="0"/>
              <a:t>. </a:t>
            </a:r>
            <a:r>
              <a:rPr lang="en-US" sz="2400" b="1" dirty="0" err="1" smtClean="0"/>
              <a:t>da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li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osoba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sa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invaliditetom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može</a:t>
            </a:r>
            <a:r>
              <a:rPr lang="sr-Cyrl-CS" sz="2400" b="1" dirty="0" smtClean="0"/>
              <a:t> </a:t>
            </a:r>
            <a:r>
              <a:rPr lang="en-US" sz="2400" b="1" dirty="0" smtClean="0"/>
              <a:t>na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bezbedan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način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upravljati</a:t>
            </a:r>
            <a:r>
              <a:rPr lang="sr-Cyrl-CS" sz="2400" b="1" dirty="0" smtClean="0"/>
              <a:t> </a:t>
            </a:r>
            <a:r>
              <a:rPr lang="en-US" sz="2400" b="1" dirty="0" err="1" smtClean="0"/>
              <a:t>vozilom</a:t>
            </a:r>
            <a:r>
              <a:rPr lang="sr-Cyrl-CS" sz="2400" b="1" dirty="0" smtClean="0"/>
              <a:t>?</a:t>
            </a:r>
            <a:endParaRPr lang="en-US" sz="24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95536" y="4941168"/>
            <a:ext cx="8517632" cy="1196752"/>
          </a:xfrm>
          <a:prstGeom prst="rect">
            <a:avLst/>
          </a:prstGeom>
        </p:spPr>
        <p:txBody>
          <a:bodyPr vert="horz" lIns="102405" tIns="51202" rIns="102405" bIns="51202" rtlCol="0">
            <a:noAutofit/>
          </a:bodyPr>
          <a:lstStyle/>
          <a:p>
            <a:pPr marL="384017" indent="-384017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US" sz="2400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ent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413243"/>
            <a:ext cx="6870524" cy="4727327"/>
          </a:xfrm>
          <a:prstGeom prst="rect">
            <a:avLst/>
          </a:prstGeom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15616" y="1556792"/>
            <a:ext cx="6984776" cy="5040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sr-Latn-RS" sz="27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CENTAR ZA PROVERU VOZAČKIH SPOSOBNOSTI</a:t>
            </a:r>
          </a:p>
          <a:p>
            <a:pPr>
              <a:buNone/>
            </a:pPr>
            <a:endParaRPr lang="en-US" sz="2400" b="1" dirty="0" smtClean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5964702" cy="855035"/>
          </a:xfrm>
        </p:spPr>
        <p:txBody>
          <a:bodyPr>
            <a:normAutofit/>
          </a:bodyPr>
          <a:lstStyle/>
          <a:p>
            <a:r>
              <a:rPr lang="sr-Latn-RS" sz="3700" b="1" dirty="0" smtClean="0"/>
              <a:t>Stanica za testiranje vozača</a:t>
            </a:r>
            <a:endParaRPr lang="en-US" sz="3700" b="1" dirty="0"/>
          </a:p>
        </p:txBody>
      </p:sp>
      <p:pic>
        <p:nvPicPr>
          <p:cNvPr id="5" name="Content Placeholder 3" descr="slika TD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63209" y="1772816"/>
            <a:ext cx="7941239" cy="3224155"/>
          </a:xfr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899592" y="5084801"/>
            <a:ext cx="7892569" cy="1080687"/>
          </a:xfrm>
          <a:prstGeom prst="rect">
            <a:avLst/>
          </a:prstGeom>
        </p:spPr>
        <p:txBody>
          <a:bodyPr vert="horz" lIns="102405" tIns="51202" rIns="102405" bIns="51202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sz="2400" b="1" dirty="0" err="1" smtClean="0"/>
              <a:t>Mernim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uređajem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testira</a:t>
            </a:r>
            <a:r>
              <a:rPr lang="en-US" sz="2400" b="1" dirty="0" smtClean="0"/>
              <a:t> se </a:t>
            </a:r>
            <a:r>
              <a:rPr lang="en-US" sz="2400" b="1" dirty="0" err="1" smtClean="0"/>
              <a:t>snaga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fleksibilnost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ponašanje</a:t>
            </a:r>
            <a:endParaRPr lang="sr-Latn-RS" sz="2400" b="1" dirty="0" smtClean="0"/>
          </a:p>
          <a:p>
            <a:pPr lvl="0">
              <a:spcBef>
                <a:spcPct val="0"/>
              </a:spcBef>
            </a:pPr>
            <a:r>
              <a:rPr lang="en-US" sz="2400" b="1" dirty="0" err="1" smtClean="0"/>
              <a:t>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vreme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reakcije</a:t>
            </a:r>
            <a:r>
              <a:rPr lang="en-US" sz="2400" b="1" dirty="0" smtClean="0"/>
              <a:t> u </a:t>
            </a:r>
            <a:r>
              <a:rPr lang="en-US" sz="2400" b="1" dirty="0" err="1" smtClean="0"/>
              <a:t>sigurnom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mirnom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okruženju</a:t>
            </a:r>
            <a:r>
              <a:rPr lang="en-US" sz="2400" b="1" dirty="0" smtClean="0"/>
              <a:t>. </a:t>
            </a:r>
            <a:endParaRPr lang="en-US" sz="2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estov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80209" y="1401757"/>
            <a:ext cx="4140263" cy="4753424"/>
          </a:xfrm>
        </p:spPr>
      </p:pic>
      <p:pic>
        <p:nvPicPr>
          <p:cNvPr id="5" name="Picture 4" descr="Captu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453716"/>
            <a:ext cx="3888432" cy="371158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3456384" cy="1143000"/>
          </a:xfrm>
        </p:spPr>
        <p:txBody>
          <a:bodyPr>
            <a:normAutofit/>
          </a:bodyPr>
          <a:lstStyle/>
          <a:p>
            <a:pPr algn="l"/>
            <a:r>
              <a:rPr lang="sr-Latn-RS" sz="2700" b="1" dirty="0" smtClean="0"/>
              <a:t>Testiranje kandidata</a:t>
            </a:r>
            <a:endParaRPr lang="en-US" sz="2700" b="1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t re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6374" y="1412777"/>
            <a:ext cx="6042960" cy="4717408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74538" y="5156793"/>
            <a:ext cx="4773216" cy="1143000"/>
          </a:xfrm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ü"/>
            </a:pPr>
            <a:r>
              <a:rPr lang="sr-Latn-RS" sz="3600" b="1" dirty="0" smtClean="0"/>
              <a:t> </a:t>
            </a:r>
            <a:r>
              <a:rPr lang="sr-Latn-RS" sz="2800" b="1" dirty="0" smtClean="0"/>
              <a:t>Rezultati testiranja</a:t>
            </a:r>
            <a:endParaRPr lang="en-US" sz="2800" b="1" dirty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ien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7" y="1988840"/>
            <a:ext cx="6892983" cy="41764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637119"/>
            <a:ext cx="4176464" cy="631641"/>
          </a:xfrm>
          <a:prstGeom prst="rect">
            <a:avLst/>
          </a:prstGeom>
          <a:noFill/>
        </p:spPr>
        <p:txBody>
          <a:bodyPr wrap="square" lIns="76892" tIns="38446" rIns="76892" bIns="38446" rtlCol="0">
            <a:spAutoFit/>
          </a:bodyPr>
          <a:lstStyle/>
          <a:p>
            <a:r>
              <a:rPr lang="sr-Latn-RS" sz="2700" b="1" dirty="0" smtClean="0"/>
              <a:t>Vienna test system trening</a:t>
            </a:r>
          </a:p>
          <a:p>
            <a:endParaRPr lang="sr-Latn-RS" sz="900" b="1" dirty="0" smtClean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899592" y="1455167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2400" b="1" dirty="0" smtClean="0"/>
              <a:t>Uređaj za proveru psiho motoričkih sposobnosti vozača</a:t>
            </a:r>
            <a:endParaRPr lang="en-US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SC_75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484784"/>
            <a:ext cx="6558878" cy="46078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620688"/>
            <a:ext cx="4220161" cy="493141"/>
          </a:xfrm>
          <a:prstGeom prst="rect">
            <a:avLst/>
          </a:prstGeom>
          <a:noFill/>
        </p:spPr>
        <p:txBody>
          <a:bodyPr wrap="square" lIns="76892" tIns="38446" rIns="76892" bIns="38446" rtlCol="0">
            <a:spAutoFit/>
          </a:bodyPr>
          <a:lstStyle/>
          <a:p>
            <a:r>
              <a:rPr lang="sr-Latn-RS" sz="2700" b="1" dirty="0" smtClean="0"/>
              <a:t>Testiranje kandidata</a:t>
            </a:r>
            <a:endParaRPr lang="en-US" sz="2700" b="1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33931" y="549347"/>
            <a:ext cx="3066061" cy="493141"/>
          </a:xfrm>
          <a:prstGeom prst="rect">
            <a:avLst/>
          </a:prstGeom>
          <a:noFill/>
        </p:spPr>
        <p:txBody>
          <a:bodyPr wrap="square" lIns="76892" tIns="38446" rIns="76892" bIns="38446" rtlCol="0">
            <a:spAutoFit/>
          </a:bodyPr>
          <a:lstStyle/>
          <a:p>
            <a:r>
              <a:rPr lang="sr-Latn-RS" sz="2700" b="1" dirty="0" smtClean="0"/>
              <a:t>Drive on simulator</a:t>
            </a:r>
            <a:endParaRPr lang="en-US" sz="2700" b="1" dirty="0"/>
          </a:p>
        </p:txBody>
      </p:sp>
      <p:pic>
        <p:nvPicPr>
          <p:cNvPr id="5" name="Picture 4" descr="DSC_75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4413" y="1611636"/>
            <a:ext cx="6233931" cy="45536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Extract 5">
            <a:hlinkClick r:id="rId2" action="ppaction://hlinkfile"/>
          </p:cNvPr>
          <p:cNvSpPr/>
          <p:nvPr/>
        </p:nvSpPr>
        <p:spPr>
          <a:xfrm rot="5400000">
            <a:off x="4175957" y="2960949"/>
            <a:ext cx="1368152" cy="144016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405" tIns="51202" rIns="102405" bIns="51202"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7" descr="20160629_1222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559" y="1629217"/>
            <a:ext cx="6045638" cy="4524915"/>
          </a:xfrm>
          <a:prstGeom prst="rect">
            <a:avLst/>
          </a:prstGeom>
        </p:spPr>
      </p:pic>
      <p:pic>
        <p:nvPicPr>
          <p:cNvPr id="3" name="Picture 1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9545" y="3716966"/>
            <a:ext cx="984925" cy="2477769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4788418" y="2997052"/>
            <a:ext cx="1623139" cy="2735671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92" tIns="38446" rIns="76892" bIns="38446"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6519766" y="4292896"/>
            <a:ext cx="811569" cy="935887"/>
          </a:xfrm>
          <a:prstGeom prst="leftArrow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92" tIns="38446" rIns="76892" bIns="38446"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0069" y="261382"/>
            <a:ext cx="1192394" cy="9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idx="1"/>
          </p:nvPr>
        </p:nvSpPr>
        <p:spPr>
          <a:xfrm>
            <a:off x="839569" y="1413926"/>
            <a:ext cx="7620863" cy="4967402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/>
            <a:r>
              <a:rPr lang="en-US" sz="2300" b="1" dirty="0" err="1" smtClean="0"/>
              <a:t>Pri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ocenjivanju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zdravstvene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sposobnosti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za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upravljanje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motornim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vozilom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mora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se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primenjivati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princip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individualnosti</a:t>
            </a:r>
            <a:r>
              <a:rPr lang="sr-Cyrl-CS" sz="2300" b="1" dirty="0" smtClean="0"/>
              <a:t>, </a:t>
            </a:r>
            <a:r>
              <a:rPr lang="en-US" sz="2300" b="1" dirty="0" err="1" smtClean="0"/>
              <a:t>što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znači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da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se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a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prior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niko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ne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oglašava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nesposobnim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zato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što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boluje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od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odre</a:t>
            </a:r>
            <a:r>
              <a:rPr lang="vi-VN" sz="2300" b="1" dirty="0" smtClean="0"/>
              <a:t>đ</a:t>
            </a:r>
            <a:r>
              <a:rPr lang="en-US" sz="2300" b="1" dirty="0" err="1" smtClean="0"/>
              <a:t>ene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bolesti</a:t>
            </a:r>
            <a:r>
              <a:rPr lang="sr-Cyrl-CS" sz="2300" b="1" dirty="0" smtClean="0"/>
              <a:t>. </a:t>
            </a:r>
            <a:endParaRPr lang="sr-Latn-RS" sz="2300" b="1" dirty="0" smtClean="0"/>
          </a:p>
          <a:p>
            <a:pPr algn="just"/>
            <a:r>
              <a:rPr lang="en-US" sz="2300" b="1" dirty="0" err="1" smtClean="0"/>
              <a:t>Treba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primeniti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sve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raspoložive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dostupne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dijagnostičke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procedure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pre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nego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što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se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neko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me</a:t>
            </a:r>
            <a:r>
              <a:rPr lang="vi-VN" sz="2300" b="1" dirty="0" smtClean="0"/>
              <a:t>đ</a:t>
            </a:r>
            <a:r>
              <a:rPr lang="en-US" sz="2300" b="1" dirty="0" smtClean="0"/>
              <a:t>u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obolelim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proglasi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sposobnim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ili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nesposobnim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za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upravljanje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motornim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vozilom</a:t>
            </a:r>
            <a:r>
              <a:rPr lang="sr-Cyrl-CS" sz="2300" b="1" dirty="0" smtClean="0"/>
              <a:t>.</a:t>
            </a:r>
            <a:endParaRPr lang="en-US" sz="2300" b="1" dirty="0" smtClean="0"/>
          </a:p>
          <a:p>
            <a:pPr algn="just"/>
            <a:r>
              <a:rPr lang="en-US" sz="2300" b="1" dirty="0" err="1" smtClean="0"/>
              <a:t>Kod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kandidata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za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vozače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vozača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sa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odre</a:t>
            </a:r>
            <a:r>
              <a:rPr lang="vi-VN" sz="2300" b="1" dirty="0" smtClean="0"/>
              <a:t>đ</a:t>
            </a:r>
            <a:r>
              <a:rPr lang="en-US" sz="2300" b="1" dirty="0" err="1" smtClean="0"/>
              <a:t>enim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hendikepom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završno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mišljenje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o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sposobnosti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ili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nesposobnosti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upravljanja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adaptiranim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motornim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vozilom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treba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dati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samo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posle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neposrednog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uvida</a:t>
            </a:r>
            <a:r>
              <a:rPr lang="sr-Cyrl-CS" sz="2300" b="1" dirty="0" smtClean="0"/>
              <a:t> </a:t>
            </a:r>
            <a:r>
              <a:rPr lang="en-US" sz="2300" b="1" dirty="0" smtClean="0"/>
              <a:t>u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mogućnost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upravljanja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adaptiranim</a:t>
            </a:r>
            <a:r>
              <a:rPr lang="sr-Cyrl-CS" sz="2300" b="1" dirty="0" smtClean="0"/>
              <a:t> </a:t>
            </a:r>
            <a:r>
              <a:rPr lang="en-US" sz="2300" b="1" dirty="0" err="1" smtClean="0"/>
              <a:t>vozilom</a:t>
            </a:r>
            <a:r>
              <a:rPr lang="sr-Cyrl-CS" sz="2300" b="1" dirty="0" smtClean="0"/>
              <a:t>.</a:t>
            </a:r>
            <a:endParaRPr lang="en-US" sz="2300" b="1" dirty="0" smtClean="0"/>
          </a:p>
          <a:p>
            <a:pPr marL="0" indent="0">
              <a:spcBef>
                <a:spcPct val="0"/>
              </a:spcBef>
              <a:buNone/>
              <a:defRPr/>
            </a:pPr>
            <a:endParaRPr lang="en-US" sz="4500" b="1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11560" y="333373"/>
            <a:ext cx="2736304" cy="791905"/>
          </a:xfrm>
          <a:prstGeom prst="rect">
            <a:avLst/>
          </a:prstGeom>
        </p:spPr>
        <p:txBody>
          <a:bodyPr lIns="102405" tIns="51202" rIns="102405" bIns="51202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sr-Latn-RS" sz="4000" b="1" dirty="0" smtClean="0">
                <a:latin typeface="+mj-lt"/>
                <a:ea typeface="+mj-ea"/>
                <a:cs typeface="+mj-cs"/>
              </a:rPr>
              <a:t>ZAKLJUČAK</a:t>
            </a:r>
            <a:endParaRPr lang="en-US" sz="45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86961" cy="92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3" name="Picture 3" descr="D:\2014\LIV\sastanci\01.03.2014\New folder\ZIKA0117.JPG"/>
          <p:cNvPicPr>
            <a:picLocks noChangeAspect="1" noChangeArrowheads="1"/>
          </p:cNvPicPr>
          <p:nvPr/>
        </p:nvPicPr>
        <p:blipFill>
          <a:blip r:embed="rId2" cstate="print"/>
          <a:srcRect l="5931" r="5533"/>
          <a:stretch>
            <a:fillRect/>
          </a:stretch>
        </p:blipFill>
        <p:spPr bwMode="auto">
          <a:xfrm>
            <a:off x="-806628" y="-27384"/>
            <a:ext cx="10086050" cy="7128792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1187624" y="4437112"/>
            <a:ext cx="6743384" cy="2596394"/>
          </a:xfrm>
          <a:prstGeom prst="rect">
            <a:avLst/>
          </a:prstGeom>
          <a:noFill/>
        </p:spPr>
        <p:txBody>
          <a:bodyPr wrap="square" lIns="102405" tIns="51202" rIns="102405" bIns="51202">
            <a:spAutoFit/>
          </a:bodyPr>
          <a:lstStyle/>
          <a:p>
            <a:pPr algn="ctr"/>
            <a:r>
              <a:rPr lang="sr-Latn-RS" sz="81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HVALA NA PAŽNJI</a:t>
            </a:r>
            <a:endParaRPr lang="en-US" sz="81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4764</TotalTime>
  <Words>875</Words>
  <Application>Microsoft Office PowerPoint</Application>
  <PresentationFormat>On-screen Show (4:3)</PresentationFormat>
  <Paragraphs>88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Slide 1</vt:lpstr>
      <vt:lpstr>UPOZORENJE!!!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ISPITIVANJE VOZILA SA UGRAĐENIM POMOĆNIM KOMANDAMA ZA OBUKU VOZAČA I VOZAČA SA POSEBNIM POTREBAMA</vt:lpstr>
      <vt:lpstr>Slide 25</vt:lpstr>
      <vt:lpstr>Slide 26</vt:lpstr>
      <vt:lpstr>Slide 27</vt:lpstr>
      <vt:lpstr>Stanica za testiranje vozača</vt:lpstr>
      <vt:lpstr>Testiranje kandidata</vt:lpstr>
      <vt:lpstr> Rezultati testiranja</vt:lpstr>
      <vt:lpstr>Slide 31</vt:lpstr>
      <vt:lpstr>Slide 32</vt:lpstr>
      <vt:lpstr>Slide 33</vt:lpstr>
      <vt:lpstr>Slide 34</vt:lpstr>
      <vt:lpstr>Slide 35</vt:lpstr>
      <vt:lpstr>Slide 36</vt:lpstr>
      <vt:lpstr>Slide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Mirko</dc:creator>
  <cp:lastModifiedBy>Lone</cp:lastModifiedBy>
  <cp:revision>279</cp:revision>
  <dcterms:created xsi:type="dcterms:W3CDTF">2015-02-01T10:28:25Z</dcterms:created>
  <dcterms:modified xsi:type="dcterms:W3CDTF">2016-10-24T20:02:58Z</dcterms:modified>
</cp:coreProperties>
</file>