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8" r:id="rId7"/>
    <p:sldId id="269" r:id="rId8"/>
    <p:sldId id="264" r:id="rId9"/>
    <p:sldId id="270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8339815956740348E-2"/>
          <c:y val="7.3281405862003102E-2"/>
          <c:w val="0.76790443908079331"/>
          <c:h val="0.86781274982136669"/>
        </c:manualLayout>
      </c:layout>
      <c:pie3DChart>
        <c:varyColors val="1"/>
        <c:ser>
          <c:idx val="0"/>
          <c:order val="0"/>
          <c:explosion val="21"/>
          <c:dLbls>
            <c:dLbl>
              <c:idx val="0"/>
              <c:layout>
                <c:manualLayout>
                  <c:x val="-0.15104907820257407"/>
                  <c:y val="2.318851652977340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8494205167125194"/>
                  <c:y val="-0.1730939292965737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'[Chart in Microsoft Office Word]Sheet1'!$G$42:$I$42</c:f>
              <c:strCache>
                <c:ptCount val="3"/>
                <c:pt idx="0">
                  <c:v>DA </c:v>
                </c:pt>
                <c:pt idx="1">
                  <c:v>НЕ</c:v>
                </c:pt>
                <c:pt idx="2">
                  <c:v>НЕ ЗНАМ</c:v>
                </c:pt>
              </c:strCache>
            </c:strRef>
          </c:cat>
          <c:val>
            <c:numRef>
              <c:f>'[Chart in Microsoft Office Word]Sheet1'!$G$43:$I$43</c:f>
              <c:numCache>
                <c:formatCode>General</c:formatCode>
                <c:ptCount val="3"/>
                <c:pt idx="0">
                  <c:v>40</c:v>
                </c:pt>
                <c:pt idx="1">
                  <c:v>56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9385637036334311"/>
          <c:y val="0.25876237168467148"/>
          <c:w val="0.19208740473705846"/>
          <c:h val="0.44294246238088164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1697559646879141E-2"/>
          <c:y val="5.3096765469560818E-2"/>
          <c:w val="0.74854678774514882"/>
          <c:h val="0.87174918711844807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4583460344772309"/>
                  <c:y val="4.605478762625966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6459411684675851"/>
                  <c:y val="-0.1554574023572373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'[Chart in Microsoft Office Word]Sheet1'!$D$66:$F$66</c:f>
              <c:strCache>
                <c:ptCount val="3"/>
                <c:pt idx="0">
                  <c:v>DA</c:v>
                </c:pt>
                <c:pt idx="1">
                  <c:v>НЕ</c:v>
                </c:pt>
                <c:pt idx="2">
                  <c:v>НЕ ЗНАМ</c:v>
                </c:pt>
              </c:strCache>
            </c:strRef>
          </c:cat>
          <c:val>
            <c:numRef>
              <c:f>'[Chart in Microsoft Office Word]Sheet1'!$D$67:$F$67</c:f>
              <c:numCache>
                <c:formatCode>General</c:formatCode>
                <c:ptCount val="3"/>
                <c:pt idx="0">
                  <c:v>37</c:v>
                </c:pt>
                <c:pt idx="1">
                  <c:v>60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596963354264267E-2"/>
          <c:y val="0.11065244651962719"/>
          <c:w val="0.82858666400877101"/>
          <c:h val="0.80437650445342224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0.1205611329833773"/>
                  <c:y val="-4.2971711869349734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7599875673435558"/>
                  <c:y val="-1.9076763290049531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9853769512363587"/>
                  <c:y val="-0.1640017353929794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4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'[Chart in Microsoft Office Word]Sheet1'!$D$85:$D$89</c:f>
              <c:strCache>
                <c:ptCount val="5"/>
                <c:pt idx="0">
                  <c:v>ВЕОМА ЛОШЕ</c:v>
                </c:pt>
                <c:pt idx="1">
                  <c:v>ЛОШЕ</c:v>
                </c:pt>
                <c:pt idx="2">
                  <c:v>ДОБРО</c:v>
                </c:pt>
                <c:pt idx="3">
                  <c:v>ВРЛО ДОБРО</c:v>
                </c:pt>
                <c:pt idx="4">
                  <c:v>ОДЛИЧНО</c:v>
                </c:pt>
              </c:strCache>
            </c:strRef>
          </c:cat>
          <c:val>
            <c:numRef>
              <c:f>'[Chart in Microsoft Office Word]Sheet1'!$E$85:$E$89</c:f>
              <c:numCache>
                <c:formatCode>General</c:formatCode>
                <c:ptCount val="5"/>
                <c:pt idx="0">
                  <c:v>9</c:v>
                </c:pt>
                <c:pt idx="1">
                  <c:v>28</c:v>
                </c:pt>
                <c:pt idx="2">
                  <c:v>60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9440653940240067E-2"/>
          <c:w val="0.61239112707998877"/>
          <c:h val="0.90729877386204982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7.6100578447111586E-2"/>
                  <c:y val="5.528983366820941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2152186377188288"/>
                  <c:y val="-0.1605607134636730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9.56715210355987E-2"/>
                  <c:y val="-6.096991273432607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'[Chart in Microsoft Office Word]Sheet1'!$D$110:$D$113</c:f>
              <c:strCache>
                <c:ptCount val="4"/>
                <c:pt idx="0">
                  <c:v>ПОБОЉШАТИ СИСТЕМ ЕДУКАЦИЈЕ ДЈЕЦЕ У ШКОЛСКИМ И ПРЕДШКОЛСКИМ УЗРАСТИМА</c:v>
                </c:pt>
                <c:pt idx="1">
                  <c:v>ПОБОЉШАТИ СИСТЕМ ХОРИЗОНТАЛНЕ И ВЕРТИКАЛНЕ СИГНАЛИЗАЦИЈЕ У ЗОНАМА ШКОЛА </c:v>
                </c:pt>
                <c:pt idx="2">
                  <c:v>ПОВЕЋАТИ БРОЈ КОНТРОЛА САОБРАЋАЈА У ЗОНАМА ШКОЛЕ</c:v>
                </c:pt>
                <c:pt idx="3">
                  <c:v>НЕ ЗНАМ</c:v>
                </c:pt>
              </c:strCache>
            </c:strRef>
          </c:cat>
          <c:val>
            <c:numRef>
              <c:f>'[Chart in Microsoft Office Word]Sheet1'!$E$110:$E$113</c:f>
              <c:numCache>
                <c:formatCode>General</c:formatCode>
                <c:ptCount val="4"/>
                <c:pt idx="0">
                  <c:v>19</c:v>
                </c:pt>
                <c:pt idx="1">
                  <c:v>29</c:v>
                </c:pt>
                <c:pt idx="2">
                  <c:v>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3095672144242843"/>
          <c:y val="1.2360163485060017E-2"/>
          <c:w val="0.36904324048576487"/>
          <c:h val="0.94437926431722996"/>
        </c:manualLayout>
      </c:layout>
      <c:overlay val="0"/>
      <c:txPr>
        <a:bodyPr/>
        <a:lstStyle/>
        <a:p>
          <a:pPr>
            <a:defRPr sz="1400" b="1"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БЕЗБЈЕДНОСТИ САОБРАЋАЈА У ЗОНИ ШКОЛЕ НА ПОДРУЧЈУ ОПШТИНЕ СТАНАРИ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АNALYSIS ROAD SAFETY IN THE SCHOOL ZONE ON THE TERRITORY OF THE MUNICIPALITY OF STANARI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Денис Стевановић</a:t>
            </a:r>
            <a:r>
              <a:rPr lang="sr-Cyrl-BA" sz="2000" dirty="0" smtClean="0"/>
              <a:t>, </a:t>
            </a:r>
            <a:r>
              <a:rPr lang="sr-Cyrl-RS" sz="2000" i="1" dirty="0" smtClean="0"/>
              <a:t>Општина Станари</a:t>
            </a:r>
            <a:endParaRPr lang="sr-Latn-BA" sz="2000" i="1" dirty="0"/>
          </a:p>
          <a:p>
            <a:r>
              <a:rPr lang="sr-Cyrl-RS" sz="2000" dirty="0" smtClean="0"/>
              <a:t>Љиљана Слијепчевић</a:t>
            </a:r>
            <a:r>
              <a:rPr lang="sr-Cyrl-BA" sz="2000" dirty="0" smtClean="0"/>
              <a:t>, Општина Станари</a:t>
            </a:r>
          </a:p>
          <a:p>
            <a:r>
              <a:rPr lang="sr-Cyrl-RS" sz="2000" dirty="0" smtClean="0"/>
              <a:t>Синиша Марић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Општина Станари</a:t>
            </a:r>
          </a:p>
          <a:p>
            <a:r>
              <a:rPr lang="sr-Cyrl-BA" sz="2000" i="1" dirty="0" smtClean="0"/>
              <a:t>Данијела Гаврић, Општина Станари</a:t>
            </a:r>
          </a:p>
          <a:p>
            <a:r>
              <a:rPr lang="sr-Cyrl-BA" sz="2000" i="1" dirty="0" smtClean="0"/>
              <a:t>Александар Ристић,  ОШ „Д. Максимовић“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0" y="1905000"/>
            <a:ext cx="61722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Me</a:t>
            </a:r>
            <a:r>
              <a:rPr lang="sr-Cyrl-RS" sz="2800" dirty="0" smtClean="0"/>
              <a:t>тодологија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Резултати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Дискусија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Закључак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Предмет и циљ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Методе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400" dirty="0" smtClean="0"/>
              <a:t>Метод анкете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400" dirty="0" smtClean="0"/>
              <a:t>Метод научног посматрања</a:t>
            </a:r>
            <a:endParaRPr lang="sr-Latn-BA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1392382"/>
            <a:ext cx="4219575" cy="477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07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Хоризонтална саобраћајна сигнализација у зони школа на подручју општине Станари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207082579"/>
              </p:ext>
            </p:extLst>
          </p:nvPr>
        </p:nvGraphicFramePr>
        <p:xfrm>
          <a:off x="1371600" y="2590800"/>
          <a:ext cx="6324600" cy="3533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807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Вертикална саобраћајна сигнализација у зони школа на подручју општине Станари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838771168"/>
              </p:ext>
            </p:extLst>
          </p:nvPr>
        </p:nvGraphicFramePr>
        <p:xfrm>
          <a:off x="990600" y="2217984"/>
          <a:ext cx="6248399" cy="4030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06975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807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Стање безбједности дјеце у зони школе на подручју општине Станари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1331612866"/>
              </p:ext>
            </p:extLst>
          </p:nvPr>
        </p:nvGraphicFramePr>
        <p:xfrm>
          <a:off x="1143000" y="2396944"/>
          <a:ext cx="6019800" cy="3956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2777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807720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Приједлози мјера за </a:t>
            </a:r>
            <a:r>
              <a:rPr lang="sr-Cyrl-RS" sz="2800" smtClean="0"/>
              <a:t>побољшање </a:t>
            </a:r>
            <a:r>
              <a:rPr lang="sr-Cyrl-RS" sz="2800" smtClean="0"/>
              <a:t>безбједности дјеце </a:t>
            </a:r>
            <a:r>
              <a:rPr lang="sr-Cyrl-RS" sz="2800" dirty="0" smtClean="0"/>
              <a:t>у зони школе на подручју општине Станари</a:t>
            </a: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020932844"/>
              </p:ext>
            </p:extLst>
          </p:nvPr>
        </p:nvGraphicFramePr>
        <p:xfrm>
          <a:off x="533400" y="2433429"/>
          <a:ext cx="7848600" cy="4109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39392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457200" y="1371600"/>
            <a:ext cx="80010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На подручју општине Станари је: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Непотпуно развијен систем</a:t>
            </a:r>
            <a:r>
              <a:rPr lang="sr-Cyrl-RS" sz="2800" b="1" dirty="0" smtClean="0"/>
              <a:t> </a:t>
            </a:r>
            <a:r>
              <a:rPr lang="sr-Cyrl-RS" sz="2800" dirty="0" smtClean="0"/>
              <a:t>вертикалне 	саобраћајне сигнализације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Необезбијеђен улаз и излаз из школског 	дворишта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smtClean="0"/>
              <a:t>	Мали </a:t>
            </a:r>
            <a:r>
              <a:rPr lang="sr-Cyrl-RS" sz="2800" dirty="0" smtClean="0"/>
              <a:t>број паркинг мјеста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371600"/>
            <a:ext cx="6172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304800" y="1371600"/>
            <a:ext cx="8686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Предлог мјера за побољшање безбједности дјеце у зони школа на подручју општине Станари: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Едукација и образовање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Стручни семинари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Саобраћајна сигнализација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/>
              <a:t>	Контрола од стране МУП-а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854527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077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/>
              <a:t>Општина Станари ће у складу са својим </a:t>
            </a:r>
            <a:r>
              <a:rPr lang="sr-Cyrl-RS" sz="2800" dirty="0" smtClean="0"/>
              <a:t>надлежностима извршити: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800" dirty="0"/>
              <a:t>дефинисање, пројектовање, обезбјеђивање и означавање стазе за </a:t>
            </a:r>
            <a:r>
              <a:rPr lang="sr-Cyrl-RS" sz="2800" dirty="0" smtClean="0"/>
              <a:t>дјецу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800" dirty="0"/>
              <a:t>о</a:t>
            </a:r>
            <a:r>
              <a:rPr lang="sr-Cyrl-RS" sz="2800" dirty="0" smtClean="0"/>
              <a:t>рганизовати стручне семинаре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800" dirty="0"/>
              <a:t>проширивање </a:t>
            </a:r>
            <a:r>
              <a:rPr lang="sr-Cyrl-RS" sz="2800" dirty="0" smtClean="0"/>
              <a:t>тротоара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800" dirty="0" smtClean="0"/>
              <a:t>каналисање </a:t>
            </a:r>
            <a:r>
              <a:rPr lang="sr-Cyrl-RS" sz="2800" dirty="0"/>
              <a:t>пјешачких </a:t>
            </a:r>
            <a:r>
              <a:rPr lang="sr-Cyrl-RS" sz="2800" dirty="0" smtClean="0"/>
              <a:t>токова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sr-Cyrl-RS" sz="2800" dirty="0"/>
              <a:t>изградњу пасареле </a:t>
            </a:r>
            <a:endParaRPr lang="sr-Cyrl-RS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267</Words>
  <Application>Microsoft Office PowerPoint</Application>
  <PresentationFormat>On-screen Show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pc12</cp:lastModifiedBy>
  <cp:revision>36</cp:revision>
  <dcterms:created xsi:type="dcterms:W3CDTF">2014-10-16T19:11:55Z</dcterms:created>
  <dcterms:modified xsi:type="dcterms:W3CDTF">2017-10-20T07:02:03Z</dcterms:modified>
</cp:coreProperties>
</file>