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1" r:id="rId4"/>
    <p:sldId id="263" r:id="rId5"/>
    <p:sldId id="262" r:id="rId6"/>
    <p:sldId id="264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905000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2800" b="1" dirty="0"/>
              <a:t>АНАЛИЗА УПОТРЕБЕ СИГУРНОСНОГ ПОЈАСА И КОРИШЋЕЊА МОБИЛНОГ ТЕЛЕФОНА НА ТЕРИТОРИЈИ ОПШТИНЕ СОКОЛАЦ У 2017. ГОДИНИ</a:t>
            </a:r>
            <a:endParaRPr 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2400" y="3581400"/>
            <a:ext cx="899160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THE USE OF SAFETY BELTS AND USE OF MOBILE PHONE IN THE TERRITORY OF SOKOLAC MUNICIPALITY IN 2017</a:t>
            </a:r>
            <a:endParaRPr lang="en-US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91014" y="4800600"/>
            <a:ext cx="7391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Ивана Станић</a:t>
            </a:r>
            <a:r>
              <a:rPr lang="sr-Cyrl-BA" dirty="0" smtClean="0"/>
              <a:t>, </a:t>
            </a:r>
            <a:r>
              <a:rPr lang="en-US" i="1" dirty="0" err="1"/>
              <a:t>Универзитет</a:t>
            </a:r>
            <a:r>
              <a:rPr lang="en-US" i="1" dirty="0"/>
              <a:t> у </a:t>
            </a:r>
            <a:r>
              <a:rPr lang="en-US" i="1" dirty="0" err="1"/>
              <a:t>Београду</a:t>
            </a:r>
            <a:r>
              <a:rPr lang="en-US" i="1" dirty="0"/>
              <a:t>- </a:t>
            </a:r>
            <a:r>
              <a:rPr lang="en-US" i="1" dirty="0" err="1"/>
              <a:t>Саобраћајни</a:t>
            </a:r>
            <a:r>
              <a:rPr lang="en-US" i="1" dirty="0"/>
              <a:t> </a:t>
            </a:r>
            <a:r>
              <a:rPr lang="en-US" i="1" dirty="0" err="1"/>
              <a:t>факултет</a:t>
            </a:r>
            <a:endParaRPr lang="sr-Latn-BA" i="1" dirty="0"/>
          </a:p>
          <a:p>
            <a:r>
              <a:rPr lang="sr-Cyrl-RS" dirty="0" smtClean="0"/>
              <a:t>Радивоје Трифуновић</a:t>
            </a:r>
            <a:r>
              <a:rPr lang="sr-Cyrl-BA" dirty="0" smtClean="0"/>
              <a:t>, </a:t>
            </a:r>
            <a:r>
              <a:rPr lang="en-US" i="1" dirty="0" err="1"/>
              <a:t>Универзитет</a:t>
            </a:r>
            <a:r>
              <a:rPr lang="en-US" i="1" dirty="0"/>
              <a:t> у </a:t>
            </a:r>
            <a:r>
              <a:rPr lang="en-US" i="1" dirty="0" err="1"/>
              <a:t>Београду</a:t>
            </a:r>
            <a:r>
              <a:rPr lang="en-US" i="1" dirty="0"/>
              <a:t>- </a:t>
            </a:r>
            <a:r>
              <a:rPr lang="en-US" i="1" dirty="0" err="1"/>
              <a:t>Саобраћајни</a:t>
            </a:r>
            <a:r>
              <a:rPr lang="en-US" i="1" dirty="0"/>
              <a:t> </a:t>
            </a:r>
            <a:r>
              <a:rPr lang="en-US" i="1" dirty="0" err="1"/>
              <a:t>факултет</a:t>
            </a:r>
            <a:r>
              <a:rPr lang="en-US" i="1" dirty="0"/>
              <a:t> </a:t>
            </a:r>
            <a:r>
              <a:rPr lang="sr-Cyrl-RS" dirty="0" smtClean="0"/>
              <a:t>Срђан Тошић</a:t>
            </a:r>
            <a:r>
              <a:rPr lang="sr-Cyrl-BA" dirty="0" smtClean="0"/>
              <a:t>, </a:t>
            </a:r>
            <a:r>
              <a:rPr lang="sr-Cyrl-BA" i="1" dirty="0" smtClean="0"/>
              <a:t>Факултет техничких наука Универзитет у Новом Саду</a:t>
            </a:r>
          </a:p>
          <a:p>
            <a:r>
              <a:rPr lang="sr-Cyrl-BA" b="1" dirty="0"/>
              <a:t>Ђорђе </a:t>
            </a:r>
            <a:r>
              <a:rPr lang="sr-Cyrl-BA" b="1" dirty="0" smtClean="0"/>
              <a:t>Петровић, </a:t>
            </a:r>
            <a:r>
              <a:rPr lang="en-US" i="1" dirty="0" err="1"/>
              <a:t>Универзитет</a:t>
            </a:r>
            <a:r>
              <a:rPr lang="en-US" i="1" dirty="0"/>
              <a:t> у </a:t>
            </a:r>
            <a:r>
              <a:rPr lang="en-US" i="1" dirty="0" err="1"/>
              <a:t>Београду</a:t>
            </a:r>
            <a:r>
              <a:rPr lang="en-US" i="1" dirty="0"/>
              <a:t>- </a:t>
            </a:r>
            <a:r>
              <a:rPr lang="en-US" i="1" dirty="0" err="1"/>
              <a:t>Саобраћајни</a:t>
            </a:r>
            <a:r>
              <a:rPr lang="en-US" i="1" dirty="0"/>
              <a:t> </a:t>
            </a:r>
            <a:r>
              <a:rPr lang="en-US" i="1" dirty="0" err="1" smtClean="0"/>
              <a:t>факултет</a:t>
            </a:r>
            <a:endParaRPr lang="sr-Cyrl-RS" i="1" dirty="0" smtClean="0"/>
          </a:p>
          <a:p>
            <a:r>
              <a:rPr lang="sr-Cyrl-RS" dirty="0" smtClean="0"/>
              <a:t>Нина </a:t>
            </a:r>
            <a:r>
              <a:rPr lang="sr-Cyrl-RS" dirty="0" err="1" smtClean="0"/>
              <a:t>Василљевић</a:t>
            </a:r>
            <a:r>
              <a:rPr lang="sr-Cyrl-RS" dirty="0" smtClean="0"/>
              <a:t>,</a:t>
            </a:r>
            <a:r>
              <a:rPr lang="sr-Cyrl-RS" dirty="0"/>
              <a:t> </a:t>
            </a:r>
            <a:r>
              <a:rPr lang="en-US" i="1" dirty="0" err="1"/>
              <a:t>Универзитет</a:t>
            </a:r>
            <a:r>
              <a:rPr lang="en-US" i="1" dirty="0"/>
              <a:t> у </a:t>
            </a:r>
            <a:r>
              <a:rPr lang="en-US" i="1" dirty="0" err="1"/>
              <a:t>Београду</a:t>
            </a:r>
            <a:r>
              <a:rPr lang="en-US" i="1" dirty="0"/>
              <a:t>- </a:t>
            </a:r>
            <a:r>
              <a:rPr lang="en-US" i="1" dirty="0" err="1"/>
              <a:t>Саобраћајни</a:t>
            </a:r>
            <a:r>
              <a:rPr lang="en-US" i="1" dirty="0"/>
              <a:t> </a:t>
            </a:r>
            <a:r>
              <a:rPr lang="en-US" i="1" dirty="0" err="1"/>
              <a:t>факултет</a:t>
            </a:r>
            <a:endParaRPr lang="sr-Cyrl-RS" b="1" i="1" dirty="0" smtClean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5344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dirty="0" smtClean="0">
                <a:solidFill>
                  <a:schemeClr val="tx2"/>
                </a:solidFill>
              </a:rPr>
              <a:t>Увод</a:t>
            </a:r>
            <a:endParaRPr lang="sr-Latn-BA" sz="36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dirty="0">
                <a:solidFill>
                  <a:schemeClr val="tx2"/>
                </a:solidFill>
              </a:rPr>
              <a:t>Методологија истраживања</a:t>
            </a:r>
            <a:endParaRPr lang="sr-Latn-BA" sz="3600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dirty="0" smtClean="0">
                <a:solidFill>
                  <a:schemeClr val="tx2"/>
                </a:solidFill>
              </a:rPr>
              <a:t>Резултати истраживања са дискусијом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dirty="0" smtClean="0">
                <a:solidFill>
                  <a:schemeClr val="tx2"/>
                </a:solidFill>
              </a:rPr>
              <a:t>Закључак</a:t>
            </a:r>
            <a:endParaRPr lang="en-US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451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35220" y="5410200"/>
            <a:ext cx="664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4000" b="1" dirty="0" smtClean="0">
                <a:solidFill>
                  <a:schemeClr val="tx2"/>
                </a:solidFill>
              </a:rPr>
              <a:t>2012. г. употреба СП 39 % </a:t>
            </a:r>
            <a:endParaRPr lang="en-US" sz="4000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3782" y="4495800"/>
            <a:ext cx="7429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4000" dirty="0" smtClean="0">
                <a:solidFill>
                  <a:schemeClr val="tx2"/>
                </a:solidFill>
              </a:rPr>
              <a:t> 2013. г. употреба СП  у РС 45% 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3233" y="2604235"/>
            <a:ext cx="8610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4000" dirty="0" smtClean="0">
                <a:solidFill>
                  <a:schemeClr val="tx2"/>
                </a:solidFill>
              </a:rPr>
              <a:t>2015 и 2016. г. употреба СП у РС 49%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4106" y="3581400"/>
            <a:ext cx="75688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4000" dirty="0" smtClean="0">
                <a:solidFill>
                  <a:schemeClr val="tx2"/>
                </a:solidFill>
              </a:rPr>
              <a:t> </a:t>
            </a:r>
            <a:r>
              <a:rPr lang="sr-Cyrl-RS" sz="4000" b="1" dirty="0" smtClean="0">
                <a:solidFill>
                  <a:schemeClr val="tx2"/>
                </a:solidFill>
              </a:rPr>
              <a:t>2014. г. употреба СП у РС 43% </a:t>
            </a:r>
            <a:endParaRPr lang="en-US" sz="4000" b="1" dirty="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46861" y="1542406"/>
            <a:ext cx="7223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4000" dirty="0" smtClean="0">
                <a:solidFill>
                  <a:schemeClr val="tx2"/>
                </a:solidFill>
              </a:rPr>
              <a:t>2017. г. употреба СП у РС 62%</a:t>
            </a:r>
            <a:endParaRPr lang="en-US" sz="4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0" y="3922734"/>
            <a:ext cx="88392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600" dirty="0" smtClean="0"/>
              <a:t>Насеље ( Улица Цара Лазара код броја 39) од 9 </a:t>
            </a:r>
            <a:r>
              <a:rPr lang="sr-Cyrl-RS" sz="2600" dirty="0"/>
              <a:t>до </a:t>
            </a:r>
            <a:r>
              <a:rPr lang="sr-Cyrl-RS" sz="2600" dirty="0" smtClean="0"/>
              <a:t>12 сати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600" dirty="0" smtClean="0"/>
              <a:t>Ван насеља (</a:t>
            </a:r>
            <a:r>
              <a:rPr lang="sr-Cyrl-RS" sz="2600" dirty="0"/>
              <a:t>путу М-19, дионица 294, </a:t>
            </a:r>
            <a:r>
              <a:rPr lang="sr-Cyrl-RS" sz="2600" dirty="0" err="1" smtClean="0"/>
              <a:t>стационажа</a:t>
            </a:r>
            <a:r>
              <a:rPr lang="sr-Cyrl-RS" sz="2600" dirty="0" smtClean="0"/>
              <a:t> 10+150, односно на Равној Романији) од 13 </a:t>
            </a:r>
            <a:r>
              <a:rPr lang="sr-Cyrl-RS" sz="2600" dirty="0"/>
              <a:t>до </a:t>
            </a:r>
            <a:r>
              <a:rPr lang="sr-Cyrl-RS" sz="2600" dirty="0" smtClean="0"/>
              <a:t>16 сати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600" dirty="0" smtClean="0"/>
              <a:t>Уторак, 23</a:t>
            </a:r>
            <a:r>
              <a:rPr lang="sr-Cyrl-RS" sz="2600" dirty="0"/>
              <a:t>. </a:t>
            </a:r>
            <a:r>
              <a:rPr lang="sr-Cyrl-RS" sz="2600" dirty="0" smtClean="0"/>
              <a:t>мај 2017. године</a:t>
            </a:r>
            <a:endParaRPr lang="en-US" sz="2600" dirty="0"/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1005214" y="1365250"/>
            <a:ext cx="7126266" cy="252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5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2"/>
          <a:stretch/>
        </p:blipFill>
        <p:spPr bwMode="auto">
          <a:xfrm>
            <a:off x="0" y="1391002"/>
            <a:ext cx="9080594" cy="509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9200" y="2819400"/>
            <a:ext cx="38862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219200" y="4267200"/>
            <a:ext cx="38862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219200" y="5638800"/>
            <a:ext cx="38862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162800" y="4914900"/>
            <a:ext cx="1828800" cy="11049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err="1"/>
              <a:t>К</a:t>
            </a:r>
            <a:r>
              <a:rPr lang="en-US" sz="3200" dirty="0" err="1" smtClean="0"/>
              <a:t>ампања</a:t>
            </a:r>
            <a:r>
              <a:rPr lang="en-US" sz="3200" dirty="0" smtClean="0"/>
              <a:t> „</a:t>
            </a:r>
            <a:r>
              <a:rPr lang="en-US" sz="3200" dirty="0" err="1"/>
              <a:t>Завежи</a:t>
            </a:r>
            <a:r>
              <a:rPr lang="en-US" sz="3200" dirty="0"/>
              <a:t>! </a:t>
            </a:r>
            <a:r>
              <a:rPr lang="en-US" sz="3200" dirty="0" err="1"/>
              <a:t>Доста</a:t>
            </a:r>
            <a:r>
              <a:rPr lang="en-US" sz="3200" dirty="0"/>
              <a:t> </a:t>
            </a:r>
            <a:r>
              <a:rPr lang="en-US" sz="3200" dirty="0" err="1"/>
              <a:t>приче</a:t>
            </a:r>
            <a:r>
              <a:rPr lang="en-US" sz="3200" dirty="0"/>
              <a:t>, </a:t>
            </a:r>
            <a:r>
              <a:rPr lang="en-US" sz="3200" dirty="0" err="1"/>
              <a:t>вежи</a:t>
            </a:r>
            <a:r>
              <a:rPr lang="en-US" sz="3200" dirty="0"/>
              <a:t> </a:t>
            </a:r>
            <a:r>
              <a:rPr lang="en-US" sz="3200" dirty="0" err="1"/>
              <a:t>појас</a:t>
            </a:r>
            <a:r>
              <a:rPr lang="en-US" sz="3200" dirty="0" smtClean="0"/>
              <a:t>!“</a:t>
            </a:r>
            <a:endParaRPr lang="sr-Cyrl-RS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АМС </a:t>
            </a:r>
            <a:r>
              <a:rPr lang="sr-Cyrl-RS" sz="3200" dirty="0" smtClean="0"/>
              <a:t>РС- мерењем у пролеће 2017. </a:t>
            </a:r>
            <a:r>
              <a:rPr lang="sr-Cyrl-RS" sz="3200" dirty="0"/>
              <a:t>године употреба </a:t>
            </a:r>
            <a:r>
              <a:rPr lang="sr-Cyrl-RS" sz="3200" dirty="0" smtClean="0"/>
              <a:t>СП у РС </a:t>
            </a:r>
            <a:r>
              <a:rPr lang="sr-Cyrl-RS" sz="3200" dirty="0"/>
              <a:t>од стране возача </a:t>
            </a:r>
            <a:r>
              <a:rPr lang="sr-Cyrl-RS" sz="3200" dirty="0" smtClean="0"/>
              <a:t>62%</a:t>
            </a:r>
            <a:endParaRPr lang="sr-Cyrl-RS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Р</a:t>
            </a:r>
            <a:r>
              <a:rPr lang="sr-Cyrl-RS" sz="3200" dirty="0" smtClean="0"/>
              <a:t>анија истраживања на територији општине Соколац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Мере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298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Admin</cp:lastModifiedBy>
  <cp:revision>33</cp:revision>
  <dcterms:created xsi:type="dcterms:W3CDTF">2014-10-16T19:11:55Z</dcterms:created>
  <dcterms:modified xsi:type="dcterms:W3CDTF">2017-10-24T18:33:43Z</dcterms:modified>
</cp:coreProperties>
</file>