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7" r:id="rId2"/>
    <p:sldMasterId id="2147483653" r:id="rId3"/>
    <p:sldMasterId id="2147483655" r:id="rId4"/>
  </p:sldMasterIdLst>
  <p:notesMasterIdLst>
    <p:notesMasterId r:id="rId6"/>
  </p:notesMasterIdLst>
  <p:sldIdLst>
    <p:sldId id="285" r:id="rId5"/>
  </p:sldIdLst>
  <p:sldSz cx="35999738" cy="43205400"/>
  <p:notesSz cx="7023100" cy="9309100"/>
  <p:defaultTextStyle>
    <a:defPPr>
      <a:defRPr lang="en-US"/>
    </a:defPPr>
    <a:lvl1pPr algn="l" defTabSz="10879352" rtl="0" fontAlgn="base">
      <a:spcBef>
        <a:spcPct val="0"/>
      </a:spcBef>
      <a:spcAft>
        <a:spcPct val="0"/>
      </a:spcAft>
      <a:defRPr sz="213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5437955" indent="-4446105" algn="l" defTabSz="10879352" rtl="0" fontAlgn="base">
      <a:spcBef>
        <a:spcPct val="0"/>
      </a:spcBef>
      <a:spcAft>
        <a:spcPct val="0"/>
      </a:spcAft>
      <a:defRPr sz="213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10879352" indent="-8895653" algn="l" defTabSz="10879352" rtl="0" fontAlgn="base">
      <a:spcBef>
        <a:spcPct val="0"/>
      </a:spcBef>
      <a:spcAft>
        <a:spcPct val="0"/>
      </a:spcAft>
      <a:defRPr sz="213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6320750" indent="-13345201" algn="l" defTabSz="10879352" rtl="0" fontAlgn="base">
      <a:spcBef>
        <a:spcPct val="0"/>
      </a:spcBef>
      <a:spcAft>
        <a:spcPct val="0"/>
      </a:spcAft>
      <a:defRPr sz="213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21762147" indent="-17794749" algn="l" defTabSz="10879352" rtl="0" fontAlgn="base">
      <a:spcBef>
        <a:spcPct val="0"/>
      </a:spcBef>
      <a:spcAft>
        <a:spcPct val="0"/>
      </a:spcAft>
      <a:defRPr sz="213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4959248" algn="l" defTabSz="1983699" rtl="0" eaLnBrk="1" latinLnBrk="0" hangingPunct="1">
      <a:defRPr sz="213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5951098" algn="l" defTabSz="1983699" rtl="0" eaLnBrk="1" latinLnBrk="0" hangingPunct="1">
      <a:defRPr sz="213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6942948" algn="l" defTabSz="1983699" rtl="0" eaLnBrk="1" latinLnBrk="0" hangingPunct="1">
      <a:defRPr sz="213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7934797" algn="l" defTabSz="1983699" rtl="0" eaLnBrk="1" latinLnBrk="0" hangingPunct="1">
      <a:defRPr sz="213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.KOTOULAS" initials="" lastIdx="2" clrIdx="0"/>
  <p:cmAuthor id="1" name="PosterPresentations.com - 510.649.3001" initials="" lastIdx="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E9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05" autoAdjust="0"/>
    <p:restoredTop sz="94951" autoAdjust="0"/>
  </p:normalViewPr>
  <p:slideViewPr>
    <p:cSldViewPr snapToGrid="0" snapToObjects="1">
      <p:cViewPr>
        <p:scale>
          <a:sx n="66" d="100"/>
          <a:sy n="66" d="100"/>
        </p:scale>
        <p:origin x="5754" y="-90"/>
      </p:cViewPr>
      <p:guideLst>
        <p:guide orient="horz" pos="4354"/>
        <p:guide orient="horz" pos="380"/>
        <p:guide orient="horz" pos="26462"/>
        <p:guide orient="horz"/>
        <p:guide pos="476"/>
        <p:guide pos="222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 defTabSz="5119213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 defTabSz="511921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BBB7B45-6914-4C3D-9DAB-70209AC4EC4B}" type="datetimeFigureOut">
              <a:rPr lang="en-US"/>
              <a:pPr>
                <a:defRPr/>
              </a:pPr>
              <a:t>10/21/2017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57400" y="698500"/>
            <a:ext cx="290830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 defTabSz="5119213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 defTabSz="5119213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73350CD-5109-4027-A3A5-27E7F3E0783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352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0879352" rtl="0" fontAlgn="base">
      <a:spcBef>
        <a:spcPct val="30000"/>
      </a:spcBef>
      <a:spcAft>
        <a:spcPct val="0"/>
      </a:spcAft>
      <a:defRPr sz="14300" kern="1200">
        <a:solidFill>
          <a:schemeClr val="tx1"/>
        </a:solidFill>
        <a:latin typeface="+mn-lt"/>
        <a:ea typeface="+mn-ea"/>
        <a:cs typeface="+mn-cs"/>
      </a:defRPr>
    </a:lvl1pPr>
    <a:lvl2pPr marL="5437955" algn="l" defTabSz="10879352" rtl="0" fontAlgn="base">
      <a:spcBef>
        <a:spcPct val="30000"/>
      </a:spcBef>
      <a:spcAft>
        <a:spcPct val="0"/>
      </a:spcAft>
      <a:defRPr sz="14300" kern="1200">
        <a:solidFill>
          <a:schemeClr val="tx1"/>
        </a:solidFill>
        <a:latin typeface="+mn-lt"/>
        <a:ea typeface="+mn-ea"/>
        <a:cs typeface="+mn-cs"/>
      </a:defRPr>
    </a:lvl2pPr>
    <a:lvl3pPr marL="10879352" algn="l" defTabSz="10879352" rtl="0" fontAlgn="base">
      <a:spcBef>
        <a:spcPct val="30000"/>
      </a:spcBef>
      <a:spcAft>
        <a:spcPct val="0"/>
      </a:spcAft>
      <a:defRPr sz="14300" kern="1200">
        <a:solidFill>
          <a:schemeClr val="tx1"/>
        </a:solidFill>
        <a:latin typeface="+mn-lt"/>
        <a:ea typeface="+mn-ea"/>
        <a:cs typeface="+mn-cs"/>
      </a:defRPr>
    </a:lvl3pPr>
    <a:lvl4pPr marL="16320750" algn="l" defTabSz="10879352" rtl="0" fontAlgn="base">
      <a:spcBef>
        <a:spcPct val="30000"/>
      </a:spcBef>
      <a:spcAft>
        <a:spcPct val="0"/>
      </a:spcAft>
      <a:defRPr sz="14300" kern="1200">
        <a:solidFill>
          <a:schemeClr val="tx1"/>
        </a:solidFill>
        <a:latin typeface="+mn-lt"/>
        <a:ea typeface="+mn-ea"/>
        <a:cs typeface="+mn-cs"/>
      </a:defRPr>
    </a:lvl4pPr>
    <a:lvl5pPr marL="21762147" algn="l" defTabSz="10879352" rtl="0" fontAlgn="base">
      <a:spcBef>
        <a:spcPct val="30000"/>
      </a:spcBef>
      <a:spcAft>
        <a:spcPct val="0"/>
      </a:spcAft>
      <a:defRPr sz="14300" kern="1200">
        <a:solidFill>
          <a:schemeClr val="tx1"/>
        </a:solidFill>
        <a:latin typeface="+mn-lt"/>
        <a:ea typeface="+mn-ea"/>
        <a:cs typeface="+mn-cs"/>
      </a:defRPr>
    </a:lvl5pPr>
    <a:lvl6pPr marL="27203660" algn="l" defTabSz="10881463" rtl="0" eaLnBrk="1" latinLnBrk="0" hangingPunct="1">
      <a:defRPr sz="14300" kern="1200">
        <a:solidFill>
          <a:schemeClr val="tx1"/>
        </a:solidFill>
        <a:latin typeface="+mn-lt"/>
        <a:ea typeface="+mn-ea"/>
        <a:cs typeface="+mn-cs"/>
      </a:defRPr>
    </a:lvl6pPr>
    <a:lvl7pPr marL="32644394" algn="l" defTabSz="10881463" rtl="0" eaLnBrk="1" latinLnBrk="0" hangingPunct="1">
      <a:defRPr sz="14300" kern="1200">
        <a:solidFill>
          <a:schemeClr val="tx1"/>
        </a:solidFill>
        <a:latin typeface="+mn-lt"/>
        <a:ea typeface="+mn-ea"/>
        <a:cs typeface="+mn-cs"/>
      </a:defRPr>
    </a:lvl7pPr>
    <a:lvl8pPr marL="38085123" algn="l" defTabSz="10881463" rtl="0" eaLnBrk="1" latinLnBrk="0" hangingPunct="1">
      <a:defRPr sz="14300" kern="1200">
        <a:solidFill>
          <a:schemeClr val="tx1"/>
        </a:solidFill>
        <a:latin typeface="+mn-lt"/>
        <a:ea typeface="+mn-ea"/>
        <a:cs typeface="+mn-cs"/>
      </a:defRPr>
    </a:lvl8pPr>
    <a:lvl9pPr marL="43525857" algn="l" defTabSz="10881463" rtl="0" eaLnBrk="1" latinLnBrk="0" hangingPunct="1">
      <a:defRPr sz="14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2057400" y="698500"/>
            <a:ext cx="2908300" cy="349091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sr-Latn-CS" altLang="en-US" dirty="0" smtClean="0"/>
          </a:p>
        </p:txBody>
      </p:sp>
      <p:sp>
        <p:nvSpPr>
          <p:cNvPr id="112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58255" indent="-291636"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66546" indent="-233309"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33164" indent="-233309"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99782" indent="-233309"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66401" indent="-233309" defTabSz="5118220" fontAlgn="base">
              <a:spcBef>
                <a:spcPct val="0"/>
              </a:spcBef>
              <a:spcAft>
                <a:spcPct val="0"/>
              </a:spcAft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3033019" indent="-233309" defTabSz="5118220" fontAlgn="base">
              <a:spcBef>
                <a:spcPct val="0"/>
              </a:spcBef>
              <a:spcAft>
                <a:spcPct val="0"/>
              </a:spcAft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99637" indent="-233309" defTabSz="5118220" fontAlgn="base">
              <a:spcBef>
                <a:spcPct val="0"/>
              </a:spcBef>
              <a:spcAft>
                <a:spcPct val="0"/>
              </a:spcAft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966256" indent="-233309" defTabSz="5118220" fontAlgn="base">
              <a:spcBef>
                <a:spcPct val="0"/>
              </a:spcBef>
              <a:spcAft>
                <a:spcPct val="0"/>
              </a:spcAft>
              <a:defRPr sz="100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defTabSz="5118220" fontAlgn="base">
              <a:spcBef>
                <a:spcPct val="0"/>
              </a:spcBef>
              <a:spcAft>
                <a:spcPct val="0"/>
              </a:spcAft>
            </a:pPr>
            <a:fld id="{B2C48F08-B5FF-488B-BD58-0A67643A7B6D}" type="slidenum">
              <a:rPr lang="en-US" altLang="en-US" sz="1200"/>
              <a:pPr defTabSz="5118220"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4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6552" y="923635"/>
            <a:ext cx="88901107" cy="2924831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511191" y="12130039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561606" y="10574712"/>
            <a:ext cx="2790867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6507123" y="4002403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7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539560" y="2309077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16507123" y="6619355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35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07084671" y="2463016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/>
          </p:nvPr>
        </p:nvSpPr>
        <p:spPr>
          <a:xfrm>
            <a:off x="2561606" y="28648895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32180961" y="12114003"/>
            <a:ext cx="27908674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32180958" y="10574712"/>
            <a:ext cx="2790867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61817948" y="12130039"/>
            <a:ext cx="27908674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/>
          </p:nvPr>
        </p:nvSpPr>
        <p:spPr>
          <a:xfrm>
            <a:off x="61795897" y="10558675"/>
            <a:ext cx="27935132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91441707" y="10574712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/>
          </p:nvPr>
        </p:nvSpPr>
        <p:spPr>
          <a:xfrm>
            <a:off x="91441707" y="12130039"/>
            <a:ext cx="27903518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91425902" y="28770559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91644519" y="30325886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/>
          </p:nvPr>
        </p:nvSpPr>
        <p:spPr>
          <a:xfrm>
            <a:off x="91441707" y="51814188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/>
          </p:nvPr>
        </p:nvSpPr>
        <p:spPr>
          <a:xfrm>
            <a:off x="91441706" y="53369515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1" name="Text Placeholder 5"/>
          <p:cNvSpPr>
            <a:spLocks noGrp="1"/>
          </p:cNvSpPr>
          <p:nvPr>
            <p:ph type="body" sz="quarter" idx="9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0" name="Text Placeholder 3"/>
          <p:cNvSpPr>
            <a:spLocks noGrp="1"/>
          </p:cNvSpPr>
          <p:nvPr>
            <p:ph type="body" sz="quarter" idx="96"/>
          </p:nvPr>
        </p:nvSpPr>
        <p:spPr>
          <a:xfrm>
            <a:off x="2511191" y="30204978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3" name="Text Placeholder 3"/>
          <p:cNvSpPr>
            <a:spLocks noGrp="1"/>
          </p:cNvSpPr>
          <p:nvPr>
            <p:ph type="body" sz="quarter" idx="10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1" name="Text Placeholder 3"/>
          <p:cNvSpPr>
            <a:spLocks noGrp="1"/>
          </p:cNvSpPr>
          <p:nvPr>
            <p:ph type="body" sz="quarter" idx="116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2" name="Text Placeholder 3"/>
          <p:cNvSpPr>
            <a:spLocks noGrp="1"/>
          </p:cNvSpPr>
          <p:nvPr>
            <p:ph type="body" sz="quarter" idx="11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3" name="Text Placeholder 3"/>
          <p:cNvSpPr>
            <a:spLocks noGrp="1"/>
          </p:cNvSpPr>
          <p:nvPr>
            <p:ph type="body" sz="quarter" idx="118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4" name="Text Placeholder 3"/>
          <p:cNvSpPr>
            <a:spLocks noGrp="1"/>
          </p:cNvSpPr>
          <p:nvPr>
            <p:ph type="body" sz="quarter" idx="119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5" name="Text Placeholder 3"/>
          <p:cNvSpPr>
            <a:spLocks noGrp="1"/>
          </p:cNvSpPr>
          <p:nvPr>
            <p:ph type="body" sz="quarter" idx="120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6" name="Text Placeholder 3"/>
          <p:cNvSpPr>
            <a:spLocks noGrp="1"/>
          </p:cNvSpPr>
          <p:nvPr>
            <p:ph type="body" sz="quarter" idx="121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7" name="Text Placeholder 3"/>
          <p:cNvSpPr>
            <a:spLocks noGrp="1"/>
          </p:cNvSpPr>
          <p:nvPr>
            <p:ph type="body" sz="quarter" idx="122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8" name="Text Placeholder 3"/>
          <p:cNvSpPr>
            <a:spLocks noGrp="1"/>
          </p:cNvSpPr>
          <p:nvPr>
            <p:ph type="body" sz="quarter" idx="123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124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125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3" name="Picture Placeholder 13"/>
          <p:cNvSpPr>
            <a:spLocks noGrp="1"/>
          </p:cNvSpPr>
          <p:nvPr>
            <p:ph type="pic" sz="quarter" idx="11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4" name="Picture Placeholder 13"/>
          <p:cNvSpPr>
            <a:spLocks noGrp="1"/>
          </p:cNvSpPr>
          <p:nvPr>
            <p:ph type="pic" sz="quarter" idx="126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5" name="Picture Placeholder 13"/>
          <p:cNvSpPr>
            <a:spLocks noGrp="1"/>
          </p:cNvSpPr>
          <p:nvPr>
            <p:ph type="pic" sz="quarter" idx="127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6" name="Picture Placeholder 13"/>
          <p:cNvSpPr>
            <a:spLocks noGrp="1"/>
          </p:cNvSpPr>
          <p:nvPr>
            <p:ph type="pic" sz="quarter" idx="128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7" name="Picture Placeholder 13"/>
          <p:cNvSpPr>
            <a:spLocks noGrp="1"/>
          </p:cNvSpPr>
          <p:nvPr>
            <p:ph type="pic" sz="quarter" idx="129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9" name="Picture Placeholder 13"/>
          <p:cNvSpPr>
            <a:spLocks noGrp="1"/>
          </p:cNvSpPr>
          <p:nvPr>
            <p:ph type="pic" sz="quarter" idx="130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2" name="Picture Placeholder 13"/>
          <p:cNvSpPr>
            <a:spLocks noGrp="1"/>
          </p:cNvSpPr>
          <p:nvPr>
            <p:ph type="pic" sz="quarter" idx="131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5" name="Picture Placeholder 13"/>
          <p:cNvSpPr>
            <a:spLocks noGrp="1"/>
          </p:cNvSpPr>
          <p:nvPr>
            <p:ph type="pic" sz="quarter" idx="132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8" name="Picture Placeholder 13"/>
          <p:cNvSpPr>
            <a:spLocks noGrp="1"/>
          </p:cNvSpPr>
          <p:nvPr>
            <p:ph type="pic" sz="quarter" idx="133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2" name="Picture Placeholder 13"/>
          <p:cNvSpPr>
            <a:spLocks noGrp="1"/>
          </p:cNvSpPr>
          <p:nvPr>
            <p:ph type="pic" sz="quarter" idx="134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21" name="Picture Placeholder 13"/>
          <p:cNvSpPr>
            <a:spLocks noGrp="1"/>
          </p:cNvSpPr>
          <p:nvPr>
            <p:ph type="pic" sz="quarter" idx="13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62" name="Text Placeholder 5"/>
          <p:cNvSpPr>
            <a:spLocks noGrp="1"/>
          </p:cNvSpPr>
          <p:nvPr>
            <p:ph type="body" sz="quarter" idx="13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3" name="Text Placeholder 5"/>
          <p:cNvSpPr>
            <a:spLocks noGrp="1"/>
          </p:cNvSpPr>
          <p:nvPr>
            <p:ph type="body" sz="quarter" idx="13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4" name="Text Placeholder 5"/>
          <p:cNvSpPr>
            <a:spLocks noGrp="1"/>
          </p:cNvSpPr>
          <p:nvPr>
            <p:ph type="body" sz="quarter" idx="13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5" name="Text Placeholder 5"/>
          <p:cNvSpPr>
            <a:spLocks noGrp="1"/>
          </p:cNvSpPr>
          <p:nvPr>
            <p:ph type="body" sz="quarter" idx="13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6" name="Text Placeholder 5"/>
          <p:cNvSpPr>
            <a:spLocks noGrp="1"/>
          </p:cNvSpPr>
          <p:nvPr>
            <p:ph type="body" sz="quarter" idx="140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7" name="Text Placeholder 5"/>
          <p:cNvSpPr>
            <a:spLocks noGrp="1"/>
          </p:cNvSpPr>
          <p:nvPr>
            <p:ph type="body" sz="quarter" idx="141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8" name="Text Placeholder 5"/>
          <p:cNvSpPr>
            <a:spLocks noGrp="1"/>
          </p:cNvSpPr>
          <p:nvPr>
            <p:ph type="body" sz="quarter" idx="142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9" name="Text Placeholder 5"/>
          <p:cNvSpPr>
            <a:spLocks noGrp="1"/>
          </p:cNvSpPr>
          <p:nvPr>
            <p:ph type="body" sz="quarter" idx="143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0" name="Text Placeholder 5"/>
          <p:cNvSpPr>
            <a:spLocks noGrp="1"/>
          </p:cNvSpPr>
          <p:nvPr>
            <p:ph type="body" sz="quarter" idx="144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4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4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4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4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4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571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6552" y="923635"/>
            <a:ext cx="88901107" cy="2924831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511193" y="12130039"/>
            <a:ext cx="37746969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561604" y="10574712"/>
            <a:ext cx="3769655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6507123" y="4002403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7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539560" y="2309077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16507123" y="6619355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35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07084671" y="2463016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19"/>
          </p:nvPr>
        </p:nvSpPr>
        <p:spPr>
          <a:xfrm>
            <a:off x="2561604" y="36261463"/>
            <a:ext cx="37751378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/>
          </p:nvPr>
        </p:nvSpPr>
        <p:spPr>
          <a:xfrm>
            <a:off x="2616430" y="34771000"/>
            <a:ext cx="37696554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42087879" y="43038401"/>
            <a:ext cx="37692136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42087879" y="41499110"/>
            <a:ext cx="37692136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42109930" y="12146075"/>
            <a:ext cx="37692136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/>
          </p:nvPr>
        </p:nvSpPr>
        <p:spPr>
          <a:xfrm>
            <a:off x="42087877" y="10574712"/>
            <a:ext cx="37714194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81640606" y="10574712"/>
            <a:ext cx="3770461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/>
          </p:nvPr>
        </p:nvSpPr>
        <p:spPr>
          <a:xfrm>
            <a:off x="81640606" y="12130039"/>
            <a:ext cx="37704619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81640606" y="34706136"/>
            <a:ext cx="3770461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81626634" y="36261463"/>
            <a:ext cx="3771859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/>
          </p:nvPr>
        </p:nvSpPr>
        <p:spPr>
          <a:xfrm>
            <a:off x="81640606" y="51814188"/>
            <a:ext cx="3770461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/>
          </p:nvPr>
        </p:nvSpPr>
        <p:spPr>
          <a:xfrm>
            <a:off x="81640608" y="53369515"/>
            <a:ext cx="3771859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8" name="Text Placeholder 5"/>
          <p:cNvSpPr>
            <a:spLocks noGrp="1"/>
          </p:cNvSpPr>
          <p:nvPr>
            <p:ph type="body" sz="quarter" idx="9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9" name="Text Placeholder 3"/>
          <p:cNvSpPr>
            <a:spLocks noGrp="1"/>
          </p:cNvSpPr>
          <p:nvPr>
            <p:ph type="body" sz="quarter" idx="10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116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11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118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119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8" name="Text Placeholder 3"/>
          <p:cNvSpPr>
            <a:spLocks noGrp="1"/>
          </p:cNvSpPr>
          <p:nvPr>
            <p:ph type="body" sz="quarter" idx="120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0" name="Text Placeholder 3"/>
          <p:cNvSpPr>
            <a:spLocks noGrp="1"/>
          </p:cNvSpPr>
          <p:nvPr>
            <p:ph type="body" sz="quarter" idx="121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1" name="Text Placeholder 3"/>
          <p:cNvSpPr>
            <a:spLocks noGrp="1"/>
          </p:cNvSpPr>
          <p:nvPr>
            <p:ph type="body" sz="quarter" idx="122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3" name="Text Placeholder 3"/>
          <p:cNvSpPr>
            <a:spLocks noGrp="1"/>
          </p:cNvSpPr>
          <p:nvPr>
            <p:ph type="body" sz="quarter" idx="123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124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6" name="Text Placeholder 3"/>
          <p:cNvSpPr>
            <a:spLocks noGrp="1"/>
          </p:cNvSpPr>
          <p:nvPr>
            <p:ph type="body" sz="quarter" idx="125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5" name="Picture Placeholder 13"/>
          <p:cNvSpPr>
            <a:spLocks noGrp="1"/>
          </p:cNvSpPr>
          <p:nvPr>
            <p:ph type="pic" sz="quarter" idx="11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06" name="Picture Placeholder 13"/>
          <p:cNvSpPr>
            <a:spLocks noGrp="1"/>
          </p:cNvSpPr>
          <p:nvPr>
            <p:ph type="pic" sz="quarter" idx="126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07" name="Picture Placeholder 13"/>
          <p:cNvSpPr>
            <a:spLocks noGrp="1"/>
          </p:cNvSpPr>
          <p:nvPr>
            <p:ph type="pic" sz="quarter" idx="127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08" name="Picture Placeholder 13"/>
          <p:cNvSpPr>
            <a:spLocks noGrp="1"/>
          </p:cNvSpPr>
          <p:nvPr>
            <p:ph type="pic" sz="quarter" idx="128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09" name="Picture Placeholder 13"/>
          <p:cNvSpPr>
            <a:spLocks noGrp="1"/>
          </p:cNvSpPr>
          <p:nvPr>
            <p:ph type="pic" sz="quarter" idx="129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0" name="Picture Placeholder 13"/>
          <p:cNvSpPr>
            <a:spLocks noGrp="1"/>
          </p:cNvSpPr>
          <p:nvPr>
            <p:ph type="pic" sz="quarter" idx="130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1" name="Picture Placeholder 13"/>
          <p:cNvSpPr>
            <a:spLocks noGrp="1"/>
          </p:cNvSpPr>
          <p:nvPr>
            <p:ph type="pic" sz="quarter" idx="131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4" name="Picture Placeholder 13"/>
          <p:cNvSpPr>
            <a:spLocks noGrp="1"/>
          </p:cNvSpPr>
          <p:nvPr>
            <p:ph type="pic" sz="quarter" idx="132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5" name="Picture Placeholder 13"/>
          <p:cNvSpPr>
            <a:spLocks noGrp="1"/>
          </p:cNvSpPr>
          <p:nvPr>
            <p:ph type="pic" sz="quarter" idx="133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6" name="Picture Placeholder 13"/>
          <p:cNvSpPr>
            <a:spLocks noGrp="1"/>
          </p:cNvSpPr>
          <p:nvPr>
            <p:ph type="pic" sz="quarter" idx="134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7" name="Picture Placeholder 13"/>
          <p:cNvSpPr>
            <a:spLocks noGrp="1"/>
          </p:cNvSpPr>
          <p:nvPr>
            <p:ph type="pic" sz="quarter" idx="13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18" name="Text Placeholder 5"/>
          <p:cNvSpPr>
            <a:spLocks noGrp="1"/>
          </p:cNvSpPr>
          <p:nvPr>
            <p:ph type="body" sz="quarter" idx="13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19" name="Text Placeholder 5"/>
          <p:cNvSpPr>
            <a:spLocks noGrp="1"/>
          </p:cNvSpPr>
          <p:nvPr>
            <p:ph type="body" sz="quarter" idx="13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0" name="Text Placeholder 5"/>
          <p:cNvSpPr>
            <a:spLocks noGrp="1"/>
          </p:cNvSpPr>
          <p:nvPr>
            <p:ph type="body" sz="quarter" idx="13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3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2" name="Text Placeholder 5"/>
          <p:cNvSpPr>
            <a:spLocks noGrp="1"/>
          </p:cNvSpPr>
          <p:nvPr>
            <p:ph type="body" sz="quarter" idx="140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3" name="Text Placeholder 5"/>
          <p:cNvSpPr>
            <a:spLocks noGrp="1"/>
          </p:cNvSpPr>
          <p:nvPr>
            <p:ph type="body" sz="quarter" idx="141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42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43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6" name="Text Placeholder 5"/>
          <p:cNvSpPr>
            <a:spLocks noGrp="1"/>
          </p:cNvSpPr>
          <p:nvPr>
            <p:ph type="body" sz="quarter" idx="144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7" name="Text Placeholder 5"/>
          <p:cNvSpPr>
            <a:spLocks noGrp="1"/>
          </p:cNvSpPr>
          <p:nvPr>
            <p:ph type="body" sz="quarter" idx="14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8" name="Text Placeholder 5"/>
          <p:cNvSpPr>
            <a:spLocks noGrp="1"/>
          </p:cNvSpPr>
          <p:nvPr>
            <p:ph type="body" sz="quarter" idx="14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9" name="Text Placeholder 5"/>
          <p:cNvSpPr>
            <a:spLocks noGrp="1"/>
          </p:cNvSpPr>
          <p:nvPr>
            <p:ph type="body" sz="quarter" idx="14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0" name="Text Placeholder 5"/>
          <p:cNvSpPr>
            <a:spLocks noGrp="1"/>
          </p:cNvSpPr>
          <p:nvPr>
            <p:ph type="body" sz="quarter" idx="14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1" name="Text Placeholder 5"/>
          <p:cNvSpPr>
            <a:spLocks noGrp="1"/>
          </p:cNvSpPr>
          <p:nvPr>
            <p:ph type="body" sz="quarter" idx="14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052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center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6552" y="923635"/>
            <a:ext cx="88901107" cy="2924831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511191" y="12130039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561606" y="10574712"/>
            <a:ext cx="2790867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6507123" y="4002403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7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539560" y="2309077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16507123" y="6619355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35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07084671" y="2463016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19"/>
          </p:nvPr>
        </p:nvSpPr>
        <p:spPr>
          <a:xfrm>
            <a:off x="2506782" y="30139356"/>
            <a:ext cx="27935132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/>
          </p:nvPr>
        </p:nvSpPr>
        <p:spPr>
          <a:xfrm>
            <a:off x="2561606" y="28648895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32180956" y="12114003"/>
            <a:ext cx="57545662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32180958" y="10574712"/>
            <a:ext cx="57545666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32180958" y="44067235"/>
            <a:ext cx="57545666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/>
          </p:nvPr>
        </p:nvSpPr>
        <p:spPr>
          <a:xfrm>
            <a:off x="32180954" y="42511908"/>
            <a:ext cx="57545666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91441707" y="10574712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/>
          </p:nvPr>
        </p:nvSpPr>
        <p:spPr>
          <a:xfrm>
            <a:off x="91441707" y="12130039"/>
            <a:ext cx="27903518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91425902" y="28770559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91644519" y="30325886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/>
          </p:nvPr>
        </p:nvSpPr>
        <p:spPr>
          <a:xfrm>
            <a:off x="91441707" y="51814188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/>
          </p:nvPr>
        </p:nvSpPr>
        <p:spPr>
          <a:xfrm>
            <a:off x="91441706" y="53369515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0" name="Text Placeholder 5"/>
          <p:cNvSpPr>
            <a:spLocks noGrp="1"/>
          </p:cNvSpPr>
          <p:nvPr>
            <p:ph type="body" sz="quarter" idx="9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10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116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11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118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119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6" name="Text Placeholder 3"/>
          <p:cNvSpPr>
            <a:spLocks noGrp="1"/>
          </p:cNvSpPr>
          <p:nvPr>
            <p:ph type="body" sz="quarter" idx="120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121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8" name="Text Placeholder 3"/>
          <p:cNvSpPr>
            <a:spLocks noGrp="1"/>
          </p:cNvSpPr>
          <p:nvPr>
            <p:ph type="body" sz="quarter" idx="122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9" name="Text Placeholder 3"/>
          <p:cNvSpPr>
            <a:spLocks noGrp="1"/>
          </p:cNvSpPr>
          <p:nvPr>
            <p:ph type="body" sz="quarter" idx="123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1" name="Text Placeholder 3"/>
          <p:cNvSpPr>
            <a:spLocks noGrp="1"/>
          </p:cNvSpPr>
          <p:nvPr>
            <p:ph type="body" sz="quarter" idx="124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2" name="Text Placeholder 3"/>
          <p:cNvSpPr>
            <a:spLocks noGrp="1"/>
          </p:cNvSpPr>
          <p:nvPr>
            <p:ph type="body" sz="quarter" idx="125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3" name="Picture Placeholder 13"/>
          <p:cNvSpPr>
            <a:spLocks noGrp="1"/>
          </p:cNvSpPr>
          <p:nvPr>
            <p:ph type="pic" sz="quarter" idx="11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4" name="Picture Placeholder 13"/>
          <p:cNvSpPr>
            <a:spLocks noGrp="1"/>
          </p:cNvSpPr>
          <p:nvPr>
            <p:ph type="pic" sz="quarter" idx="126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5" name="Picture Placeholder 13"/>
          <p:cNvSpPr>
            <a:spLocks noGrp="1"/>
          </p:cNvSpPr>
          <p:nvPr>
            <p:ph type="pic" sz="quarter" idx="127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6" name="Picture Placeholder 13"/>
          <p:cNvSpPr>
            <a:spLocks noGrp="1"/>
          </p:cNvSpPr>
          <p:nvPr>
            <p:ph type="pic" sz="quarter" idx="128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7" name="Picture Placeholder 13"/>
          <p:cNvSpPr>
            <a:spLocks noGrp="1"/>
          </p:cNvSpPr>
          <p:nvPr>
            <p:ph type="pic" sz="quarter" idx="129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8" name="Picture Placeholder 13"/>
          <p:cNvSpPr>
            <a:spLocks noGrp="1"/>
          </p:cNvSpPr>
          <p:nvPr>
            <p:ph type="pic" sz="quarter" idx="130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9" name="Picture Placeholder 13"/>
          <p:cNvSpPr>
            <a:spLocks noGrp="1"/>
          </p:cNvSpPr>
          <p:nvPr>
            <p:ph type="pic" sz="quarter" idx="131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0" name="Picture Placeholder 13"/>
          <p:cNvSpPr>
            <a:spLocks noGrp="1"/>
          </p:cNvSpPr>
          <p:nvPr>
            <p:ph type="pic" sz="quarter" idx="132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1" name="Picture Placeholder 13"/>
          <p:cNvSpPr>
            <a:spLocks noGrp="1"/>
          </p:cNvSpPr>
          <p:nvPr>
            <p:ph type="pic" sz="quarter" idx="133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2" name="Picture Placeholder 13"/>
          <p:cNvSpPr>
            <a:spLocks noGrp="1"/>
          </p:cNvSpPr>
          <p:nvPr>
            <p:ph type="pic" sz="quarter" idx="134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3" name="Picture Placeholder 13"/>
          <p:cNvSpPr>
            <a:spLocks noGrp="1"/>
          </p:cNvSpPr>
          <p:nvPr>
            <p:ph type="pic" sz="quarter" idx="13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4" name="Text Placeholder 5"/>
          <p:cNvSpPr>
            <a:spLocks noGrp="1"/>
          </p:cNvSpPr>
          <p:nvPr>
            <p:ph type="body" sz="quarter" idx="13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5" name="Text Placeholder 5"/>
          <p:cNvSpPr>
            <a:spLocks noGrp="1"/>
          </p:cNvSpPr>
          <p:nvPr>
            <p:ph type="body" sz="quarter" idx="13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6" name="Text Placeholder 5"/>
          <p:cNvSpPr>
            <a:spLocks noGrp="1"/>
          </p:cNvSpPr>
          <p:nvPr>
            <p:ph type="body" sz="quarter" idx="13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7" name="Text Placeholder 5"/>
          <p:cNvSpPr>
            <a:spLocks noGrp="1"/>
          </p:cNvSpPr>
          <p:nvPr>
            <p:ph type="body" sz="quarter" idx="13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8" name="Text Placeholder 5"/>
          <p:cNvSpPr>
            <a:spLocks noGrp="1"/>
          </p:cNvSpPr>
          <p:nvPr>
            <p:ph type="body" sz="quarter" idx="140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9" name="Text Placeholder 5"/>
          <p:cNvSpPr>
            <a:spLocks noGrp="1"/>
          </p:cNvSpPr>
          <p:nvPr>
            <p:ph type="body" sz="quarter" idx="141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0" name="Text Placeholder 5"/>
          <p:cNvSpPr>
            <a:spLocks noGrp="1"/>
          </p:cNvSpPr>
          <p:nvPr>
            <p:ph type="body" sz="quarter" idx="142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1" name="Text Placeholder 5"/>
          <p:cNvSpPr>
            <a:spLocks noGrp="1"/>
          </p:cNvSpPr>
          <p:nvPr>
            <p:ph type="body" sz="quarter" idx="143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0" name="Text Placeholder 5"/>
          <p:cNvSpPr>
            <a:spLocks noGrp="1"/>
          </p:cNvSpPr>
          <p:nvPr>
            <p:ph type="body" sz="quarter" idx="144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4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2" name="Text Placeholder 5"/>
          <p:cNvSpPr>
            <a:spLocks noGrp="1"/>
          </p:cNvSpPr>
          <p:nvPr>
            <p:ph type="body" sz="quarter" idx="14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3" name="Text Placeholder 5"/>
          <p:cNvSpPr>
            <a:spLocks noGrp="1"/>
          </p:cNvSpPr>
          <p:nvPr>
            <p:ph type="body" sz="quarter" idx="14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4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4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251739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ed right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76552" y="923635"/>
            <a:ext cx="88901107" cy="2924831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>
              <a:defRPr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511191" y="12130039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561606" y="10574712"/>
            <a:ext cx="27908679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16507123" y="4002403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78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5"/>
          </p:nvPr>
        </p:nvSpPr>
        <p:spPr>
          <a:xfrm>
            <a:off x="2539560" y="2309077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5" name="Text Placeholder 6"/>
          <p:cNvSpPr>
            <a:spLocks noGrp="1"/>
          </p:cNvSpPr>
          <p:nvPr>
            <p:ph type="body" sz="quarter" idx="16"/>
          </p:nvPr>
        </p:nvSpPr>
        <p:spPr>
          <a:xfrm>
            <a:off x="16507123" y="6619355"/>
            <a:ext cx="89096139" cy="2309077"/>
          </a:xfrm>
          <a:prstGeom prst="rect">
            <a:avLst/>
          </a:prstGeom>
        </p:spPr>
        <p:txBody>
          <a:bodyPr lIns="226698" tIns="113347" rIns="226698" bIns="113347" anchor="ctr" anchorCtr="0"/>
          <a:lstStyle>
            <a:lvl1pPr algn="ctr">
              <a:buNone/>
              <a:defRPr sz="13500" baseline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Picture Placeholder 13"/>
          <p:cNvSpPr>
            <a:spLocks noGrp="1"/>
          </p:cNvSpPr>
          <p:nvPr>
            <p:ph type="pic" sz="quarter" idx="18"/>
          </p:nvPr>
        </p:nvSpPr>
        <p:spPr>
          <a:xfrm>
            <a:off x="107084671" y="2463016"/>
            <a:ext cx="12274528" cy="5079970"/>
          </a:xfrm>
          <a:prstGeom prst="rect">
            <a:avLst/>
          </a:prstGeom>
        </p:spPr>
        <p:txBody>
          <a:bodyPr lIns="226698" tIns="113347" rIns="226698" bIns="113347" anchor="ctr"/>
          <a:lstStyle>
            <a:lvl1pPr algn="ctr">
              <a:buNone/>
              <a:defRPr sz="10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quarter" idx="19"/>
          </p:nvPr>
        </p:nvSpPr>
        <p:spPr>
          <a:xfrm>
            <a:off x="2506782" y="30139356"/>
            <a:ext cx="27935132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0" name="Text Placeholder 5"/>
          <p:cNvSpPr>
            <a:spLocks noGrp="1"/>
          </p:cNvSpPr>
          <p:nvPr>
            <p:ph type="body" sz="quarter" idx="20"/>
          </p:nvPr>
        </p:nvSpPr>
        <p:spPr>
          <a:xfrm>
            <a:off x="2561606" y="28648895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32180963" y="12114003"/>
            <a:ext cx="5754565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2" name="Text Placeholder 5"/>
          <p:cNvSpPr>
            <a:spLocks noGrp="1"/>
          </p:cNvSpPr>
          <p:nvPr>
            <p:ph type="body" sz="quarter" idx="22"/>
          </p:nvPr>
        </p:nvSpPr>
        <p:spPr>
          <a:xfrm>
            <a:off x="32180958" y="10574712"/>
            <a:ext cx="57545666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quarter" idx="23"/>
          </p:nvPr>
        </p:nvSpPr>
        <p:spPr>
          <a:xfrm>
            <a:off x="32180958" y="30139356"/>
            <a:ext cx="5754565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24"/>
          </p:nvPr>
        </p:nvSpPr>
        <p:spPr>
          <a:xfrm>
            <a:off x="32180963" y="28649653"/>
            <a:ext cx="57545666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5" name="Text Placeholder 5"/>
          <p:cNvSpPr>
            <a:spLocks noGrp="1"/>
          </p:cNvSpPr>
          <p:nvPr>
            <p:ph type="body" sz="quarter" idx="25"/>
          </p:nvPr>
        </p:nvSpPr>
        <p:spPr>
          <a:xfrm>
            <a:off x="32180958" y="47422109"/>
            <a:ext cx="57545657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6" name="Text Placeholder 3"/>
          <p:cNvSpPr>
            <a:spLocks noGrp="1"/>
          </p:cNvSpPr>
          <p:nvPr>
            <p:ph type="body" sz="quarter" idx="26"/>
          </p:nvPr>
        </p:nvSpPr>
        <p:spPr>
          <a:xfrm>
            <a:off x="32180958" y="48977438"/>
            <a:ext cx="5754565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7" name="Text Placeholder 5"/>
          <p:cNvSpPr>
            <a:spLocks noGrp="1"/>
          </p:cNvSpPr>
          <p:nvPr>
            <p:ph type="body" sz="quarter" idx="27"/>
          </p:nvPr>
        </p:nvSpPr>
        <p:spPr>
          <a:xfrm>
            <a:off x="91425902" y="10574712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8" name="Text Placeholder 3"/>
          <p:cNvSpPr>
            <a:spLocks noGrp="1"/>
          </p:cNvSpPr>
          <p:nvPr>
            <p:ph type="body" sz="quarter" idx="28"/>
          </p:nvPr>
        </p:nvSpPr>
        <p:spPr>
          <a:xfrm>
            <a:off x="91411921" y="12130039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9" name="Text Placeholder 5"/>
          <p:cNvSpPr>
            <a:spLocks noGrp="1"/>
          </p:cNvSpPr>
          <p:nvPr>
            <p:ph type="body" sz="quarter" idx="29"/>
          </p:nvPr>
        </p:nvSpPr>
        <p:spPr>
          <a:xfrm>
            <a:off x="91441707" y="57092094"/>
            <a:ext cx="2790351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30" name="Text Placeholder 3"/>
          <p:cNvSpPr>
            <a:spLocks noGrp="1"/>
          </p:cNvSpPr>
          <p:nvPr>
            <p:ph type="body" sz="quarter" idx="30"/>
          </p:nvPr>
        </p:nvSpPr>
        <p:spPr>
          <a:xfrm>
            <a:off x="91441706" y="58647423"/>
            <a:ext cx="27917497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850114" indent="-850114">
              <a:buNone/>
              <a:defRPr sz="610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0" name="Text Placeholder 5"/>
          <p:cNvSpPr>
            <a:spLocks noGrp="1"/>
          </p:cNvSpPr>
          <p:nvPr>
            <p:ph type="body" sz="quarter" idx="9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1" name="Text Placeholder 3"/>
          <p:cNvSpPr>
            <a:spLocks noGrp="1"/>
          </p:cNvSpPr>
          <p:nvPr>
            <p:ph type="body" sz="quarter" idx="10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2" name="Text Placeholder 3"/>
          <p:cNvSpPr>
            <a:spLocks noGrp="1"/>
          </p:cNvSpPr>
          <p:nvPr>
            <p:ph type="body" sz="quarter" idx="116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3" name="Text Placeholder 3"/>
          <p:cNvSpPr>
            <a:spLocks noGrp="1"/>
          </p:cNvSpPr>
          <p:nvPr>
            <p:ph type="body" sz="quarter" idx="117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4" name="Text Placeholder 3"/>
          <p:cNvSpPr>
            <a:spLocks noGrp="1"/>
          </p:cNvSpPr>
          <p:nvPr>
            <p:ph type="body" sz="quarter" idx="118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5" name="Text Placeholder 3"/>
          <p:cNvSpPr>
            <a:spLocks noGrp="1"/>
          </p:cNvSpPr>
          <p:nvPr>
            <p:ph type="body" sz="quarter" idx="119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6" name="Text Placeholder 3"/>
          <p:cNvSpPr>
            <a:spLocks noGrp="1"/>
          </p:cNvSpPr>
          <p:nvPr>
            <p:ph type="body" sz="quarter" idx="120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7" name="Text Placeholder 3"/>
          <p:cNvSpPr>
            <a:spLocks noGrp="1"/>
          </p:cNvSpPr>
          <p:nvPr>
            <p:ph type="body" sz="quarter" idx="121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8" name="Text Placeholder 3"/>
          <p:cNvSpPr>
            <a:spLocks noGrp="1"/>
          </p:cNvSpPr>
          <p:nvPr>
            <p:ph type="body" sz="quarter" idx="122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9" name="Text Placeholder 3"/>
          <p:cNvSpPr>
            <a:spLocks noGrp="1"/>
          </p:cNvSpPr>
          <p:nvPr>
            <p:ph type="body" sz="quarter" idx="123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1" name="Text Placeholder 3"/>
          <p:cNvSpPr>
            <a:spLocks noGrp="1"/>
          </p:cNvSpPr>
          <p:nvPr>
            <p:ph type="body" sz="quarter" idx="124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2" name="Text Placeholder 3"/>
          <p:cNvSpPr>
            <a:spLocks noGrp="1"/>
          </p:cNvSpPr>
          <p:nvPr>
            <p:ph type="body" sz="quarter" idx="125"/>
          </p:nvPr>
        </p:nvSpPr>
        <p:spPr>
          <a:xfrm>
            <a:off x="-28875668" y="47685131"/>
            <a:ext cx="27930723" cy="2083274"/>
          </a:xfrm>
          <a:prstGeom prst="rect">
            <a:avLst/>
          </a:prstGeom>
        </p:spPr>
        <p:txBody>
          <a:bodyPr wrap="square" lIns="566743" tIns="566743" rIns="566743" bIns="566743">
            <a:spAutoFit/>
          </a:bodyPr>
          <a:lstStyle>
            <a:lvl1pPr marL="0" indent="0">
              <a:buNone/>
              <a:defRPr sz="6100" baseline="0">
                <a:latin typeface="Trebuchet MS" pitchFamily="34" charset="0"/>
              </a:defRPr>
            </a:lvl1pPr>
            <a:lvl2pPr marL="3683828" indent="-1416857">
              <a:defRPr sz="6100">
                <a:latin typeface="Trebuchet MS" pitchFamily="34" charset="0"/>
              </a:defRPr>
            </a:lvl2pPr>
            <a:lvl3pPr marL="5100685" indent="-1416857">
              <a:defRPr sz="6100">
                <a:latin typeface="Trebuchet MS" pitchFamily="34" charset="0"/>
              </a:defRPr>
            </a:lvl3pPr>
            <a:lvl4pPr marL="6659229" indent="-1558545">
              <a:defRPr sz="6100">
                <a:latin typeface="Trebuchet MS" pitchFamily="34" charset="0"/>
              </a:defRPr>
            </a:lvl4pPr>
            <a:lvl5pPr marL="7792715" indent="-1133485">
              <a:defRPr sz="6100">
                <a:latin typeface="Trebuchet MS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3" name="Picture Placeholder 13"/>
          <p:cNvSpPr>
            <a:spLocks noGrp="1"/>
          </p:cNvSpPr>
          <p:nvPr>
            <p:ph type="pic" sz="quarter" idx="11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4" name="Picture Placeholder 13"/>
          <p:cNvSpPr>
            <a:spLocks noGrp="1"/>
          </p:cNvSpPr>
          <p:nvPr>
            <p:ph type="pic" sz="quarter" idx="126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5" name="Picture Placeholder 13"/>
          <p:cNvSpPr>
            <a:spLocks noGrp="1"/>
          </p:cNvSpPr>
          <p:nvPr>
            <p:ph type="pic" sz="quarter" idx="127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6" name="Picture Placeholder 13"/>
          <p:cNvSpPr>
            <a:spLocks noGrp="1"/>
          </p:cNvSpPr>
          <p:nvPr>
            <p:ph type="pic" sz="quarter" idx="128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7" name="Picture Placeholder 13"/>
          <p:cNvSpPr>
            <a:spLocks noGrp="1"/>
          </p:cNvSpPr>
          <p:nvPr>
            <p:ph type="pic" sz="quarter" idx="129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8" name="Picture Placeholder 13"/>
          <p:cNvSpPr>
            <a:spLocks noGrp="1"/>
          </p:cNvSpPr>
          <p:nvPr>
            <p:ph type="pic" sz="quarter" idx="130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79" name="Picture Placeholder 13"/>
          <p:cNvSpPr>
            <a:spLocks noGrp="1"/>
          </p:cNvSpPr>
          <p:nvPr>
            <p:ph type="pic" sz="quarter" idx="131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80" name="Picture Placeholder 13"/>
          <p:cNvSpPr>
            <a:spLocks noGrp="1"/>
          </p:cNvSpPr>
          <p:nvPr>
            <p:ph type="pic" sz="quarter" idx="132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1" name="Picture Placeholder 13"/>
          <p:cNvSpPr>
            <a:spLocks noGrp="1"/>
          </p:cNvSpPr>
          <p:nvPr>
            <p:ph type="pic" sz="quarter" idx="133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2" name="Picture Placeholder 13"/>
          <p:cNvSpPr>
            <a:spLocks noGrp="1"/>
          </p:cNvSpPr>
          <p:nvPr>
            <p:ph type="pic" sz="quarter" idx="134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3" name="Picture Placeholder 13"/>
          <p:cNvSpPr>
            <a:spLocks noGrp="1"/>
          </p:cNvSpPr>
          <p:nvPr>
            <p:ph type="pic" sz="quarter" idx="135"/>
          </p:nvPr>
        </p:nvSpPr>
        <p:spPr>
          <a:xfrm>
            <a:off x="-21653110" y="54876225"/>
            <a:ext cx="12510710" cy="7483081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</a:ln>
          <a:effectLst/>
        </p:spPr>
        <p:txBody>
          <a:bodyPr lIns="226698" tIns="113347" rIns="226698" bIns="113347" anchor="ctr"/>
          <a:lstStyle>
            <a:lvl1pPr marL="0" indent="0" algn="ctr">
              <a:buNone/>
              <a:defRPr sz="100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4" name="Text Placeholder 5"/>
          <p:cNvSpPr>
            <a:spLocks noGrp="1"/>
          </p:cNvSpPr>
          <p:nvPr>
            <p:ph type="body" sz="quarter" idx="13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5" name="Text Placeholder 5"/>
          <p:cNvSpPr>
            <a:spLocks noGrp="1"/>
          </p:cNvSpPr>
          <p:nvPr>
            <p:ph type="body" sz="quarter" idx="13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6" name="Text Placeholder 5"/>
          <p:cNvSpPr>
            <a:spLocks noGrp="1"/>
          </p:cNvSpPr>
          <p:nvPr>
            <p:ph type="body" sz="quarter" idx="13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7" name="Text Placeholder 5"/>
          <p:cNvSpPr>
            <a:spLocks noGrp="1"/>
          </p:cNvSpPr>
          <p:nvPr>
            <p:ph type="body" sz="quarter" idx="13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8" name="Text Placeholder 5"/>
          <p:cNvSpPr>
            <a:spLocks noGrp="1"/>
          </p:cNvSpPr>
          <p:nvPr>
            <p:ph type="body" sz="quarter" idx="140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9" name="Text Placeholder 5"/>
          <p:cNvSpPr>
            <a:spLocks noGrp="1"/>
          </p:cNvSpPr>
          <p:nvPr>
            <p:ph type="body" sz="quarter" idx="141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0" name="Text Placeholder 5"/>
          <p:cNvSpPr>
            <a:spLocks noGrp="1"/>
          </p:cNvSpPr>
          <p:nvPr>
            <p:ph type="body" sz="quarter" idx="142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1" name="Text Placeholder 5"/>
          <p:cNvSpPr>
            <a:spLocks noGrp="1"/>
          </p:cNvSpPr>
          <p:nvPr>
            <p:ph type="body" sz="quarter" idx="143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0" name="Text Placeholder 5"/>
          <p:cNvSpPr>
            <a:spLocks noGrp="1"/>
          </p:cNvSpPr>
          <p:nvPr>
            <p:ph type="body" sz="quarter" idx="144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45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2" name="Text Placeholder 5"/>
          <p:cNvSpPr>
            <a:spLocks noGrp="1"/>
          </p:cNvSpPr>
          <p:nvPr>
            <p:ph type="body" sz="quarter" idx="146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3" name="Text Placeholder 5"/>
          <p:cNvSpPr>
            <a:spLocks noGrp="1"/>
          </p:cNvSpPr>
          <p:nvPr>
            <p:ph type="body" sz="quarter" idx="147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48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49"/>
          </p:nvPr>
        </p:nvSpPr>
        <p:spPr>
          <a:xfrm>
            <a:off x="-28858033" y="39999410"/>
            <a:ext cx="27913088" cy="1858207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226698" tIns="226698" rIns="226698" bIns="226698" anchor="ctr" anchorCtr="0">
            <a:spAutoFit/>
          </a:bodyPr>
          <a:lstStyle>
            <a:lvl1pPr algn="ctr">
              <a:buNone/>
              <a:defRPr sz="91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8496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www.facebook.com/pages/PosterPresentationscom/217914411419?v=app_4949752878&amp;ref=ts" TargetMode="Externa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hyperlink" Target="http://www.facebook.com/pages/PosterPresentationscom/217914411419?v=app_4949752878&amp;ref=ts" TargetMode="Externa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eg"/><Relationship Id="rId5" Type="http://schemas.openxmlformats.org/officeDocument/2006/relationships/hyperlink" Target="http://www.facebook.com/pages/PosterPresentationscom/217914411419?v=app_4949752878&amp;ref=ts" TargetMode="External"/><Relationship Id="rId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jpeg"/><Relationship Id="rId5" Type="http://schemas.openxmlformats.org/officeDocument/2006/relationships/hyperlink" Target="http://www.facebook.com/pages/PosterPresentationscom/217914411419?v=app_4949752878&amp;ref=ts" TargetMode="Externa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3E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-8533211" y="-25654"/>
            <a:ext cx="8246003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QUICK DESIGN GUIDE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This PowerPoint 2007 template produces a 36”x56” professional  poster. It will save you valuable time placing titles, subtitles, text, and graphics.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it to create your presentation. Then send it to </a:t>
            </a:r>
            <a:r>
              <a:rPr lang="en-US" sz="7800" b="1" dirty="0">
                <a:latin typeface="Trebuchet MS" pitchFamily="34" charset="0"/>
              </a:rPr>
              <a:t>PosterPresentations.com</a:t>
            </a:r>
            <a:r>
              <a:rPr lang="en-US" sz="7800" dirty="0">
                <a:latin typeface="Trebuchet MS" pitchFamily="34" charset="0"/>
              </a:rPr>
              <a:t> for premium quality, same day affordable printing.</a:t>
            </a:r>
            <a:br>
              <a:rPr lang="en-US" sz="7800" dirty="0">
                <a:latin typeface="Trebuchet MS" pitchFamily="34" charset="0"/>
              </a:rPr>
            </a:b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We provide a series of </a:t>
            </a:r>
            <a:r>
              <a:rPr lang="en-US" sz="7800" b="1" dirty="0">
                <a:latin typeface="Trebuchet MS" pitchFamily="34" charset="0"/>
              </a:rPr>
              <a:t>online tutorials</a:t>
            </a:r>
            <a:r>
              <a:rPr lang="en-US" sz="7800" dirty="0">
                <a:latin typeface="Trebuchet MS" pitchFamily="34" charset="0"/>
              </a:rPr>
              <a:t> that will guide you through the poster design process and answer your poster production questions.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View our online tutorials at:</a:t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http://bit.ly/Poster_creation_help </a:t>
            </a:r>
            <a:r>
              <a:rPr lang="en-US" sz="7800" dirty="0">
                <a:latin typeface="Trebuchet MS" pitchFamily="34" charset="0"/>
              </a:rPr>
              <a:t/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latin typeface="Trebuchet MS" pitchFamily="34" charset="0"/>
              </a:rPr>
              <a:t>(copy and paste the link into your web browser).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For assistance and to order your printed poster</a:t>
            </a:r>
            <a:r>
              <a:rPr lang="en-US" sz="7800" dirty="0">
                <a:solidFill>
                  <a:schemeClr val="bg1"/>
                </a:solidFill>
                <a:latin typeface="Trebuchet MS" pitchFamily="34" charset="0"/>
              </a:rPr>
              <a:t> call </a:t>
            </a: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PosterPresentations.com</a:t>
            </a: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</a:t>
            </a:r>
            <a:r>
              <a:rPr lang="en-US" sz="7800" dirty="0">
                <a:latin typeface="Trebuchet MS" pitchFamily="34" charset="0"/>
              </a:rPr>
              <a:t>at </a:t>
            </a: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1.866.649.3004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Object Placeholders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the placeholders provided below to add new elements to your poster: Drag a placeholder onto the poster area, size it, and click it to edit.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Section Header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section headers to separate topics or concepts within your presentation.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Text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preformatted text placeholder to the poster to add a new body of text.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Picture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graphic placeholder onto your poster, size it first, and then click it to add a picture to the poster.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latin typeface="Trebuchet MS" pitchFamily="34" charset="0"/>
            </a:endParaRPr>
          </a:p>
        </p:txBody>
      </p:sp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4" y="0"/>
            <a:ext cx="35999738" cy="62986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" y="6308273"/>
            <a:ext cx="35999738" cy="19883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72684" y="42304219"/>
            <a:ext cx="2063390" cy="198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6268" tIns="113113" rIns="226268" bIns="113113">
            <a:spAutoFit/>
          </a:bodyPr>
          <a:lstStyle/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RESEARCH POSTER PRESENTATION DESIGN © 2011</a:t>
            </a:r>
          </a:p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www.PosterPresentations.com</a:t>
            </a:r>
          </a:p>
        </p:txBody>
      </p:sp>
      <p:sp>
        <p:nvSpPr>
          <p:cNvPr id="15" name="Rectangle 35"/>
          <p:cNvSpPr>
            <a:spLocks noChangeArrowheads="1"/>
          </p:cNvSpPr>
          <p:nvPr/>
        </p:nvSpPr>
        <p:spPr bwMode="auto">
          <a:xfrm>
            <a:off x="27001694" y="6901575"/>
            <a:ext cx="8249781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9500669" y="6901575"/>
            <a:ext cx="8249784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7" name="Rectangle 33"/>
          <p:cNvSpPr>
            <a:spLocks noChangeArrowheads="1"/>
          </p:cNvSpPr>
          <p:nvPr/>
        </p:nvSpPr>
        <p:spPr bwMode="auto">
          <a:xfrm>
            <a:off x="18249291" y="6901575"/>
            <a:ext cx="8249781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5" name="Rectangle 33"/>
          <p:cNvSpPr>
            <a:spLocks noChangeArrowheads="1"/>
          </p:cNvSpPr>
          <p:nvPr/>
        </p:nvSpPr>
        <p:spPr bwMode="auto">
          <a:xfrm>
            <a:off x="755824" y="6901575"/>
            <a:ext cx="8249784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6271834" y="2"/>
            <a:ext cx="8242225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>
            <a:lvl1pPr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QUICK TIPS</a:t>
            </a:r>
          </a:p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PowerPoint template requires basic PowerPoint (version 2007 or newer) skills. Below is a list of commonly asked questions specific to this template. 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If you are using an older version of PowerPoint some template features may not work properly.</a:t>
            </a: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Using the template</a:t>
            </a: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Verifying the quality of your graphics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Go to the VIEW menu and click on ZOOM to set your preferred magnification. This template is at 100% the size of the final poster. All text and graphics will be printed at 100% their size. To see what your poster will look like when printed, set the zoom to 100% and evaluate the quality of all your graphics before you submit your poster for printing.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Using the placeholders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add text to this template click inside a placeholder and type in or paste your text. To move a placeholder, click on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(to select it), place your cursor on its frame and your cursor will change to this symbol:         Then, click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and drag it to its new location where you can resize it as needed. Additional placeholders can be found on the left side of this template.</a:t>
            </a:r>
          </a:p>
          <a:p>
            <a:pPr>
              <a:lnSpc>
                <a:spcPts val="9111"/>
              </a:lnSpc>
            </a:pPr>
            <a:endParaRPr lang="en-US" altLang="en-US" sz="78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layout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template has four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different column layouts. </a:t>
            </a:r>
          </a:p>
          <a:p>
            <a:pPr>
              <a:lnSpc>
                <a:spcPts val="9111"/>
              </a:lnSpc>
            </a:pP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your mouse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on the background and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click on “Layout” to see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layout options.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columns in the provided layouts are fixed and cannot be moved but advanced users can modify any layout by going to VIEW and then SLIDE MASTER.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Importing text and graphics from external sources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TEXT: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Paste or type your text into a pre-existing placeholder or drag in a new placeholder from the left side of the template. Move it anywhere as needed.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PHOTOS: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Drag in a picture placeholder, size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first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, click in it and insert a photo from the menu.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TABLES: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You can copy and paste a table from an external document onto this poster template. To make the text fit better in the cells of an imported table,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on the table, click FORMAT SHAPE  then click on TEXT BOX and change the INTERNAL MARGIN values to 0.25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color scheme</a:t>
            </a:r>
          </a:p>
          <a:p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change the color scheme of this template go to the “Design” menu and click on “Colors”. You can choose from the provide color combinations or you can create your own.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5200" b="1">
              <a:solidFill>
                <a:schemeClr val="bg1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7800" b="1">
              <a:solidFill>
                <a:srgbClr val="FFFFFF"/>
              </a:solidFill>
              <a:latin typeface="Trebuchet MS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8506762" y="31134061"/>
            <a:ext cx="8219551" cy="10198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698" tIns="113347" rIns="226698" bIns="113347" anchor="ctr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7282" y="19976726"/>
            <a:ext cx="3888696" cy="401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1611" y="16189199"/>
            <a:ext cx="483725" cy="5772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Box 43"/>
          <p:cNvSpPr txBox="1"/>
          <p:nvPr/>
        </p:nvSpPr>
        <p:spPr>
          <a:xfrm>
            <a:off x="36581720" y="40517894"/>
            <a:ext cx="7516638" cy="10231646"/>
          </a:xfrm>
          <a:prstGeom prst="rect">
            <a:avLst/>
          </a:prstGeom>
          <a:noFill/>
        </p:spPr>
        <p:txBody>
          <a:bodyPr lIns="226698" tIns="113347" rIns="226698" bIns="113347">
            <a:spAutoFit/>
          </a:bodyPr>
          <a:lstStyle/>
          <a:p>
            <a:pPr defTabSz="10881463" fontAlgn="auto">
              <a:lnSpc>
                <a:spcPts val="78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© 2011 PosterPresentations.com</a:t>
            </a:r>
            <a:b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2117 Fourth Street , Unit C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Berkeley  CA  94710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b="1" dirty="0">
                <a:solidFill>
                  <a:srgbClr val="FFFF00"/>
                </a:solidFill>
                <a:latin typeface="+mn-lt"/>
                <a:cs typeface="+mn-cs"/>
              </a:rPr>
              <a:t>posterpresenter@gmail.com</a:t>
            </a:r>
            <a:endParaRPr lang="en-US" sz="87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pSp>
        <p:nvGrpSpPr>
          <p:cNvPr id="1039" name="Group 26"/>
          <p:cNvGrpSpPr>
            <a:grpSpLocks/>
          </p:cNvGrpSpPr>
          <p:nvPr/>
        </p:nvGrpSpPr>
        <p:grpSpPr bwMode="auto">
          <a:xfrm>
            <a:off x="-8166643" y="40886704"/>
            <a:ext cx="7573323" cy="7759225"/>
            <a:chOff x="44242388" y="28054064"/>
            <a:chExt cx="9771400" cy="5002573"/>
          </a:xfrm>
        </p:grpSpPr>
        <p:sp>
          <p:nvSpPr>
            <p:cNvPr id="28" name="Rounded Rectangle 27"/>
            <p:cNvSpPr/>
            <p:nvPr userDrawn="1"/>
          </p:nvSpPr>
          <p:spPr>
            <a:xfrm>
              <a:off x="44242388" y="28054064"/>
              <a:ext cx="9771400" cy="108966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1044" name="Picture 32" descr="http://t2.gstatic.com/images?q=tbn:ANd9GcR4APHC6TT9w54M2zn_pvCiBxUNcspYPoVxirLRphBoJabfSvu7zw">
              <a:hlinkClick r:id="rId5"/>
            </p:cNvPr>
            <p:cNvPicPr>
              <a:picLocks noChangeAspect="1" noChangeArrowheads="1"/>
            </p:cNvPicPr>
            <p:nvPr userDrawn="1"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1112" y="28126638"/>
              <a:ext cx="91440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32"/>
            <p:cNvSpPr txBox="1"/>
            <p:nvPr userDrawn="1"/>
          </p:nvSpPr>
          <p:spPr>
            <a:xfrm>
              <a:off x="45344352" y="28155379"/>
              <a:ext cx="8669436" cy="49012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Student discounts are available on our </a:t>
              </a:r>
              <a:r>
                <a:rPr lang="en-US" sz="6100" dirty="0" err="1" smtClean="0">
                  <a:solidFill>
                    <a:schemeClr val="tx2"/>
                  </a:solidFill>
                  <a:latin typeface="Trebuchet MS" pitchFamily="34" charset="0"/>
                </a:rPr>
                <a:t>Facebook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page.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Go to </a:t>
              </a:r>
              <a:r>
                <a:rPr lang="en-US" sz="6100" u="sng" dirty="0" smtClean="0">
                  <a:solidFill>
                    <a:schemeClr val="tx2"/>
                  </a:solidFill>
                  <a:latin typeface="Trebuchet MS" pitchFamily="34" charset="0"/>
                </a:rPr>
                <a:t>PosterPresentations.com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and click on the FB icon.</a:t>
              </a:r>
              <a:endParaRPr lang="en-US" sz="6100" dirty="0">
                <a:solidFill>
                  <a:schemeClr val="tx2"/>
                </a:solidFill>
                <a:latin typeface="Trebuchet MS" pitchFamily="34" charset="0"/>
              </a:endParaRPr>
            </a:p>
          </p:txBody>
        </p:sp>
      </p:grpSp>
      <p:cxnSp>
        <p:nvCxnSpPr>
          <p:cNvPr id="41" name="Straight Connector 40"/>
          <p:cNvCxnSpPr/>
          <p:nvPr/>
        </p:nvCxnSpPr>
        <p:spPr>
          <a:xfrm>
            <a:off x="122817083" y="8973334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22817083" y="61876858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-28762753" y="26727572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ctr" defTabSz="10879352" rtl="0" fontAlgn="base">
        <a:spcBef>
          <a:spcPct val="0"/>
        </a:spcBef>
        <a:spcAft>
          <a:spcPct val="0"/>
        </a:spcAft>
        <a:defRPr sz="217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  <a:lvl2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2pPr>
      <a:lvl3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3pPr>
      <a:lvl4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4pPr>
      <a:lvl5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5pPr>
      <a:lvl6pPr marL="991850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6pPr>
      <a:lvl7pPr marL="19836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7pPr>
      <a:lvl8pPr marL="297554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8pPr>
      <a:lvl9pPr marL="39673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9pPr>
    </p:titleStyle>
    <p:bodyStyle>
      <a:lvl1pPr marL="4077604" indent="-4077604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38200" kern="1200">
          <a:solidFill>
            <a:schemeClr val="tx1"/>
          </a:solidFill>
          <a:latin typeface="+mn-lt"/>
          <a:ea typeface="+mn-ea"/>
          <a:cs typeface="+mn-cs"/>
        </a:defRPr>
      </a:lvl1pPr>
      <a:lvl2pPr marL="8840550" indent="-3399153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3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0051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286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1449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239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2846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»"/>
        <a:defRPr sz="239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027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4756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5490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6219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1pPr>
      <a:lvl2pPr marL="544073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146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19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2926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366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439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512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585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3E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4" y="0"/>
            <a:ext cx="35999738" cy="62986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748262" y="6901575"/>
            <a:ext cx="11144577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" y="6308273"/>
            <a:ext cx="35999738" cy="19883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72684" y="42304219"/>
            <a:ext cx="2063390" cy="198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6268" tIns="113113" rIns="226268" bIns="113113">
            <a:spAutoFit/>
          </a:bodyPr>
          <a:lstStyle/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RESEARCH POSTER PRESENTATION DESIGN © 2011</a:t>
            </a:r>
          </a:p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www.PosterPresentations.com</a:t>
            </a:r>
          </a:p>
        </p:txBody>
      </p:sp>
      <p:sp>
        <p:nvSpPr>
          <p:cNvPr id="18" name="Rectangle 33"/>
          <p:cNvSpPr>
            <a:spLocks noChangeArrowheads="1"/>
          </p:cNvSpPr>
          <p:nvPr/>
        </p:nvSpPr>
        <p:spPr bwMode="auto">
          <a:xfrm>
            <a:off x="12425692" y="6901575"/>
            <a:ext cx="11144577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9" name="Rectangle 33"/>
          <p:cNvSpPr>
            <a:spLocks noChangeArrowheads="1"/>
          </p:cNvSpPr>
          <p:nvPr/>
        </p:nvSpPr>
        <p:spPr bwMode="auto">
          <a:xfrm>
            <a:off x="24103121" y="6901575"/>
            <a:ext cx="11144577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8533211" y="-25654"/>
            <a:ext cx="8246003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QUICK DESIGN GUIDE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This PowerPoint 2007 template produces a 36”x56” professional  poster. It will save you valuable time placing titles, subtitles, text, and graphics.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it to create your presentation. Then send it to </a:t>
            </a:r>
            <a:r>
              <a:rPr lang="en-US" sz="7800" b="1" dirty="0">
                <a:latin typeface="Trebuchet MS" pitchFamily="34" charset="0"/>
              </a:rPr>
              <a:t>PosterPresentations.com</a:t>
            </a:r>
            <a:r>
              <a:rPr lang="en-US" sz="7800" dirty="0">
                <a:latin typeface="Trebuchet MS" pitchFamily="34" charset="0"/>
              </a:rPr>
              <a:t> for premium quality, same day affordable printing.</a:t>
            </a:r>
            <a:br>
              <a:rPr lang="en-US" sz="7800" dirty="0">
                <a:latin typeface="Trebuchet MS" pitchFamily="34" charset="0"/>
              </a:rPr>
            </a:b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We provide a series of </a:t>
            </a:r>
            <a:r>
              <a:rPr lang="en-US" sz="7800" b="1" dirty="0">
                <a:latin typeface="Trebuchet MS" pitchFamily="34" charset="0"/>
              </a:rPr>
              <a:t>online tutorials</a:t>
            </a:r>
            <a:r>
              <a:rPr lang="en-US" sz="7800" dirty="0">
                <a:latin typeface="Trebuchet MS" pitchFamily="34" charset="0"/>
              </a:rPr>
              <a:t> that will guide you through the poster design process and answer your poster production questions.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View our online tutorials at:</a:t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http://bit.ly/Poster_creation_help </a:t>
            </a:r>
            <a:r>
              <a:rPr lang="en-US" sz="7800" dirty="0">
                <a:latin typeface="Trebuchet MS" pitchFamily="34" charset="0"/>
              </a:rPr>
              <a:t/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latin typeface="Trebuchet MS" pitchFamily="34" charset="0"/>
              </a:rPr>
              <a:t>(copy and paste the link into your web browser).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For assistance and to order your printed poster</a:t>
            </a:r>
            <a:r>
              <a:rPr lang="en-US" sz="7800" dirty="0">
                <a:solidFill>
                  <a:schemeClr val="bg1"/>
                </a:solidFill>
                <a:latin typeface="Trebuchet MS" pitchFamily="34" charset="0"/>
              </a:rPr>
              <a:t> call </a:t>
            </a: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PosterPresentations.com</a:t>
            </a: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</a:t>
            </a:r>
            <a:r>
              <a:rPr lang="en-US" sz="7800" dirty="0">
                <a:latin typeface="Trebuchet MS" pitchFamily="34" charset="0"/>
              </a:rPr>
              <a:t>at </a:t>
            </a: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1.866.649.3004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Object Placeholders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the placeholders provided below to add new elements to your poster: Drag a placeholder onto the poster area, size it, and click it to edit.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Section Header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section headers to separate topics or concepts within your presentation.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Text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preformatted text placeholder to the poster to add a new body of text.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Picture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graphic placeholder onto your poster, size it first, and then click it to add a picture to the poster.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latin typeface="Trebuchet MS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6271834" y="2"/>
            <a:ext cx="8242225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>
            <a:lvl1pPr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QUICK TIPS</a:t>
            </a:r>
          </a:p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PowerPoint template requires basic PowerPoint (version 2007 or newer) skills. Below is a list of commonly asked questions specific to this template. 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If you are using an older version of PowerPoint some template features may not work properly.</a:t>
            </a: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Using the template</a:t>
            </a: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Verifying the quality of your graphics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Go to the VIEW menu and click on ZOOM to set your preferred magnification. This template is at 100% the size of the final poster. All text and graphics will be printed at 100% their size. To see what your poster will look like when printed, set the zoom to 100% and evaluate the quality of all your graphics before you submit your poster for printing.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Using the placeholders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add text to this template click inside a placeholder and type in or paste your text. To move a placeholder, click on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(to select it), place your cursor on its frame and your cursor will change to this symbol:         Then, click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and drag it to its new location where you can resize it as needed. Additional placeholders can be found on the left side of this template.</a:t>
            </a:r>
          </a:p>
          <a:p>
            <a:pPr>
              <a:lnSpc>
                <a:spcPts val="9111"/>
              </a:lnSpc>
            </a:pPr>
            <a:endParaRPr lang="en-US" altLang="en-US" sz="78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layout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template has four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different column layouts. </a:t>
            </a:r>
          </a:p>
          <a:p>
            <a:pPr>
              <a:lnSpc>
                <a:spcPts val="9111"/>
              </a:lnSpc>
            </a:pP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your mouse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on the background and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click on “Layout” to see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layout options.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columns in the provided layouts are fixed and cannot be moved but advanced users can modify any layout by going to VIEW and then SLIDE MASTER.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Importing text and graphics from external sources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TEXT: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Paste or type your text into a pre-existing placeholder or drag in a new placeholder from the left side of the template. Move it anywhere as needed.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PHOTOS: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Drag in a picture placeholder, size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first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, click in it and insert a photo from the menu.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TABLES: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You can copy and paste a table from an external document onto this poster template. To make the text fit better in the cells of an imported table,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on the table, click FORMAT SHAPE  then click on TEXT BOX and change the INTERNAL MARGIN values to 0.25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color scheme</a:t>
            </a:r>
          </a:p>
          <a:p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change the color scheme of this template go to the “Design” menu and click on “Colors”. You can choose from the provide color combinations or you can create your own.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5200" b="1">
              <a:solidFill>
                <a:schemeClr val="bg1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7800" b="1">
              <a:solidFill>
                <a:srgbClr val="FFFFFF"/>
              </a:solidFill>
              <a:latin typeface="Trebuchet MS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8506762" y="31134061"/>
            <a:ext cx="8219551" cy="10198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698" tIns="113347" rIns="226698" bIns="113347" anchor="ctr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8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7515" y="19979935"/>
            <a:ext cx="3888696" cy="401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1379" y="16189199"/>
            <a:ext cx="483725" cy="5772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36581720" y="40572414"/>
            <a:ext cx="7516638" cy="10231646"/>
          </a:xfrm>
          <a:prstGeom prst="rect">
            <a:avLst/>
          </a:prstGeom>
          <a:noFill/>
        </p:spPr>
        <p:txBody>
          <a:bodyPr lIns="226698" tIns="113347" rIns="226698" bIns="113347">
            <a:spAutoFit/>
          </a:bodyPr>
          <a:lstStyle/>
          <a:p>
            <a:pPr defTabSz="10881463" fontAlgn="auto">
              <a:lnSpc>
                <a:spcPts val="78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© 2011 PosterPresentations.com</a:t>
            </a:r>
            <a:b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2117 Fourth Street , Unit C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Berkeley  CA  94710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b="1" dirty="0">
                <a:solidFill>
                  <a:srgbClr val="FFFF00"/>
                </a:solidFill>
                <a:latin typeface="+mn-lt"/>
                <a:cs typeface="+mn-cs"/>
              </a:rPr>
              <a:t>posterpresenter@gmail.com</a:t>
            </a:r>
            <a:endParaRPr lang="en-US" sz="87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pSp>
        <p:nvGrpSpPr>
          <p:cNvPr id="3086" name="Group 32"/>
          <p:cNvGrpSpPr>
            <a:grpSpLocks/>
          </p:cNvGrpSpPr>
          <p:nvPr/>
        </p:nvGrpSpPr>
        <p:grpSpPr bwMode="auto">
          <a:xfrm>
            <a:off x="-8166643" y="40886705"/>
            <a:ext cx="7573323" cy="7756020"/>
            <a:chOff x="44242388" y="28054064"/>
            <a:chExt cx="9771400" cy="5014424"/>
          </a:xfrm>
        </p:grpSpPr>
        <p:sp>
          <p:nvSpPr>
            <p:cNvPr id="34" name="Rounded Rectangle 33"/>
            <p:cNvSpPr/>
            <p:nvPr userDrawn="1"/>
          </p:nvSpPr>
          <p:spPr>
            <a:xfrm>
              <a:off x="44242388" y="28054064"/>
              <a:ext cx="9771400" cy="109062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3091" name="Picture 34" descr="http://t2.gstatic.com/images?q=tbn:ANd9GcR4APHC6TT9w54M2zn_pvCiBxUNcspYPoVxirLRphBoJabfSvu7zw">
              <a:hlinkClick r:id="rId5"/>
            </p:cNvPr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1112" y="28126638"/>
              <a:ext cx="91440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2"/>
            <p:cNvSpPr txBox="1"/>
            <p:nvPr userDrawn="1"/>
          </p:nvSpPr>
          <p:spPr>
            <a:xfrm>
              <a:off x="45344352" y="28153588"/>
              <a:ext cx="8669436" cy="4914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Student discounts are available on our </a:t>
              </a:r>
              <a:r>
                <a:rPr lang="en-US" sz="6100" dirty="0" err="1" smtClean="0">
                  <a:solidFill>
                    <a:schemeClr val="tx2"/>
                  </a:solidFill>
                  <a:latin typeface="Trebuchet MS" pitchFamily="34" charset="0"/>
                </a:rPr>
                <a:t>Facebook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page.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Go to </a:t>
              </a:r>
              <a:r>
                <a:rPr lang="en-US" sz="6100" u="sng" dirty="0" smtClean="0">
                  <a:solidFill>
                    <a:schemeClr val="tx2"/>
                  </a:solidFill>
                  <a:latin typeface="Trebuchet MS" pitchFamily="34" charset="0"/>
                </a:rPr>
                <a:t>PosterPresentations.com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and click on the FB icon.</a:t>
              </a:r>
              <a:endParaRPr lang="en-US" sz="6100" dirty="0">
                <a:solidFill>
                  <a:schemeClr val="tx2"/>
                </a:solidFill>
                <a:latin typeface="Trebuchet MS" pitchFamily="34" charset="0"/>
              </a:endParaRPr>
            </a:p>
          </p:txBody>
        </p:sp>
      </p:grpSp>
      <p:cxnSp>
        <p:nvCxnSpPr>
          <p:cNvPr id="37" name="Straight Connector 36"/>
          <p:cNvCxnSpPr/>
          <p:nvPr/>
        </p:nvCxnSpPr>
        <p:spPr>
          <a:xfrm>
            <a:off x="122817083" y="8973334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22817083" y="61963449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-28762753" y="26727572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defTabSz="10879352" rtl="0" fontAlgn="base">
        <a:spcBef>
          <a:spcPct val="0"/>
        </a:spcBef>
        <a:spcAft>
          <a:spcPct val="0"/>
        </a:spcAft>
        <a:defRPr sz="217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  <a:lvl2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2pPr>
      <a:lvl3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3pPr>
      <a:lvl4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4pPr>
      <a:lvl5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5pPr>
      <a:lvl6pPr marL="991850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6pPr>
      <a:lvl7pPr marL="19836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7pPr>
      <a:lvl8pPr marL="297554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8pPr>
      <a:lvl9pPr marL="39673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9pPr>
    </p:titleStyle>
    <p:bodyStyle>
      <a:lvl1pPr marL="4077604" indent="-4077604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38200" kern="1200">
          <a:solidFill>
            <a:schemeClr val="tx1"/>
          </a:solidFill>
          <a:latin typeface="+mn-lt"/>
          <a:ea typeface="+mn-ea"/>
          <a:cs typeface="+mn-cs"/>
        </a:defRPr>
      </a:lvl1pPr>
      <a:lvl2pPr marL="8840550" indent="-3399153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3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0051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286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1449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239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2846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»"/>
        <a:defRPr sz="239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027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4756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5490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6219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1pPr>
      <a:lvl2pPr marL="544073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146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19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2926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366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439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512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585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3E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4" y="0"/>
            <a:ext cx="35999738" cy="62986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748262" y="6901575"/>
            <a:ext cx="8253562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" y="6308273"/>
            <a:ext cx="35999738" cy="19883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72684" y="42304219"/>
            <a:ext cx="2063390" cy="198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6268" tIns="113113" rIns="226268" bIns="113113">
            <a:spAutoFit/>
          </a:bodyPr>
          <a:lstStyle/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RESEARCH POSTER PRESENTATION DESIGN © 2011</a:t>
            </a:r>
          </a:p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www.PosterPresentations.com</a:t>
            </a:r>
          </a:p>
        </p:txBody>
      </p:sp>
      <p:sp>
        <p:nvSpPr>
          <p:cNvPr id="15" name="Rectangle 35"/>
          <p:cNvSpPr>
            <a:spLocks noChangeArrowheads="1"/>
          </p:cNvSpPr>
          <p:nvPr/>
        </p:nvSpPr>
        <p:spPr bwMode="auto">
          <a:xfrm>
            <a:off x="27001694" y="6901575"/>
            <a:ext cx="8249781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9500669" y="6901575"/>
            <a:ext cx="16998407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-8533211" y="-25654"/>
            <a:ext cx="8246003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QUICK DESIGN GUIDE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This PowerPoint 2007 template produces a 36”x56” professional  poster. It will save you valuable time placing titles, subtitles, text, and graphics.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it to create your presentation. Then send it to </a:t>
            </a:r>
            <a:r>
              <a:rPr lang="en-US" sz="7800" b="1" dirty="0">
                <a:latin typeface="Trebuchet MS" pitchFamily="34" charset="0"/>
              </a:rPr>
              <a:t>PosterPresentations.com</a:t>
            </a:r>
            <a:r>
              <a:rPr lang="en-US" sz="7800" dirty="0">
                <a:latin typeface="Trebuchet MS" pitchFamily="34" charset="0"/>
              </a:rPr>
              <a:t> for premium quality, same day affordable printing.</a:t>
            </a:r>
            <a:br>
              <a:rPr lang="en-US" sz="7800" dirty="0">
                <a:latin typeface="Trebuchet MS" pitchFamily="34" charset="0"/>
              </a:rPr>
            </a:b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We provide a series of </a:t>
            </a:r>
            <a:r>
              <a:rPr lang="en-US" sz="7800" b="1" dirty="0">
                <a:latin typeface="Trebuchet MS" pitchFamily="34" charset="0"/>
              </a:rPr>
              <a:t>online tutorials</a:t>
            </a:r>
            <a:r>
              <a:rPr lang="en-US" sz="7800" dirty="0">
                <a:latin typeface="Trebuchet MS" pitchFamily="34" charset="0"/>
              </a:rPr>
              <a:t> that will guide you through the poster design process and answer your poster production questions.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View our online tutorials at:</a:t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http://bit.ly/Poster_creation_help </a:t>
            </a:r>
            <a:r>
              <a:rPr lang="en-US" sz="7800" dirty="0">
                <a:latin typeface="Trebuchet MS" pitchFamily="34" charset="0"/>
              </a:rPr>
              <a:t/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latin typeface="Trebuchet MS" pitchFamily="34" charset="0"/>
              </a:rPr>
              <a:t>(copy and paste the link into your web browser).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For assistance and to order your printed poster</a:t>
            </a:r>
            <a:r>
              <a:rPr lang="en-US" sz="7800" dirty="0">
                <a:solidFill>
                  <a:schemeClr val="bg1"/>
                </a:solidFill>
                <a:latin typeface="Trebuchet MS" pitchFamily="34" charset="0"/>
              </a:rPr>
              <a:t> call </a:t>
            </a: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PosterPresentations.com</a:t>
            </a: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</a:t>
            </a:r>
            <a:r>
              <a:rPr lang="en-US" sz="7800" dirty="0">
                <a:latin typeface="Trebuchet MS" pitchFamily="34" charset="0"/>
              </a:rPr>
              <a:t>at </a:t>
            </a: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1.866.649.3004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Object Placeholders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the placeholders provided below to add new elements to your poster: Drag a placeholder onto the poster area, size it, and click it to edit.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Section Header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section headers to separate topics or concepts within your presentation.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Text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preformatted text placeholder to the poster to add a new body of text.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Picture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graphic placeholder onto your poster, size it first, and then click it to add a picture to the poster.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latin typeface="Trebuchet MS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6271834" y="2"/>
            <a:ext cx="8242225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>
            <a:lvl1pPr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QUICK TIPS</a:t>
            </a:r>
          </a:p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PowerPoint template requires basic PowerPoint (version 2007 or newer) skills. Below is a list of commonly asked questions specific to this template. 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If you are using an older version of PowerPoint some template features may not work properly.</a:t>
            </a: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Using the template</a:t>
            </a: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Verifying the quality of your graphics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Go to the VIEW menu and click on ZOOM to set your preferred magnification. This template is at 100% the size of the final poster. All text and graphics will be printed at 100% their size. To see what your poster will look like when printed, set the zoom to 100% and evaluate the quality of all your graphics before you submit your poster for printing.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Using the placeholders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add text to this template click inside a placeholder and type in or paste your text. To move a placeholder, click on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(to select it), place your cursor on its frame and your cursor will change to this symbol:         Then, click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and drag it to its new location where you can resize it as needed. Additional placeholders can be found on the left side of this template.</a:t>
            </a:r>
          </a:p>
          <a:p>
            <a:pPr>
              <a:lnSpc>
                <a:spcPts val="9111"/>
              </a:lnSpc>
            </a:pPr>
            <a:endParaRPr lang="en-US" altLang="en-US" sz="78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layout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template has four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different column layouts. </a:t>
            </a:r>
          </a:p>
          <a:p>
            <a:pPr>
              <a:lnSpc>
                <a:spcPts val="9111"/>
              </a:lnSpc>
            </a:pP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your mouse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on the background and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click on “Layout” to see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layout options.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columns in the provided layouts are fixed and cannot be moved but advanced users can modify any layout by going to VIEW and then SLIDE MASTER.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Importing text and graphics from external sources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TEXT: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Paste or type your text into a pre-existing placeholder or drag in a new placeholder from the left side of the template. Move it anywhere as needed.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PHOTOS: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Drag in a picture placeholder, size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first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, click in it and insert a photo from the menu.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TABLES: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You can copy and paste a table from an external document onto this poster template. To make the text fit better in the cells of an imported table,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on the table, click FORMAT SHAPE  then click on TEXT BOX and change the INTERNAL MARGIN values to 0.25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color scheme</a:t>
            </a:r>
          </a:p>
          <a:p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change the color scheme of this template go to the “Design” menu and click on “Colors”. You can choose from the provide color combinations or you can create your own.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5200" b="1">
              <a:solidFill>
                <a:schemeClr val="bg1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7800" b="1">
              <a:solidFill>
                <a:srgbClr val="FFFFFF"/>
              </a:solidFill>
              <a:latin typeface="Trebuchet MS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-8506762" y="31134061"/>
            <a:ext cx="8219551" cy="10198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698" tIns="113347" rIns="226698" bIns="113347" anchor="ctr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13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26816" y="20034453"/>
            <a:ext cx="3888696" cy="4012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2482" y="16189199"/>
            <a:ext cx="483725" cy="5772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36581720" y="40630141"/>
            <a:ext cx="7516638" cy="10231646"/>
          </a:xfrm>
          <a:prstGeom prst="rect">
            <a:avLst/>
          </a:prstGeom>
          <a:noFill/>
        </p:spPr>
        <p:txBody>
          <a:bodyPr lIns="226698" tIns="113347" rIns="226698" bIns="113347">
            <a:spAutoFit/>
          </a:bodyPr>
          <a:lstStyle/>
          <a:p>
            <a:pPr defTabSz="10881463" fontAlgn="auto">
              <a:lnSpc>
                <a:spcPts val="78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© 2011 PosterPresentations.com</a:t>
            </a:r>
            <a:b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2117 Fourth Street , Unit C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Berkeley  CA  94710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b="1" dirty="0">
                <a:solidFill>
                  <a:srgbClr val="FFFF00"/>
                </a:solidFill>
                <a:latin typeface="+mn-lt"/>
                <a:cs typeface="+mn-cs"/>
              </a:rPr>
              <a:t>posterpresenter@gmail.com</a:t>
            </a:r>
            <a:endParaRPr lang="en-US" sz="87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pSp>
        <p:nvGrpSpPr>
          <p:cNvPr id="5134" name="Group 36"/>
          <p:cNvGrpSpPr>
            <a:grpSpLocks/>
          </p:cNvGrpSpPr>
          <p:nvPr/>
        </p:nvGrpSpPr>
        <p:grpSpPr bwMode="auto">
          <a:xfrm>
            <a:off x="-8166643" y="40886705"/>
            <a:ext cx="7573323" cy="7756020"/>
            <a:chOff x="44242388" y="28054064"/>
            <a:chExt cx="9771400" cy="5014424"/>
          </a:xfrm>
        </p:grpSpPr>
        <p:sp>
          <p:nvSpPr>
            <p:cNvPr id="38" name="Rounded Rectangle 37"/>
            <p:cNvSpPr/>
            <p:nvPr userDrawn="1"/>
          </p:nvSpPr>
          <p:spPr>
            <a:xfrm>
              <a:off x="44242388" y="28054064"/>
              <a:ext cx="9771400" cy="109062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5139" name="Picture 38" descr="http://t2.gstatic.com/images?q=tbn:ANd9GcR4APHC6TT9w54M2zn_pvCiBxUNcspYPoVxirLRphBoJabfSvu7zw">
              <a:hlinkClick r:id="rId5"/>
            </p:cNvPr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1112" y="28126638"/>
              <a:ext cx="91440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32"/>
            <p:cNvSpPr txBox="1"/>
            <p:nvPr userDrawn="1"/>
          </p:nvSpPr>
          <p:spPr>
            <a:xfrm>
              <a:off x="45344352" y="28153588"/>
              <a:ext cx="8669436" cy="4914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Student discounts are available on our </a:t>
              </a:r>
              <a:r>
                <a:rPr lang="en-US" sz="6100" dirty="0" err="1" smtClean="0">
                  <a:solidFill>
                    <a:schemeClr val="tx2"/>
                  </a:solidFill>
                  <a:latin typeface="Trebuchet MS" pitchFamily="34" charset="0"/>
                </a:rPr>
                <a:t>Facebook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page.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Go to </a:t>
              </a:r>
              <a:r>
                <a:rPr lang="en-US" sz="6100" u="sng" dirty="0" smtClean="0">
                  <a:solidFill>
                    <a:schemeClr val="tx2"/>
                  </a:solidFill>
                  <a:latin typeface="Trebuchet MS" pitchFamily="34" charset="0"/>
                </a:rPr>
                <a:t>PosterPresentations.com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and click on the FB icon.</a:t>
              </a:r>
              <a:endParaRPr lang="en-US" sz="6100" dirty="0">
                <a:solidFill>
                  <a:schemeClr val="tx2"/>
                </a:solidFill>
                <a:latin typeface="Trebuchet MS" pitchFamily="34" charset="0"/>
              </a:endParaRPr>
            </a:p>
          </p:txBody>
        </p:sp>
      </p:grpSp>
      <p:cxnSp>
        <p:nvCxnSpPr>
          <p:cNvPr id="41" name="Straight Connector 40"/>
          <p:cNvCxnSpPr/>
          <p:nvPr/>
        </p:nvCxnSpPr>
        <p:spPr>
          <a:xfrm>
            <a:off x="122817083" y="8973334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122817083" y="61963449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-28762753" y="26727572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</p:sldLayoutIdLst>
  <p:txStyles>
    <p:titleStyle>
      <a:lvl1pPr algn="ctr" defTabSz="10879352" rtl="0" fontAlgn="base">
        <a:spcBef>
          <a:spcPct val="0"/>
        </a:spcBef>
        <a:spcAft>
          <a:spcPct val="0"/>
        </a:spcAft>
        <a:defRPr sz="217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  <a:lvl2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2pPr>
      <a:lvl3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3pPr>
      <a:lvl4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4pPr>
      <a:lvl5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5pPr>
      <a:lvl6pPr marL="991850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6pPr>
      <a:lvl7pPr marL="19836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7pPr>
      <a:lvl8pPr marL="297554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8pPr>
      <a:lvl9pPr marL="39673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9pPr>
    </p:titleStyle>
    <p:bodyStyle>
      <a:lvl1pPr marL="4077604" indent="-4077604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38200" kern="1200">
          <a:solidFill>
            <a:schemeClr val="tx1"/>
          </a:solidFill>
          <a:latin typeface="+mn-lt"/>
          <a:ea typeface="+mn-ea"/>
          <a:cs typeface="+mn-cs"/>
        </a:defRPr>
      </a:lvl1pPr>
      <a:lvl2pPr marL="8840550" indent="-3399153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3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0051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286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1449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239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2846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»"/>
        <a:defRPr sz="239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027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4756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5490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6219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1pPr>
      <a:lvl2pPr marL="544073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146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19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2926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366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439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512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585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E3E8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6"/>
          <p:cNvSpPr>
            <a:spLocks noChangeArrowheads="1"/>
          </p:cNvSpPr>
          <p:nvPr/>
        </p:nvSpPr>
        <p:spPr bwMode="auto">
          <a:xfrm>
            <a:off x="4" y="0"/>
            <a:ext cx="35999738" cy="629864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748263" y="6901575"/>
            <a:ext cx="34499435" cy="3510439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4" y="6308273"/>
            <a:ext cx="35999738" cy="198837"/>
          </a:xfrm>
          <a:prstGeom prst="rect">
            <a:avLst/>
          </a:prstGeom>
          <a:solidFill>
            <a:schemeClr val="accent5">
              <a:lumMod val="50000"/>
            </a:schemeClr>
          </a:solidFill>
          <a:ln w="152400">
            <a:noFill/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72684" y="42304219"/>
            <a:ext cx="2063390" cy="1988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6268" tIns="113113" rIns="226268" bIns="113113">
            <a:spAutoFit/>
          </a:bodyPr>
          <a:lstStyle/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13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RESEARCH POSTER PRESENTATION DESIGN © 2011</a:t>
            </a:r>
          </a:p>
          <a:p>
            <a:pPr defTabSz="10881463" eaLnBrk="0" fontAlgn="auto" hangingPunct="0">
              <a:lnSpc>
                <a:spcPct val="65000"/>
              </a:lnSpc>
              <a:spcBef>
                <a:spcPct val="50000"/>
              </a:spcBef>
              <a:spcAft>
                <a:spcPts val="0"/>
              </a:spcAft>
              <a:defRPr/>
            </a:pPr>
            <a:r>
              <a:rPr lang="en-US" sz="2600" b="1" dirty="0">
                <a:solidFill>
                  <a:schemeClr val="bg1">
                    <a:lumMod val="75000"/>
                  </a:schemeClr>
                </a:solidFill>
                <a:cs typeface="+mn-cs"/>
              </a:rPr>
              <a:t>www.PosterPresentations.com</a:t>
            </a:r>
          </a:p>
        </p:txBody>
      </p:sp>
      <p:sp>
        <p:nvSpPr>
          <p:cNvPr id="15" name="Rectangle 35"/>
          <p:cNvSpPr>
            <a:spLocks noChangeArrowheads="1"/>
          </p:cNvSpPr>
          <p:nvPr/>
        </p:nvSpPr>
        <p:spPr bwMode="auto">
          <a:xfrm>
            <a:off x="748262" y="6901575"/>
            <a:ext cx="8253562" cy="351043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none" lIns="226698" tIns="113347" rIns="226698" bIns="113347" anchor="ctr"/>
          <a:lstStyle/>
          <a:p>
            <a:pPr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-8533211" y="-25654"/>
            <a:ext cx="8246003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QUICK DESIGN GUIDE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This PowerPoint 2007 template produces a 36”x56” professional  poster. It will save you valuable time placing titles, subtitles, text, and graphics.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it to create your presentation. Then send it to </a:t>
            </a:r>
            <a:r>
              <a:rPr lang="en-US" sz="7800" b="1" dirty="0">
                <a:latin typeface="Trebuchet MS" pitchFamily="34" charset="0"/>
              </a:rPr>
              <a:t>PosterPresentations.com</a:t>
            </a:r>
            <a:r>
              <a:rPr lang="en-US" sz="7800" dirty="0">
                <a:latin typeface="Trebuchet MS" pitchFamily="34" charset="0"/>
              </a:rPr>
              <a:t> for premium quality, same day affordable printing.</a:t>
            </a:r>
            <a:br>
              <a:rPr lang="en-US" sz="7800" dirty="0">
                <a:latin typeface="Trebuchet MS" pitchFamily="34" charset="0"/>
              </a:rPr>
            </a:b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We provide a series of </a:t>
            </a:r>
            <a:r>
              <a:rPr lang="en-US" sz="7800" b="1" dirty="0">
                <a:latin typeface="Trebuchet MS" pitchFamily="34" charset="0"/>
              </a:rPr>
              <a:t>online tutorials</a:t>
            </a:r>
            <a:r>
              <a:rPr lang="en-US" sz="7800" dirty="0">
                <a:latin typeface="Trebuchet MS" pitchFamily="34" charset="0"/>
              </a:rPr>
              <a:t> that will guide you through the poster design process and answer your poster production questions.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View our online tutorials at:</a:t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http://bit.ly/Poster_creation_help </a:t>
            </a:r>
            <a:r>
              <a:rPr lang="en-US" sz="7800" dirty="0">
                <a:latin typeface="Trebuchet MS" pitchFamily="34" charset="0"/>
              </a:rPr>
              <a:t/>
            </a:r>
            <a:br>
              <a:rPr lang="en-US" sz="7800" dirty="0">
                <a:latin typeface="Trebuchet MS" pitchFamily="34" charset="0"/>
              </a:rPr>
            </a:br>
            <a:r>
              <a:rPr lang="en-US" sz="7800" dirty="0">
                <a:latin typeface="Trebuchet MS" pitchFamily="34" charset="0"/>
              </a:rPr>
              <a:t>(copy and paste the link into your web browser).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For assistance and to order your printed poster</a:t>
            </a:r>
            <a:r>
              <a:rPr lang="en-US" sz="7800" dirty="0">
                <a:solidFill>
                  <a:schemeClr val="bg1"/>
                </a:solidFill>
                <a:latin typeface="Trebuchet MS" pitchFamily="34" charset="0"/>
              </a:rPr>
              <a:t> call </a:t>
            </a: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PosterPresentations.com</a:t>
            </a:r>
            <a:r>
              <a:rPr lang="en-US" sz="7800" dirty="0">
                <a:solidFill>
                  <a:srgbClr val="FFFF00"/>
                </a:solidFill>
                <a:latin typeface="Trebuchet MS" pitchFamily="34" charset="0"/>
              </a:rPr>
              <a:t> </a:t>
            </a:r>
            <a:r>
              <a:rPr lang="en-US" sz="7800" dirty="0">
                <a:latin typeface="Trebuchet MS" pitchFamily="34" charset="0"/>
              </a:rPr>
              <a:t>at </a:t>
            </a:r>
            <a:r>
              <a:rPr lang="en-US" sz="10000" b="1" dirty="0">
                <a:solidFill>
                  <a:srgbClr val="FFFF00"/>
                </a:solidFill>
                <a:latin typeface="Trebuchet MS" pitchFamily="34" charset="0"/>
              </a:rPr>
              <a:t>1.866.649.3004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0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800" b="1" dirty="0">
                <a:solidFill>
                  <a:schemeClr val="bg1"/>
                </a:solidFill>
                <a:latin typeface="Trebuchet MS" pitchFamily="34" charset="0"/>
              </a:rPr>
              <a:t>Object Placeholders</a:t>
            </a: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the placeholders provided below to add new elements to your poster: Drag a placeholder onto the poster area, size it, and click it to edit.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Section Header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Use section headers to separate topics or concepts within your presentation. 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Text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preformatted text placeholder to the poster to add a new body of text.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b="1" dirty="0">
                <a:solidFill>
                  <a:srgbClr val="FFFF00"/>
                </a:solidFill>
                <a:latin typeface="Trebuchet MS" pitchFamily="34" charset="0"/>
              </a:rPr>
              <a:t>Picture placeholder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800" dirty="0">
                <a:latin typeface="Trebuchet MS" pitchFamily="34" charset="0"/>
              </a:rPr>
              <a:t>Move this graphic placeholder onto your poster, size it first, and then click it to add a picture to the poster.</a:t>
            </a: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dirty="0"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chemeClr val="bg1"/>
              </a:solidFill>
              <a:latin typeface="Trebuchet MS" pitchFamily="34" charset="0"/>
            </a:endParaRPr>
          </a:p>
          <a:p>
            <a:pPr defTabSz="1088225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7800" b="1" dirty="0">
              <a:solidFill>
                <a:srgbClr val="FFFF00"/>
              </a:solidFill>
              <a:latin typeface="Trebuchet MS" pitchFamily="34" charset="0"/>
            </a:endParaRPr>
          </a:p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800" b="1" dirty="0">
              <a:latin typeface="Trebuchet MS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6271834" y="2"/>
            <a:ext cx="8242225" cy="432054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3396" tIns="906788" rIns="453396" bIns="453396"/>
          <a:lstStyle>
            <a:lvl1pPr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defTabSz="5014913" fontAlgn="base">
              <a:spcBef>
                <a:spcPct val="0"/>
              </a:spcBef>
              <a:spcAft>
                <a:spcPct val="0"/>
              </a:spcAft>
              <a:defRPr sz="9800"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QUICK TIPS</a:t>
            </a:r>
          </a:p>
          <a:p>
            <a:pPr algn="ctr">
              <a:lnSpc>
                <a:spcPts val="10413"/>
              </a:lnSpc>
            </a:pPr>
            <a:r>
              <a:rPr lang="en-US" altLang="en-US" sz="10400" b="1">
                <a:solidFill>
                  <a:srgbClr val="FFFF00"/>
                </a:solidFill>
                <a:latin typeface="Trebuchet MS" pitchFamily="34" charset="0"/>
              </a:rPr>
              <a:t>(--THIS SECTION DOES NOT PRINT--)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PowerPoint template requires basic PowerPoint (version 2007 or newer) skills. Below is a list of commonly asked questions specific to this template. 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If you are using an older version of PowerPoint some template features may not work properly.</a:t>
            </a: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104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r>
              <a:rPr lang="en-US" altLang="en-US" sz="10400" b="1">
                <a:solidFill>
                  <a:schemeClr val="bg1"/>
                </a:solidFill>
                <a:latin typeface="Trebuchet MS" pitchFamily="34" charset="0"/>
              </a:rPr>
              <a:t>Using the template</a:t>
            </a: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Verifying the quality of your graphics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Go to the VIEW menu and click on ZOOM to set your preferred magnification. This template is at 100% the size of the final poster. All text and graphics will be printed at 100% their size. To see what your poster will look like when printed, set the zoom to 100% and evaluate the quality of all your graphics before you submit your poster for printing.</a:t>
            </a:r>
            <a:b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</a:b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Using the placeholders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add text to this template click inside a placeholder and type in or paste your text. To move a placeholder, click on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(to select it), place your cursor on its frame and your cursor will change to this symbol:         Then, click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once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and drag it to its new location where you can resize it as needed. Additional placeholders can be found on the left side of this template.</a:t>
            </a:r>
          </a:p>
          <a:p>
            <a:pPr>
              <a:lnSpc>
                <a:spcPts val="9111"/>
              </a:lnSpc>
            </a:pPr>
            <a:endParaRPr lang="en-US" altLang="en-US" sz="7800" b="1">
              <a:solidFill>
                <a:srgbClr val="FFFF00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layout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This template has four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different column layouts. </a:t>
            </a:r>
          </a:p>
          <a:p>
            <a:pPr>
              <a:lnSpc>
                <a:spcPts val="9111"/>
              </a:lnSpc>
            </a:pP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your mouse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on the background and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click on “Layout” to see 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layout options.</a:t>
            </a:r>
          </a:p>
          <a:p>
            <a:pPr>
              <a:lnSpc>
                <a:spcPts val="9111"/>
              </a:lnSpc>
            </a:pP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The columns in the provided layouts are fixed and cannot be moved but advanced users can modify any layout by going to VIEW and then SLIDE MASTER.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Importing text and graphics from external sources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TEXT: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Paste or type your text into a pre-existing placeholder or drag in a new placeholder from the left side of the template. Move it anywhere as needed.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PHOTOS: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Drag in a picture placeholder, size it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first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, click in it and insert a photo from the menu.</a:t>
            </a:r>
          </a:p>
          <a:p>
            <a:pPr>
              <a:lnSpc>
                <a:spcPts val="9111"/>
              </a:lnSpc>
            </a:pPr>
            <a:r>
              <a:rPr lang="en-US" altLang="en-US" sz="7800" b="1" u="sng">
                <a:solidFill>
                  <a:srgbClr val="FFFFFF"/>
                </a:solidFill>
                <a:latin typeface="Trebuchet MS" pitchFamily="34" charset="0"/>
              </a:rPr>
              <a:t>TABLES: 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You can copy and paste a table from an external document onto this poster template. To make the text fit better in the cells of an imported table, </a:t>
            </a:r>
            <a:r>
              <a:rPr lang="en-US" altLang="en-US" sz="7800" u="sng">
                <a:solidFill>
                  <a:srgbClr val="FFFFFF"/>
                </a:solidFill>
                <a:latin typeface="Trebuchet MS" pitchFamily="34" charset="0"/>
              </a:rPr>
              <a:t>right-click</a:t>
            </a:r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 on the table, click FORMAT SHAPE  then click on TEXT BOX and change the INTERNAL MARGIN values to 0.25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r>
              <a:rPr lang="en-US" altLang="en-US" sz="7800" b="1">
                <a:solidFill>
                  <a:srgbClr val="FFFF00"/>
                </a:solidFill>
                <a:latin typeface="Trebuchet MS" pitchFamily="34" charset="0"/>
              </a:rPr>
              <a:t>Modifying the color scheme</a:t>
            </a:r>
          </a:p>
          <a:p>
            <a:r>
              <a:rPr lang="en-US" altLang="en-US" sz="7800">
                <a:solidFill>
                  <a:srgbClr val="FFFFFF"/>
                </a:solidFill>
                <a:latin typeface="Trebuchet MS" pitchFamily="34" charset="0"/>
              </a:rPr>
              <a:t>To change the color scheme of this template go to the “Design” menu and click on “Colors”. You can choose from the provide color combinations or you can create your own.</a:t>
            </a: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78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>
              <a:solidFill>
                <a:srgbClr val="FFFFFF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5200" b="1">
              <a:solidFill>
                <a:schemeClr val="bg1"/>
              </a:solidFill>
              <a:latin typeface="Trebuchet MS" pitchFamily="34" charset="0"/>
            </a:endParaRPr>
          </a:p>
          <a:p>
            <a:pPr>
              <a:lnSpc>
                <a:spcPts val="9111"/>
              </a:lnSpc>
            </a:pPr>
            <a:endParaRPr lang="en-US" altLang="en-US" sz="5200" b="1">
              <a:solidFill>
                <a:srgbClr val="FFFF00"/>
              </a:solidFill>
              <a:latin typeface="Trebuchet MS" pitchFamily="34" charset="0"/>
            </a:endParaRPr>
          </a:p>
          <a:p>
            <a:pPr algn="ctr">
              <a:lnSpc>
                <a:spcPts val="9111"/>
              </a:lnSpc>
            </a:pPr>
            <a:endParaRPr lang="en-US" altLang="en-US" sz="7800" b="1">
              <a:solidFill>
                <a:srgbClr val="FFFFFF"/>
              </a:solidFill>
              <a:latin typeface="Trebuchet MS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-8506762" y="31134061"/>
            <a:ext cx="8219551" cy="101984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6698" tIns="113347" rIns="226698" bIns="113347" anchor="ctr"/>
          <a:lstStyle/>
          <a:p>
            <a:pPr algn="ctr" defTabSz="10881463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717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7282" y="19922208"/>
            <a:ext cx="3888696" cy="401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4924" y="16246924"/>
            <a:ext cx="483725" cy="5740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36581720" y="40572414"/>
            <a:ext cx="7516638" cy="10231646"/>
          </a:xfrm>
          <a:prstGeom prst="rect">
            <a:avLst/>
          </a:prstGeom>
          <a:noFill/>
        </p:spPr>
        <p:txBody>
          <a:bodyPr lIns="226698" tIns="113347" rIns="226698" bIns="113347">
            <a:spAutoFit/>
          </a:bodyPr>
          <a:lstStyle/>
          <a:p>
            <a:pPr defTabSz="10881463" fontAlgn="auto">
              <a:lnSpc>
                <a:spcPts val="781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© 2011 PosterPresentations.com</a:t>
            </a:r>
            <a:b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87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2117 Fourth Street , Unit C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Berkeley  CA  94710</a:t>
            </a:r>
            <a:b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</a:br>
            <a:r>
              <a:rPr lang="en-US" sz="7800" dirty="0">
                <a:solidFill>
                  <a:schemeClr val="bg1"/>
                </a:solidFill>
                <a:latin typeface="+mn-lt"/>
                <a:cs typeface="+mn-cs"/>
              </a:rPr>
              <a:t>    </a:t>
            </a:r>
            <a:r>
              <a:rPr lang="en-US" sz="7800" b="1" dirty="0">
                <a:solidFill>
                  <a:srgbClr val="FFFF00"/>
                </a:solidFill>
                <a:latin typeface="+mn-lt"/>
                <a:cs typeface="+mn-cs"/>
              </a:rPr>
              <a:t>posterpresenter@gmail.com</a:t>
            </a:r>
            <a:endParaRPr lang="en-US" sz="8700" b="1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grpSp>
        <p:nvGrpSpPr>
          <p:cNvPr id="7181" name="Group 37"/>
          <p:cNvGrpSpPr>
            <a:grpSpLocks/>
          </p:cNvGrpSpPr>
          <p:nvPr/>
        </p:nvGrpSpPr>
        <p:grpSpPr bwMode="auto">
          <a:xfrm>
            <a:off x="-8166643" y="40886705"/>
            <a:ext cx="7573323" cy="7756020"/>
            <a:chOff x="44242388" y="28054064"/>
            <a:chExt cx="9771400" cy="5014424"/>
          </a:xfrm>
        </p:grpSpPr>
        <p:sp>
          <p:nvSpPr>
            <p:cNvPr id="39" name="Rounded Rectangle 38"/>
            <p:cNvSpPr/>
            <p:nvPr userDrawn="1"/>
          </p:nvSpPr>
          <p:spPr>
            <a:xfrm>
              <a:off x="44242388" y="28054064"/>
              <a:ext cx="9771400" cy="109062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pic>
          <p:nvPicPr>
            <p:cNvPr id="7186" name="Picture 39" descr="http://t2.gstatic.com/images?q=tbn:ANd9GcR4APHC6TT9w54M2zn_pvCiBxUNcspYPoVxirLRphBoJabfSvu7zw">
              <a:hlinkClick r:id="rId5"/>
            </p:cNvPr>
            <p:cNvPicPr>
              <a:picLocks noChangeAspect="1" noChangeArrowheads="1"/>
            </p:cNvPicPr>
            <p:nvPr userDrawn="1"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41112" y="28126638"/>
              <a:ext cx="914400" cy="914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" name="TextBox 32"/>
            <p:cNvSpPr txBox="1"/>
            <p:nvPr userDrawn="1"/>
          </p:nvSpPr>
          <p:spPr>
            <a:xfrm>
              <a:off x="45344352" y="28153588"/>
              <a:ext cx="8669436" cy="4914900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defPPr>
                <a:defRPr lang="en-US"/>
              </a:defPPr>
              <a:lvl1pPr marL="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21944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4388900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658335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8777801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09722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131667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15361152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17555603" algn="l" defTabSz="4388900" rtl="0" eaLnBrk="1" latinLnBrk="0" hangingPunct="1">
                <a:defRPr sz="8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Student discounts are available on our </a:t>
              </a:r>
              <a:r>
                <a:rPr lang="en-US" sz="6100" dirty="0" err="1" smtClean="0">
                  <a:solidFill>
                    <a:schemeClr val="tx2"/>
                  </a:solidFill>
                  <a:latin typeface="Trebuchet MS" pitchFamily="34" charset="0"/>
                </a:rPr>
                <a:t>Facebook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page. 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Go to </a:t>
              </a:r>
              <a:r>
                <a:rPr lang="en-US" sz="6100" u="sng" dirty="0" smtClean="0">
                  <a:solidFill>
                    <a:schemeClr val="tx2"/>
                  </a:solidFill>
                  <a:latin typeface="Trebuchet MS" pitchFamily="34" charset="0"/>
                </a:rPr>
                <a:t>PosterPresentations.com</a:t>
              </a:r>
              <a:r>
                <a:rPr lang="en-US" sz="6100" dirty="0" smtClean="0">
                  <a:solidFill>
                    <a:schemeClr val="tx2"/>
                  </a:solidFill>
                  <a:latin typeface="Trebuchet MS" pitchFamily="34" charset="0"/>
                </a:rPr>
                <a:t> and click on the FB icon.</a:t>
              </a:r>
              <a:endParaRPr lang="en-US" sz="6100" dirty="0">
                <a:solidFill>
                  <a:schemeClr val="tx2"/>
                </a:solidFill>
                <a:latin typeface="Trebuchet MS" pitchFamily="34" charset="0"/>
              </a:endParaRPr>
            </a:p>
          </p:txBody>
        </p:sp>
      </p:grpSp>
      <p:cxnSp>
        <p:nvCxnSpPr>
          <p:cNvPr id="42" name="Straight Connector 41"/>
          <p:cNvCxnSpPr/>
          <p:nvPr/>
        </p:nvCxnSpPr>
        <p:spPr>
          <a:xfrm>
            <a:off x="122817083" y="8973334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122817083" y="61963449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-28762753" y="26727572"/>
            <a:ext cx="27912457" cy="6414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10879352" rtl="0" fontAlgn="base">
        <a:spcBef>
          <a:spcPct val="0"/>
        </a:spcBef>
        <a:spcAft>
          <a:spcPct val="0"/>
        </a:spcAft>
        <a:defRPr sz="21700" kern="1200">
          <a:solidFill>
            <a:schemeClr val="bg1"/>
          </a:solidFill>
          <a:latin typeface="Trebuchet MS" pitchFamily="34" charset="0"/>
          <a:ea typeface="+mj-ea"/>
          <a:cs typeface="+mj-cs"/>
        </a:defRPr>
      </a:lvl1pPr>
      <a:lvl2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2pPr>
      <a:lvl3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3pPr>
      <a:lvl4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4pPr>
      <a:lvl5pPr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5pPr>
      <a:lvl6pPr marL="991850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6pPr>
      <a:lvl7pPr marL="19836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7pPr>
      <a:lvl8pPr marL="297554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8pPr>
      <a:lvl9pPr marL="3967399" algn="ctr" defTabSz="10879352" rtl="0" fontAlgn="base">
        <a:spcBef>
          <a:spcPct val="0"/>
        </a:spcBef>
        <a:spcAft>
          <a:spcPct val="0"/>
        </a:spcAft>
        <a:defRPr sz="21700">
          <a:solidFill>
            <a:schemeClr val="bg1"/>
          </a:solidFill>
          <a:latin typeface="Trebuchet MS" pitchFamily="34" charset="0"/>
        </a:defRPr>
      </a:lvl9pPr>
    </p:titleStyle>
    <p:bodyStyle>
      <a:lvl1pPr marL="4077604" indent="-4077604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38200" kern="1200">
          <a:solidFill>
            <a:schemeClr val="tx1"/>
          </a:solidFill>
          <a:latin typeface="+mn-lt"/>
          <a:ea typeface="+mn-ea"/>
          <a:cs typeface="+mn-cs"/>
        </a:defRPr>
      </a:lvl1pPr>
      <a:lvl2pPr marL="8840550" indent="-3399153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3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0051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•"/>
        <a:defRPr sz="286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1449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–"/>
        <a:defRPr sz="239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2846" indent="-2717256" algn="l" defTabSz="10879352" rtl="0" fontAlgn="base">
        <a:spcBef>
          <a:spcPct val="20000"/>
        </a:spcBef>
        <a:spcAft>
          <a:spcPct val="0"/>
        </a:spcAft>
        <a:buFont typeface="Arial" charset="0"/>
        <a:buChar char="»"/>
        <a:defRPr sz="239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027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4756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5490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6219" indent="-2720367" algn="l" defTabSz="10881463" rtl="0" eaLnBrk="1" latinLnBrk="0" hangingPunct="1">
        <a:spcBef>
          <a:spcPct val="20000"/>
        </a:spcBef>
        <a:buFont typeface="Arial" pitchFamily="34" charset="0"/>
        <a:buChar char="•"/>
        <a:defRPr sz="23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1pPr>
      <a:lvl2pPr marL="544073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146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19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2926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3660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4394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5123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5857" algn="l" defTabSz="10881463" rtl="0" eaLnBrk="1" latinLnBrk="0" hangingPunct="1">
        <a:defRPr sz="2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openxmlformats.org/officeDocument/2006/relationships/image" Target="../media/image7.emf"/><Relationship Id="rId12" Type="http://schemas.microsoft.com/office/2007/relationships/hdphoto" Target="../media/hdphoto1.wdp"/><Relationship Id="rId1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11" Type="http://schemas.openxmlformats.org/officeDocument/2006/relationships/image" Target="../media/image11.png"/><Relationship Id="rId5" Type="http://schemas.openxmlformats.org/officeDocument/2006/relationships/image" Target="../media/image6.png"/><Relationship Id="rId15" Type="http://schemas.openxmlformats.org/officeDocument/2006/relationships/image" Target="../media/image14.emf"/><Relationship Id="rId10" Type="http://schemas.openxmlformats.org/officeDocument/2006/relationships/image" Target="../media/image10.png"/><Relationship Id="rId19" Type="http://schemas.openxmlformats.org/officeDocument/2006/relationships/image" Target="../media/image18.png"/><Relationship Id="rId4" Type="http://schemas.openxmlformats.org/officeDocument/2006/relationships/image" Target="../media/image5.png"/><Relationship Id="rId9" Type="http://schemas.openxmlformats.org/officeDocument/2006/relationships/image" Target="../media/image9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/>
          </p:cNvSpPr>
          <p:nvPr>
            <p:ph type="title"/>
          </p:nvPr>
        </p:nvSpPr>
        <p:spPr bwMode="auto">
          <a:xfrm>
            <a:off x="4867486" y="1060128"/>
            <a:ext cx="26253432" cy="1898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US" sz="7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НАНОТЕХНОЛОШКА</a:t>
            </a: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РЕВОЛУЦИЈА</a:t>
            </a: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ШАЉЕ</a:t>
            </a: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sr-Latn-RS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БИНАРНО</a:t>
            </a:r>
            <a:r>
              <a:rPr lang="en-US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7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РАЧУНАЊЕ</a:t>
            </a: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7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ЛЕГЕНДУ</a:t>
            </a:r>
            <a:endParaRPr lang="sr-Latn-CS" altLang="en-US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2" name="Text Placeholder 2"/>
          <p:cNvSpPr>
            <a:spLocks noGrp="1"/>
          </p:cNvSpPr>
          <p:nvPr>
            <p:ph type="body" sz="quarter" idx="10"/>
          </p:nvPr>
        </p:nvSpPr>
        <p:spPr bwMode="auto">
          <a:xfrm>
            <a:off x="730463" y="7984757"/>
            <a:ext cx="8249784" cy="705619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indent="473075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Интегрисана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базирана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CMOS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познатом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‘’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података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1’’.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Међутим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базиране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нанотехнологији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утемељене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молекуларној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биолошким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отварају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занимљиве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(multiple-valued logic)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алтернативе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пружа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теоретску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данас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већ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пројектовање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склопова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нивоа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Већ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потпуно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укључујући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резонантне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тунелске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диоде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резонантне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тунелске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транзисторе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RTT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транзисторе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површинским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тунеловањем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Карактеристике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диференцијалних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отпора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појављују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одређених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прагова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обећавајуће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не-бинарно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Latn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давно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идеја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изради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транзистора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нуле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−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његов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David Deutsch,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дозвољавају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честицама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истовремено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указао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допуштају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честица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хипотетичком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објашњени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информатика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инжењерство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738022" y="6934403"/>
            <a:ext cx="8242225" cy="1011822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r>
              <a:rPr lang="sr-Latn-R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Sažetak: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4" name="Text Placeholder 4"/>
          <p:cNvSpPr>
            <a:spLocks noGrp="1"/>
          </p:cNvSpPr>
          <p:nvPr>
            <p:ph type="body" sz="quarter" idx="12"/>
          </p:nvPr>
        </p:nvSpPr>
        <p:spPr bwMode="auto">
          <a:xfrm>
            <a:off x="4875047" y="3303268"/>
            <a:ext cx="26313897" cy="149769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endParaRPr lang="sr-Latn-RS" sz="36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C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Borivoje Milošević</a:t>
            </a:r>
            <a:r>
              <a:rPr lang="sr-Latn-CS" sz="36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sr-Latn-C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CS" sz="3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Slobodan </a:t>
            </a:r>
            <a:r>
              <a:rPr lang="en-US" sz="36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Obradović</a:t>
            </a:r>
            <a:r>
              <a:rPr lang="sr-Latn-CS" sz="36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sr-Latn-C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sr-Latn-CS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Nikola </a:t>
            </a:r>
            <a:r>
              <a:rPr lang="sr-Latn-C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Davidović</a:t>
            </a:r>
            <a:r>
              <a:rPr lang="sr-Latn-CS" sz="3600" i="1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36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 Placeholder 6"/>
          <p:cNvSpPr>
            <a:spLocks noGrp="1"/>
          </p:cNvSpPr>
          <p:nvPr>
            <p:ph type="body" sz="quarter" idx="16"/>
          </p:nvPr>
        </p:nvSpPr>
        <p:spPr bwMode="auto">
          <a:xfrm>
            <a:off x="4867486" y="4800960"/>
            <a:ext cx="26313897" cy="80736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en-US" sz="1800" baseline="30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Univerzitet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UNION – Nikola Tesla, Beograd,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Srbija</a:t>
            </a:r>
            <a:r>
              <a:rPr lang="sr-Latn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sr-Latn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RS" sz="1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sr-Latn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TF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Istočnom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Sarajevu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Republika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Srpska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Bosna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Hercegovina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20"/>
          </p:nvPr>
        </p:nvSpPr>
        <p:spPr>
          <a:xfrm>
            <a:off x="764137" y="15047400"/>
            <a:ext cx="8246003" cy="1011822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r>
              <a:rPr lang="sr-Latn-R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Uvod: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9" name="Text Placeholder 9"/>
          <p:cNvSpPr>
            <a:spLocks noGrp="1"/>
          </p:cNvSpPr>
          <p:nvPr>
            <p:ph type="body" sz="quarter" idx="21"/>
          </p:nvPr>
        </p:nvSpPr>
        <p:spPr bwMode="auto">
          <a:xfrm>
            <a:off x="9504450" y="6904588"/>
            <a:ext cx="8242223" cy="492315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најчешће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идентитета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стандардне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Паули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oператори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хермитски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† =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идентитет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lang="en-US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чињеница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сопствене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стварне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чињенице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+1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Уствари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Паулијеве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својствене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+1 и -1.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Неопходно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дефинисани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својствени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Табела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1): 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Табела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Паулијеви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оператори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изграђени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Слично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извршавање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сабирање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одузимање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случају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остварити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Pauli X- Gate, Y- Gate и Z- Gate [3]. 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Матрична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Диракове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матричне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нотације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следећи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начин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1800" dirty="0"/>
              <a:t> </a:t>
            </a:r>
          </a:p>
          <a:p>
            <a:pPr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узмемо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горњим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задовољен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збир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(p(0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+ p(0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=1),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“0” и “1”,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никад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конфигурацију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најмању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нанометарској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попримити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континуирани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спектар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одређене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енергије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остварити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помоћу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нуклеарног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језгра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угаони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моменат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нуклеарне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осову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својих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слободе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омогућује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микроелектроници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усмерен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''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''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назовемо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''0'' 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оријетнацију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''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''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''1''.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1, 0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3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8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,...)</a:t>
            </a: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Разлика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између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налазити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|0〉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|1〉,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Валентни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Такође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усвојено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|1&gt;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поклапа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магнетног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индукције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|0&gt;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супротан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algn="ctr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магнетског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Такође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линерану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Ψ〉 = α|0〉 +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β|1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α и β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а Ψ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таласна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α и β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појединачних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њихови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квадрати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апсолутних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појављивања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појединих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приликом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дводимензионалном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векторском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Специјална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|0〉 и |1〉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ортонормирану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Испитивање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одредили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његово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α и β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подлеже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вршимо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добијамо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α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(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β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суперпозиционираног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〉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α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|1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〉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β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измереном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уништава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претходно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Њихов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збир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увек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јединицу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α|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|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β|</a:t>
            </a:r>
            <a:r>
              <a:rPr lang="en-US" sz="1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=1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између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|0〉 и |1〉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посматран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добијамо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одређеном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налазити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стању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резултира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|0〉, 50%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|1〉, 50%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sr-Latn-C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1" name="Text Placeholder 11"/>
          <p:cNvSpPr>
            <a:spLocks noGrp="1"/>
          </p:cNvSpPr>
          <p:nvPr>
            <p:ph type="body" sz="quarter" idx="23"/>
          </p:nvPr>
        </p:nvSpPr>
        <p:spPr bwMode="auto">
          <a:xfrm>
            <a:off x="18249291" y="6882891"/>
            <a:ext cx="8242223" cy="187840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енгл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Felix Bloch)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геометријска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тзв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чистих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јединична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наспрамних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узајамно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ортогоналне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Северни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јужни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изабрани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респективно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физичком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смислу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spin-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ap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spin-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daun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хоризонтална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ветикална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поларизација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површини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одговарају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тзв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чистим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унутар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одговарају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тзв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мешаним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нивоа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визуализација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непрактична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помоћу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Бројеви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 и φ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дефинишу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тродимензионалне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11.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једноставна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генерализација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Рецимо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00, 01, 10, 11.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четири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означена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|00〉, |01〉, |10〉, |11〉.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такође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наведених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повезују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коефицијенте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понекад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аплитудама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|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Ψ〉 = 00 α |00〉 + 01 α |01〉 + 10 α |10〉 + 11 α |11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〉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Слично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X= (00,01,10,11)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догађа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|αx|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након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мерења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|x〉.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рецимо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суперпозицији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(|0&gt; и |1&gt;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истовремено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сабирањем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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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C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Tabele 2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Табела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CS" alt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24"/>
          </p:nvPr>
        </p:nvSpPr>
        <p:spPr>
          <a:xfrm>
            <a:off x="26994136" y="38722675"/>
            <a:ext cx="8249781" cy="950266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r>
              <a:rPr lang="sr-Cyrl-R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4" name="Text Placeholder 14"/>
          <p:cNvSpPr>
            <a:spLocks noGrp="1"/>
          </p:cNvSpPr>
          <p:nvPr>
            <p:ph type="body" sz="quarter" idx="26"/>
          </p:nvPr>
        </p:nvSpPr>
        <p:spPr bwMode="auto">
          <a:xfrm>
            <a:off x="27005475" y="6934402"/>
            <a:ext cx="8238445" cy="31595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повећањем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везаних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експоненцијално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расла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снага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везаних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трилион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истовремених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333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истовремено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</a:t>
            </a:r>
            <a:r>
              <a:rPr lang="en-US" sz="1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секунди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незамислива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цифра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превазилази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атома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свемиру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садашњим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суперкомпјутерима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неколико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квадрилиона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година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Управо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потенцијал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већ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нивоу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лежи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чињеници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теоријски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извршавају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огроман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истовремених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паралелних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прорачуна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неопходно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обзиром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ништа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догодити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100%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0%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вероватноће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предвидети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уистину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догоди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огроман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добио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израчунавања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суштински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одговарајућу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верзију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ефекат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потпуности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дефинисан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табелом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верзије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такође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дизајн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пројектовање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Генерички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приступ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имплементације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имплементација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Uf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(|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xi|yi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|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xi|y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⊕ f(x)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⊕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ексклузивно-или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Инстантираћемо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|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Uf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|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xi|f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(x)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суштини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еквивалент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Бенетовог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(Bennett trick),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првобитно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Тјурингове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машине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Међутим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постало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многе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Бенетов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пружа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задовољавајуће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много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решења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добар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случај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проучавање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сопственим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уграђена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верзија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неповратних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рачунарство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даље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филозофији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Аритметичке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избећи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наивно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Бенетовог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уграђених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класичних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долази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примењује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условно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неколико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5138" algn="just"/>
            <a:endParaRPr lang="sr-Cyrl-RS" sz="1800" dirty="0" smtClean="0"/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sr-Cyrl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један-на-један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кореспонденција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између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бијективног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мапирања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јединствено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одредити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вектора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спречава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губитак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узрок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дисипације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неповратним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круговима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Најједноставнија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1*1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трошак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Контролисано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CNOT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2*2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трошак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3*3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F, TG, PG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[7].</a:t>
            </a:r>
          </a:p>
          <a:p>
            <a:pPr indent="465138"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 Feynman /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CNOT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мапира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(A, B)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(P = A, Q =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A⊕B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65138" algn="ctr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а)  NOT и б)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Фејманова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Fredkin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реверзибилна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3*3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мапира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(A, B, C)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 = A, Q =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AC, R = AB +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Latn-C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Cyrl-RS" sz="1400" i="1" dirty="0" smtClean="0"/>
          </a:p>
          <a:p>
            <a:pPr indent="465138"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Fredkin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својом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имплементацијом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400" dirty="0"/>
          </a:p>
          <a:p>
            <a:pPr indent="465138" algn="just"/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основу овога,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рачунарству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имплементира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одређену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унитарну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трансформацију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Uj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Нека од к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вантн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већ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дакле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градивни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конвенционалним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(AND, OR, NOT,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NAND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NOR).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Најчешће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оперишу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конвенционалним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унитарним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димензија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x 2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унарне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односно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x 4,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Полазећи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уопште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представљена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одговарајућим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2n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матрицама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sr-Latn-C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indent="457200" algn="just"/>
            <a:endParaRPr lang="sr-Latn-CS" sz="1400" dirty="0" smtClean="0"/>
          </a:p>
          <a:p>
            <a:pPr indent="457200" algn="just"/>
            <a:endParaRPr lang="sr-Latn-CS" sz="1400" dirty="0"/>
          </a:p>
          <a:p>
            <a:pPr algn="just"/>
            <a:endParaRPr lang="sr-Latn-CS" sz="1400" dirty="0" smtClean="0"/>
          </a:p>
          <a:p>
            <a:pPr algn="just"/>
            <a:endParaRPr lang="sr-Latn-CS" sz="1400" dirty="0"/>
          </a:p>
          <a:p>
            <a:pPr indent="465138"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дијаграм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реверзиблне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процесорске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рачунара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sr-Latn-CS" sz="1400" dirty="0" smtClean="0"/>
          </a:p>
          <a:p>
            <a:pPr algn="just"/>
            <a:endParaRPr lang="sr-Latn-CS" sz="1400" dirty="0"/>
          </a:p>
          <a:p>
            <a:pPr algn="just"/>
            <a:endParaRPr lang="sr-Latn-CS" sz="1400" dirty="0" smtClean="0"/>
          </a:p>
          <a:p>
            <a:pPr algn="just"/>
            <a:endParaRPr lang="en-US" sz="1400" dirty="0"/>
          </a:p>
          <a:p>
            <a:endParaRPr lang="sr-Latn-CS" altLang="en-US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56" name="Text Placeholder 16"/>
          <p:cNvSpPr>
            <a:spLocks noGrp="1"/>
          </p:cNvSpPr>
          <p:nvPr>
            <p:ph type="body" sz="quarter" idx="28"/>
          </p:nvPr>
        </p:nvSpPr>
        <p:spPr bwMode="auto">
          <a:xfrm>
            <a:off x="18224801" y="26885578"/>
            <a:ext cx="8242225" cy="167118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Независно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појединачних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њиховим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увођењем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Кулонове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блокаде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Loss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DiVincenzo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(9. D. Loss and D. P.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DiVincenzo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Phys. Rev. A 57, 120 (1998); Ph. 9701055.)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комбинацију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оквиру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садржи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ослањајући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размену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интеракције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куплованих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обухвата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конверзију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spin-to-charge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ефикасне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читања</a:t>
            </a:r>
            <a:r>
              <a:rPr lang="sr-Cyrl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писања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задовољавајући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теоретске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захтеве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рачунарствa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носиоци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наелектрисања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ограничавају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димензије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између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10nm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1μm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сагласности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Фермијевом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таласном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дужином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материјала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Ограничавање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обично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остварује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дводимензионалног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2DEG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енергију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рангу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meV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резултујући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квантизацијом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напајања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Кулонове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блокаде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омогућује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прецизно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контролисање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</a:t>
            </a:r>
            <a:r>
              <a:rPr lang="sr-Latn-C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њиховог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Cyrl-RS" sz="1800" i="1" dirty="0" smtClean="0"/>
          </a:p>
          <a:p>
            <a:endParaRPr lang="sr-Cyrl-RS" sz="1800" i="1" dirty="0"/>
          </a:p>
          <a:p>
            <a:endParaRPr lang="sr-Cyrl-RS" sz="1800" i="1" dirty="0" smtClean="0"/>
          </a:p>
          <a:p>
            <a:endParaRPr lang="sr-Cyrl-RS" sz="1800" i="1" dirty="0"/>
          </a:p>
          <a:p>
            <a:endParaRPr lang="sr-Cyrl-RS" sz="1800" i="1" dirty="0" smtClean="0"/>
          </a:p>
          <a:p>
            <a:endParaRPr lang="sr-Cyrl-RS" sz="1800" i="1" dirty="0"/>
          </a:p>
          <a:p>
            <a:endParaRPr lang="sr-Cyrl-RS" sz="1800" i="1" dirty="0" smtClean="0"/>
          </a:p>
          <a:p>
            <a:pPr algn="ctr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кубита</a:t>
            </a: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/>
              <a:t> 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дефинисана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гејт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електродама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ограничавају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њиховим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кретати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гејту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излагајући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локалном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магнетском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настаје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проводнику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механизам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омогућује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дефинисање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спина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различитим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просторним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правцима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just"/>
            <a:endParaRPr lang="sr-Cyrl-RS" sz="1800" i="1" dirty="0"/>
          </a:p>
          <a:p>
            <a:pPr indent="465138" algn="just"/>
            <a:endParaRPr lang="sr-Cyrl-RS" sz="1800" i="1" dirty="0" smtClean="0"/>
          </a:p>
          <a:p>
            <a:pPr indent="465138" algn="ctr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ctr"/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ctr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ctr"/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Слика</a:t>
            </a:r>
            <a:r>
              <a:rPr lang="en-US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Двострука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појединачним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тачки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посматрана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сканирајућим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sr-Cyrl-R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60" name="Text Placeholder 20"/>
          <p:cNvSpPr>
            <a:spLocks noGrp="1"/>
          </p:cNvSpPr>
          <p:nvPr>
            <p:ph type="body" sz="quarter" idx="96"/>
          </p:nvPr>
        </p:nvSpPr>
        <p:spPr bwMode="auto">
          <a:xfrm>
            <a:off x="808204" y="16217696"/>
            <a:ext cx="8249784" cy="1781830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indent="466725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познато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догађа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уређајима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своди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нулом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извршавајући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огроман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математичких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веома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кратко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време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66725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дискретним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симболима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променљивим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аналогним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Дигитални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симбола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0 и 1,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главне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конвенције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означавање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Најчешћи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0,1,2,.....,m-2, m - 1,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ширећи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небалансирани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непотписан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захтева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простире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скуп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S) {–r, 1-r,...,-1,0, 1,... r-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1,r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},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=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2r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+ 1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потписани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…..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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n-1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+a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n-2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1800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n-2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......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случају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m=2,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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{0,1}.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тернарном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случају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m=3,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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{0,1,2}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небалансирани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8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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{-1,0,+1}. </a:t>
            </a:r>
          </a:p>
          <a:p>
            <a:pPr indent="465138" algn="just"/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репрезентовање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заједничка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(sign-magnitude),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стринг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испред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апсолутна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такозвани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јединице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непотпуни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1’scomplement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врши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одузимањем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такозвани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двојке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потпуни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комплемент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(2’s complement),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репрезентација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врши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одузимањем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предходни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додавањем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комлементу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Међутим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(-0  и +0),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трећа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(0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омогућује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приказивање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негативног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позитивних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Алтернативно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балансираном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репрезентовани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експлицитне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употребе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карактеристичног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non-zero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сабирање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одузимање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извршити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коришћењем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хардвера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Још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сабирања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зависи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преноса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нижих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превазиђе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редундантни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бројеви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репрезената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наравно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стринга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омогућава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врши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сабирање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пренос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нижа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Међутим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овакве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аритметика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аритметика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(fast multiple-valued arithmetic).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дискретне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улазне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излазне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променљиве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вишевредносна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променљивих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x1,x2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,….,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je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мапирана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f: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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променљивом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x</a:t>
            </a:r>
            <a:r>
              <a:rPr lang="en-US" sz="1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узимајући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вредности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M={0,1,2,…., m -1}.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популарних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манипулацију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мултивредносним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Chain-Based Post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оснивачу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Емилу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Базирана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тотално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уређеном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елемената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0&lt;1&lt;2&lt;3&lt;....&lt;m-1 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MIN, MAX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литерале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функционално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комплетан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мултивредносне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могуће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дефинисати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композицију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MIN, MAX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битна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тога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користити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бројни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његов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дизајн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Једном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дефинише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комплетан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свако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конструисати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имплементираним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примитивним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функцијама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из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овог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сета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Наравно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 =2 (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бинарни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ова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редукује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Булову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сада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предтавља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основу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развој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логичких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капија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електронских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кола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262" name="Text Placeholder 22"/>
          <p:cNvSpPr>
            <a:spLocks noGrp="1"/>
          </p:cNvSpPr>
          <p:nvPr>
            <p:ph type="body" sz="quarter" idx="116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3" name="Text Placeholder 23"/>
          <p:cNvSpPr>
            <a:spLocks noGrp="1"/>
          </p:cNvSpPr>
          <p:nvPr>
            <p:ph type="body" sz="quarter" idx="117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4" name="Text Placeholder 24"/>
          <p:cNvSpPr>
            <a:spLocks noGrp="1"/>
          </p:cNvSpPr>
          <p:nvPr>
            <p:ph type="body" sz="quarter" idx="118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5" name="Text Placeholder 25"/>
          <p:cNvSpPr>
            <a:spLocks noGrp="1"/>
          </p:cNvSpPr>
          <p:nvPr>
            <p:ph type="body" sz="quarter" idx="119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6" name="Text Placeholder 26"/>
          <p:cNvSpPr>
            <a:spLocks noGrp="1"/>
          </p:cNvSpPr>
          <p:nvPr>
            <p:ph type="body" sz="quarter" idx="120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7" name="Text Placeholder 27"/>
          <p:cNvSpPr>
            <a:spLocks noGrp="1"/>
          </p:cNvSpPr>
          <p:nvPr>
            <p:ph type="body" sz="quarter" idx="121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8" name="Text Placeholder 28"/>
          <p:cNvSpPr>
            <a:spLocks noGrp="1"/>
          </p:cNvSpPr>
          <p:nvPr>
            <p:ph type="body" sz="quarter" idx="122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sp>
        <p:nvSpPr>
          <p:cNvPr id="10269" name="Text Placeholder 29"/>
          <p:cNvSpPr>
            <a:spLocks noGrp="1"/>
          </p:cNvSpPr>
          <p:nvPr>
            <p:ph type="body" sz="quarter" idx="123"/>
          </p:nvPr>
        </p:nvSpPr>
        <p:spPr bwMode="auto">
          <a:xfrm>
            <a:off x="-8529434" y="30781282"/>
            <a:ext cx="8249784" cy="208327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endParaRPr lang="sr-Latn-CS" altLang="en-US" smtClean="0"/>
          </a:p>
        </p:txBody>
      </p:sp>
      <p:graphicFrame>
        <p:nvGraphicFramePr>
          <p:cNvPr id="5" name="Picture Placeholder 4"/>
          <p:cNvGraphicFramePr>
            <a:graphicFrameLocks noGrp="1"/>
          </p:cNvGraphicFramePr>
          <p:nvPr>
            <p:ph type="pic" sz="quarter" idx="115"/>
          </p:nvPr>
        </p:nvGraphicFramePr>
        <p:xfrm>
          <a:off x="-6394450" y="37608542"/>
          <a:ext cx="3695700" cy="9212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1697"/>
                <a:gridCol w="533823"/>
                <a:gridCol w="2710180"/>
              </a:tblGrid>
              <a:tr h="3022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Број кубитова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Број комплексних амплитуда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Могућа стања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  <a:tr h="1007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за |0&gt; и |1&gt;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  <a:tr h="1007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за |0&gt;|0&gt;, |0&gt;|1&gt;, |1&gt;|0&gt; i |1&gt;|1&gt;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  <a:tr h="2089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8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за |0&gt;|0&gt;|0&gt;, |0&gt;|0&gt;|1&gt;, |0&gt;|1&gt;|0&gt;, |0&gt;|1&gt;|1&gt;, |1&gt;|0&gt;|0&gt;,|1&gt;|0&gt;|1&gt;, |1&gt;|1&gt;|0&gt; i |1&gt;|1&gt;|1&gt;);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  <a:tr h="1007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................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.....................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...............................................................................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  <a:tr h="1007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n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>
                          <a:effectLst/>
                        </a:rPr>
                        <a:t>2 </a:t>
                      </a:r>
                      <a:r>
                        <a:rPr lang="en-US" sz="600" baseline="30000">
                          <a:effectLst/>
                        </a:rPr>
                        <a:t>n</a:t>
                      </a:r>
                      <a:endParaRPr lang="en-US" sz="80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600" dirty="0" err="1">
                          <a:effectLst/>
                        </a:rPr>
                        <a:t>за</a:t>
                      </a:r>
                      <a:r>
                        <a:rPr lang="en-US" sz="600" dirty="0">
                          <a:effectLst/>
                        </a:rPr>
                        <a:t> |0&gt;|0&gt;...|0&gt;,  |0&gt;|0&gt;.....|1&gt;</a:t>
                      </a:r>
                      <a:r>
                        <a:rPr lang="sr-Latn-CS" sz="600" dirty="0">
                          <a:effectLst/>
                        </a:rPr>
                        <a:t>,</a:t>
                      </a:r>
                      <a:r>
                        <a:rPr lang="en-US" sz="600" dirty="0">
                          <a:effectLst/>
                        </a:rPr>
                        <a:t> ........... </a:t>
                      </a:r>
                      <a:r>
                        <a:rPr lang="sr-Latn-CS" sz="600" dirty="0">
                          <a:effectLst/>
                        </a:rPr>
                        <a:t>,</a:t>
                      </a:r>
                      <a:r>
                        <a:rPr lang="en-US" sz="600" dirty="0">
                          <a:effectLst/>
                        </a:rPr>
                        <a:t>|1&gt;|1&gt;...|1&gt;|0&gt;,  |1&gt;|1&gt;...|1&gt;|1&gt;,</a:t>
                      </a:r>
                      <a:endParaRPr lang="en-US" sz="800" dirty="0">
                        <a:effectLst/>
                        <a:latin typeface="Calibri"/>
                        <a:ea typeface="SimSun"/>
                        <a:cs typeface="Times New Roman"/>
                      </a:endParaRPr>
                    </a:p>
                  </a:txBody>
                  <a:tcPr marL="49276" marR="49276" marT="0" marB="0" anchor="ctr"/>
                </a:tc>
              </a:tr>
            </a:tbl>
          </a:graphicData>
        </a:graphic>
      </p:graphicFrame>
      <p:sp>
        <p:nvSpPr>
          <p:cNvPr id="10273" name="Picture Placeholder 33"/>
          <p:cNvSpPr>
            <a:spLocks noGrp="1"/>
          </p:cNvSpPr>
          <p:nvPr>
            <p:ph type="pic" sz="quarter" idx="126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4" name="Picture Placeholder 34"/>
          <p:cNvSpPr>
            <a:spLocks noGrp="1"/>
          </p:cNvSpPr>
          <p:nvPr>
            <p:ph type="pic" sz="quarter" idx="127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5" name="Picture Placeholder 35"/>
          <p:cNvSpPr>
            <a:spLocks noGrp="1"/>
          </p:cNvSpPr>
          <p:nvPr>
            <p:ph type="pic" sz="quarter" idx="128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6" name="Picture Placeholder 36"/>
          <p:cNvSpPr>
            <a:spLocks noGrp="1"/>
          </p:cNvSpPr>
          <p:nvPr>
            <p:ph type="pic" sz="quarter" idx="129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7" name="Picture Placeholder 37"/>
          <p:cNvSpPr>
            <a:spLocks noGrp="1"/>
          </p:cNvSpPr>
          <p:nvPr>
            <p:ph type="pic" sz="quarter" idx="130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8" name="Picture Placeholder 38"/>
          <p:cNvSpPr>
            <a:spLocks noGrp="1"/>
          </p:cNvSpPr>
          <p:nvPr>
            <p:ph type="pic" sz="quarter" idx="131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79" name="Picture Placeholder 39"/>
          <p:cNvSpPr>
            <a:spLocks noGrp="1"/>
          </p:cNvSpPr>
          <p:nvPr>
            <p:ph type="pic" sz="quarter" idx="132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80" name="Picture Placeholder 40"/>
          <p:cNvSpPr>
            <a:spLocks noGrp="1"/>
          </p:cNvSpPr>
          <p:nvPr>
            <p:ph type="pic" sz="quarter" idx="133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81" name="Picture Placeholder 41"/>
          <p:cNvSpPr>
            <a:spLocks noGrp="1"/>
          </p:cNvSpPr>
          <p:nvPr>
            <p:ph type="pic" sz="quarter" idx="134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10282" name="Picture Placeholder 42"/>
          <p:cNvSpPr>
            <a:spLocks noGrp="1"/>
          </p:cNvSpPr>
          <p:nvPr>
            <p:ph type="pic" sz="quarter" idx="135"/>
          </p:nvPr>
        </p:nvSpPr>
        <p:spPr bwMode="auto">
          <a:xfrm>
            <a:off x="-6394239" y="35649586"/>
            <a:ext cx="3695963" cy="4865098"/>
          </a:xfrm>
          <a:ln>
            <a:miter lim="800000"/>
            <a:headEnd/>
            <a:tailEnd/>
          </a:ln>
        </p:spPr>
      </p:sp>
      <p:sp>
        <p:nvSpPr>
          <p:cNvPr id="45" name="Text Placeholder 44"/>
          <p:cNvSpPr>
            <a:spLocks noGrp="1"/>
          </p:cNvSpPr>
          <p:nvPr>
            <p:ph type="body" sz="quarter" idx="137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6" name="Text Placeholder 45"/>
          <p:cNvSpPr>
            <a:spLocks noGrp="1"/>
          </p:cNvSpPr>
          <p:nvPr>
            <p:ph type="body" sz="quarter" idx="138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7" name="Text Placeholder 46"/>
          <p:cNvSpPr>
            <a:spLocks noGrp="1"/>
          </p:cNvSpPr>
          <p:nvPr>
            <p:ph type="body" sz="quarter" idx="139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8" name="Text Placeholder 47"/>
          <p:cNvSpPr>
            <a:spLocks noGrp="1"/>
          </p:cNvSpPr>
          <p:nvPr>
            <p:ph type="body" sz="quarter" idx="140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9" name="Text Placeholder 48"/>
          <p:cNvSpPr>
            <a:spLocks noGrp="1"/>
          </p:cNvSpPr>
          <p:nvPr>
            <p:ph type="body" sz="quarter" idx="141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0" name="Text Placeholder 49"/>
          <p:cNvSpPr>
            <a:spLocks noGrp="1"/>
          </p:cNvSpPr>
          <p:nvPr>
            <p:ph type="body" sz="quarter" idx="142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1" name="Text Placeholder 50"/>
          <p:cNvSpPr>
            <a:spLocks noGrp="1"/>
          </p:cNvSpPr>
          <p:nvPr>
            <p:ph type="body" sz="quarter" idx="143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2" name="Text Placeholder 51"/>
          <p:cNvSpPr>
            <a:spLocks noGrp="1"/>
          </p:cNvSpPr>
          <p:nvPr>
            <p:ph type="body" sz="quarter" idx="144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3" name="Text Placeholder 52"/>
          <p:cNvSpPr>
            <a:spLocks noGrp="1"/>
          </p:cNvSpPr>
          <p:nvPr>
            <p:ph type="body" sz="quarter" idx="145"/>
          </p:nvPr>
        </p:nvSpPr>
        <p:spPr>
          <a:xfrm>
            <a:off x="-8521879" y="25666977"/>
            <a:ext cx="8242225" cy="1858207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4" name="Text Placeholder 53"/>
          <p:cNvSpPr>
            <a:spLocks noGrp="1"/>
          </p:cNvSpPr>
          <p:nvPr>
            <p:ph type="body" sz="quarter" idx="146"/>
          </p:nvPr>
        </p:nvSpPr>
        <p:spPr>
          <a:xfrm>
            <a:off x="767915" y="33908531"/>
            <a:ext cx="8242225" cy="1011822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r>
              <a:rPr lang="sr-Cyrl-R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Квантни бројеви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9" name="Picture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8779" y="390431"/>
            <a:ext cx="6265141" cy="601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0" name="Picture 6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32" y="152714"/>
            <a:ext cx="5542250" cy="615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 Placeholder 1"/>
          <p:cNvSpPr>
            <a:spLocks noGrp="1"/>
          </p:cNvSpPr>
          <p:nvPr>
            <p:ph type="body" sz="quarter" idx="125"/>
          </p:nvPr>
        </p:nvSpPr>
        <p:spPr/>
        <p:txBody>
          <a:bodyPr/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 Placeholder 9"/>
              <p:cNvSpPr>
                <a:spLocks noGrp="1"/>
              </p:cNvSpPr>
              <p:nvPr>
                <p:ph type="body" sz="quarter" idx="21"/>
              </p:nvPr>
            </p:nvSpPr>
            <p:spPr bwMode="auto">
              <a:xfrm>
                <a:off x="730250" y="34920353"/>
                <a:ext cx="8242300" cy="7645374"/>
              </a:xfrm>
              <a:noFill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numCol="1" anchor="t" anchorCtr="0" compatLnSpc="1">
                <a:prstTxWarp prst="textNoShape">
                  <a:avLst/>
                </a:prstTxWarp>
              </a:bodyPr>
              <a:lstStyle/>
              <a:p>
                <a:pPr indent="465138" algn="just"/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Основна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грађевинска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јединица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квантог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рачунара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(qubit).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можемо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остварити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помоћу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једног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где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електроном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најнижем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енергетском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нпр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''0''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квантног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а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електроном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повишеном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енергетском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побуђено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''1''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квантног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квантно-механички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систем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који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аналоган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класичном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рачунарству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настао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скраћивањем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фразе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“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”. (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енгл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qubit – quantum bit).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Стриктно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дефиницији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систем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Q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вектор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лежи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у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неком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дводимензионалном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Хилбертовом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простору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</a:t>
                </a:r>
                <a:r>
                  <a:rPr lang="en-US" sz="1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sr-Cyrl-RS" sz="1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65138" algn="just"/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Чисто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кубита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линеарна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комбинација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основних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И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што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раније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речено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кубит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може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бити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представљен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као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линеарна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комбинација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основних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стања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0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и 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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амплитудама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вероватноће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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и 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Symbol"/>
                  </a:rPr>
                  <a:t>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Ознака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''| 〉''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назива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Диракова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ознака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indent="465138" algn="just"/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дефинисање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кубита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неопходно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почети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дискусију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о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дефинисању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овог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појма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бисмо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објаснили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морамо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увести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познате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трансформације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квантних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физичара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Паулијеве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операторе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Паули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операторе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чине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четири</a:t>
                </a:r>
                <a:r>
                  <a:rPr lang="en-US" sz="1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1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оператора</a:t>
                </a:r>
                <a:r>
                  <a:rPr lang="en-US" sz="1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sr-Cyrl-RS" sz="1800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indent="465138" algn="just"/>
                <a:endParaRPr lang="en-US" sz="1800" dirty="0"/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0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r>
                      <a:rPr lang="en-US" sz="1800" i="1">
                        <a:latin typeface="Cambria Math"/>
                      </a:rPr>
                      <m:t>𝐼</m:t>
                    </m:r>
                    <m:r>
                      <a:rPr lang="en-US" sz="18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r>
                      <a:rPr lang="en-US" sz="1800" i="1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𝑥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r>
                      <a:rPr lang="en-US" sz="1800" i="1">
                        <a:latin typeface="Cambria Math"/>
                      </a:rPr>
                      <m:t>𝑋</m:t>
                    </m:r>
                    <m:r>
                      <a:rPr lang="en-US" sz="18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en-US" sz="1800" i="1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𝑦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r>
                      <a:rPr lang="en-US" sz="1800" i="1">
                        <a:latin typeface="Cambria Math"/>
                      </a:rPr>
                      <m:t>𝑌</m:t>
                    </m:r>
                    <m:r>
                      <a:rPr lang="en-US" sz="18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en-US" sz="1800" i="1">
                                  <a:latin typeface="Cambria Math"/>
                                </a:rPr>
                                <m:t>𝑖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𝑖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</m:m>
                      </m:e>
                    </m:d>
                    <m:r>
                      <a:rPr lang="en-US" sz="1800" i="1">
                        <a:latin typeface="Cambria Math"/>
                      </a:rPr>
                      <m:t>  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3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sz="18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1800" i="1">
                            <a:latin typeface="Cambria Math"/>
                          </a:rPr>
                          <m:t>𝜎</m:t>
                        </m:r>
                      </m:e>
                      <m:sub>
                        <m:r>
                          <a:rPr lang="en-US" sz="1800" i="1">
                            <a:latin typeface="Cambria Math"/>
                          </a:rPr>
                          <m:t>𝑧</m:t>
                        </m:r>
                      </m:sub>
                    </m:sSub>
                    <m:r>
                      <a:rPr lang="en-US" sz="1800" i="1">
                        <a:latin typeface="Cambria Math"/>
                      </a:rPr>
                      <m:t>=</m:t>
                    </m:r>
                    <m:r>
                      <a:rPr lang="en-US" sz="1800" i="1">
                        <a:latin typeface="Cambria Math"/>
                      </a:rPr>
                      <m:t>𝑍</m:t>
                    </m:r>
                    <m:r>
                      <a:rPr lang="en-US" sz="18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18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18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</m:mr>
                          <m:mr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1800" i="1">
                                  <a:latin typeface="Cambria Math"/>
                                </a:rPr>
                                <m:t>−1</m:t>
                              </m:r>
                            </m:e>
                          </m:mr>
                        </m:m>
                      </m:e>
                    </m:d>
                    <m:r>
                      <a:rPr lang="en-US" sz="1800" i="1">
                        <a:latin typeface="Cambria Math"/>
                      </a:rPr>
                      <m:t> </m:t>
                    </m:r>
                  </m:oMath>
                </a14:m>
                <a:r>
                  <a:rPr lang="en-US" sz="1800" dirty="0" smtClean="0"/>
                  <a:t> </a:t>
                </a:r>
                <a:r>
                  <a:rPr lang="en-US" sz="1800" dirty="0"/>
                  <a:t> </a:t>
                </a:r>
              </a:p>
              <a:p>
                <a:endParaRPr lang="en-US" sz="1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4" name="Text Placeholder 9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21"/>
              </p:nvPr>
            </p:nvSpPr>
            <p:spPr bwMode="auto">
              <a:xfrm>
                <a:off x="730250" y="34920353"/>
                <a:ext cx="8242300" cy="7645374"/>
              </a:xfrm>
              <a:blipFill rotWithShape="1">
                <a:blip r:embed="rId5"/>
                <a:stretch>
                  <a:fillRect/>
                </a:stretch>
              </a:blipFill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 Placeholder 15"/>
          <p:cNvSpPr>
            <a:spLocks noGrp="1"/>
          </p:cNvSpPr>
          <p:nvPr>
            <p:ph type="body" sz="quarter" idx="22"/>
          </p:nvPr>
        </p:nvSpPr>
        <p:spPr>
          <a:xfrm>
            <a:off x="18253755" y="25935312"/>
            <a:ext cx="8242300" cy="950266"/>
          </a:xfrm>
        </p:spPr>
        <p:txBody>
          <a:bodyPr/>
          <a:lstStyle/>
          <a:p>
            <a:r>
              <a:rPr lang="sr-Cyrl-RS" sz="3200" dirty="0" smtClean="0"/>
              <a:t>Квантне тачке и логичке капије</a:t>
            </a:r>
            <a:endParaRPr lang="en-US" sz="3200" dirty="0"/>
          </a:p>
        </p:txBody>
      </p:sp>
      <p:sp>
        <p:nvSpPr>
          <p:cNvPr id="79" name="Text Placeholder 18"/>
          <p:cNvSpPr>
            <a:spLocks noGrp="1"/>
          </p:cNvSpPr>
          <p:nvPr>
            <p:ph type="body" sz="quarter" idx="30"/>
          </p:nvPr>
        </p:nvSpPr>
        <p:spPr bwMode="auto">
          <a:xfrm>
            <a:off x="26994136" y="39534438"/>
            <a:ext cx="8246003" cy="245539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numCol="1" anchor="t" anchorCtr="0" compatLnSpc="1">
            <a:prstTxWarp prst="textNoShape">
              <a:avLst/>
            </a:prstTxWarp>
          </a:bodyPr>
          <a:lstStyle/>
          <a:p>
            <a:pPr indent="465138"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sr-Cyrl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Dave Bacon,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CSE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599d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Quantum Computing One Qubit, Two Qubit, Department of Computer Science &amp; Engineering, University of Washington</a:t>
            </a:r>
            <a:endParaRPr lang="sr-Cyrl-R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65138" algn="just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sr-Cyrl-R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 Elena 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Dubrova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Yusuf Jamal Jimson Mathew, Non-Silicon Non-Binary Computing: Why not? Department of Microelectronics and Information Technology, Royal Institute of Technology Stockholm, Sweden</a:t>
            </a:r>
          </a:p>
          <a:p>
            <a:endParaRPr lang="en-US" sz="1800" dirty="0"/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" name="Picture 80"/>
          <p:cNvPicPr/>
          <p:nvPr/>
        </p:nvPicPr>
        <p:blipFill>
          <a:blip r:embed="rId6" cstate="print">
            <a:lum bright="-6000" contrast="1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0825" y="10438968"/>
            <a:ext cx="4549118" cy="22930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Picture 81"/>
          <p:cNvPicPr/>
          <p:nvPr/>
        </p:nvPicPr>
        <p:blipFill>
          <a:blip r:embed="rId7" cstate="print">
            <a:lum bright="-19000" contras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5135" y="15936449"/>
            <a:ext cx="4720498" cy="815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Picture 8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1042923" y="21879469"/>
            <a:ext cx="5075396" cy="2983502"/>
          </a:xfrm>
          <a:prstGeom prst="rect">
            <a:avLst/>
          </a:prstGeom>
        </p:spPr>
      </p:pic>
      <p:pic>
        <p:nvPicPr>
          <p:cNvPr id="84" name="Picture 8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843651" y="26655646"/>
            <a:ext cx="3313441" cy="4564581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1885" y="39498769"/>
            <a:ext cx="1364344" cy="828703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Text Placeholder 13"/>
          <p:cNvSpPr>
            <a:spLocks noGrp="1"/>
          </p:cNvSpPr>
          <p:nvPr>
            <p:ph type="body" sz="quarter" idx="25"/>
          </p:nvPr>
        </p:nvSpPr>
        <p:spPr>
          <a:xfrm>
            <a:off x="18253755" y="6934403"/>
            <a:ext cx="8238445" cy="1011822"/>
          </a:xfrm>
        </p:spPr>
        <p:txBody>
          <a:bodyPr/>
          <a:lstStyle/>
          <a:p>
            <a:pPr marL="4080550" indent="-4080550" defTabSz="10881463" fontAlgn="auto">
              <a:spcAft>
                <a:spcPts val="0"/>
              </a:spcAft>
              <a:defRPr/>
            </a:pPr>
            <a:r>
              <a:rPr lang="sr-Cyrl-R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Блохова свера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7" name="Picture 86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40910" y="11392113"/>
            <a:ext cx="3439886" cy="4167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5" name="Picture 6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7471" y="22844371"/>
            <a:ext cx="7696200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6" name="Picture 6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0852" y="32623811"/>
            <a:ext cx="5080001" cy="1991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90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1481" y="37391599"/>
            <a:ext cx="4259943" cy="319541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2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3" name="Picture 92"/>
          <p:cNvPicPr/>
          <p:nvPr/>
        </p:nvPicPr>
        <p:blipFill>
          <a:blip r:embed="rId16" cstate="print">
            <a:lum bright="-30000" contrast="5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3900" y="18423526"/>
            <a:ext cx="6493986" cy="19980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7" name="Picture 6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452" y="25424940"/>
            <a:ext cx="5656931" cy="1332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8" name="Picture 6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7344" y="28247176"/>
            <a:ext cx="5283200" cy="1519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6"/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309" name="Picture 6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6189" y="34111072"/>
            <a:ext cx="5029458" cy="369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sterPresentations.com-36x56-Template-V2b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lassic 3 Columns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lassic - Wide Center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Right Highlight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540</TotalTime>
  <Words>2687</Words>
  <Application>Microsoft Office PowerPoint</Application>
  <PresentationFormat>Custom</PresentationFormat>
  <Paragraphs>263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PosterPresentations.com-36x56-Template-V2b</vt:lpstr>
      <vt:lpstr>1_Classic 3 Columns</vt:lpstr>
      <vt:lpstr>Classic - Wide Center</vt:lpstr>
      <vt:lpstr>Right Highlight</vt:lpstr>
      <vt:lpstr>НАНОТЕХНОЛОШКА РЕВОЛУЦИЈА ШАЉЕ  БИНАРНО РАЧУНАЊЕ У ЛЕГЕНДУ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PosterPresentations.com - 510.649.3001</dc:creator>
  <cp:lastModifiedBy>BORA</cp:lastModifiedBy>
  <cp:revision>75</cp:revision>
  <cp:lastPrinted>2017-10-21T17:20:25Z</cp:lastPrinted>
  <dcterms:created xsi:type="dcterms:W3CDTF">2011-03-04T17:49:46Z</dcterms:created>
  <dcterms:modified xsi:type="dcterms:W3CDTF">2017-10-21T18:05:06Z</dcterms:modified>
</cp:coreProperties>
</file>