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3" r:id="rId4"/>
    <p:sldId id="262" r:id="rId5"/>
    <p:sldId id="264" r:id="rId6"/>
    <p:sldId id="265" r:id="rId7"/>
    <p:sldId id="266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16F"/>
    <a:srgbClr val="FFE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587" autoAdjust="0"/>
    <p:restoredTop sz="94660"/>
  </p:normalViewPr>
  <p:slideViewPr>
    <p:cSldViewPr>
      <p:cViewPr varScale="1">
        <p:scale>
          <a:sx n="86" d="100"/>
          <a:sy n="86" d="100"/>
        </p:scale>
        <p:origin x="195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3D037DE-52E7-426E-B167-365AA19F6492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1F6EA45-E275-495B-9CDB-979B4B44AAE3}">
      <dgm:prSet phldrT="[Text]" custT="1"/>
      <dgm:spPr/>
      <dgm:t>
        <a:bodyPr/>
        <a:lstStyle/>
        <a:p>
          <a:r>
            <a:rPr lang="sr-Cyrl-RS" sz="1800" dirty="0" smtClean="0"/>
            <a:t>Зона школе у насељу</a:t>
          </a:r>
          <a:endParaRPr lang="en-US" sz="1800" dirty="0"/>
        </a:p>
      </dgm:t>
    </dgm:pt>
    <dgm:pt modelId="{63D1883C-0EBC-4D30-97FC-539A2E27BED9}" type="parTrans" cxnId="{E26EF675-9A64-405C-9995-6B6D3A984C54}">
      <dgm:prSet/>
      <dgm:spPr/>
      <dgm:t>
        <a:bodyPr/>
        <a:lstStyle/>
        <a:p>
          <a:endParaRPr lang="en-US" sz="1800"/>
        </a:p>
      </dgm:t>
    </dgm:pt>
    <dgm:pt modelId="{FC8A1D33-F261-45B3-A270-6E680B5F4923}" type="sibTrans" cxnId="{E26EF675-9A64-405C-9995-6B6D3A984C54}">
      <dgm:prSet/>
      <dgm:spPr/>
      <dgm:t>
        <a:bodyPr/>
        <a:lstStyle/>
        <a:p>
          <a:endParaRPr lang="en-US" sz="1800"/>
        </a:p>
      </dgm:t>
    </dgm:pt>
    <dgm:pt modelId="{D5AC18CC-79A5-485B-8EA2-D17D4A679984}">
      <dgm:prSet phldrT="[Text]" custT="1"/>
      <dgm:spPr/>
      <dgm:t>
        <a:bodyPr/>
        <a:lstStyle/>
        <a:p>
          <a:r>
            <a:rPr lang="sr-Cyrl-RS" sz="1800" dirty="0" smtClean="0"/>
            <a:t>Случајан узорак</a:t>
          </a:r>
          <a:endParaRPr lang="en-US" sz="1800" dirty="0"/>
        </a:p>
      </dgm:t>
    </dgm:pt>
    <dgm:pt modelId="{D2D9F192-66EE-4E69-AC4E-8CAE897E6AB2}" type="parTrans" cxnId="{E83B7204-8640-4527-A085-D1B2CAD9ADDD}">
      <dgm:prSet/>
      <dgm:spPr/>
      <dgm:t>
        <a:bodyPr/>
        <a:lstStyle/>
        <a:p>
          <a:endParaRPr lang="en-US" sz="1800"/>
        </a:p>
      </dgm:t>
    </dgm:pt>
    <dgm:pt modelId="{3324D119-D19F-4F2A-8FBB-E4DE88A7638B}" type="sibTrans" cxnId="{E83B7204-8640-4527-A085-D1B2CAD9ADDD}">
      <dgm:prSet/>
      <dgm:spPr/>
      <dgm:t>
        <a:bodyPr/>
        <a:lstStyle/>
        <a:p>
          <a:endParaRPr lang="en-US" sz="1800"/>
        </a:p>
      </dgm:t>
    </dgm:pt>
    <dgm:pt modelId="{DADBD9C8-4146-4F2F-9014-13E4966CF05D}">
      <dgm:prSet phldrT="[Text]" custT="1"/>
      <dgm:spPr/>
      <dgm:t>
        <a:bodyPr/>
        <a:lstStyle/>
        <a:p>
          <a:r>
            <a:rPr lang="sr-Cyrl-RS" sz="1800" dirty="0" smtClean="0"/>
            <a:t>Упоредна анализа</a:t>
          </a:r>
          <a:endParaRPr lang="en-US" sz="1800" dirty="0"/>
        </a:p>
      </dgm:t>
    </dgm:pt>
    <dgm:pt modelId="{72DFA606-B117-41F8-96DA-E3B6976D8EFC}" type="parTrans" cxnId="{0185F7E0-7723-47BF-A9EF-8D5BFEA9189B}">
      <dgm:prSet/>
      <dgm:spPr/>
      <dgm:t>
        <a:bodyPr/>
        <a:lstStyle/>
        <a:p>
          <a:endParaRPr lang="en-US" sz="1800"/>
        </a:p>
      </dgm:t>
    </dgm:pt>
    <dgm:pt modelId="{7EF49043-9FCA-4FF5-A462-A52DA9D3DB6D}" type="sibTrans" cxnId="{0185F7E0-7723-47BF-A9EF-8D5BFEA9189B}">
      <dgm:prSet/>
      <dgm:spPr/>
      <dgm:t>
        <a:bodyPr/>
        <a:lstStyle/>
        <a:p>
          <a:endParaRPr lang="en-US" sz="1800"/>
        </a:p>
      </dgm:t>
    </dgm:pt>
    <dgm:pt modelId="{0E26B4AD-D494-4E6D-95C1-333D342328F2}">
      <dgm:prSet phldrT="[Text]" custT="1"/>
      <dgm:spPr/>
      <dgm:t>
        <a:bodyPr/>
        <a:lstStyle/>
        <a:p>
          <a:r>
            <a:rPr lang="sr-Cyrl-RS" sz="1800" dirty="0" smtClean="0"/>
            <a:t>1991.год.</a:t>
          </a:r>
          <a:endParaRPr lang="en-US" sz="1800" dirty="0"/>
        </a:p>
      </dgm:t>
    </dgm:pt>
    <dgm:pt modelId="{9DF7F564-BDD3-47B6-821C-1696B920C041}" type="parTrans" cxnId="{A821CB4E-AADA-42EC-AF19-7B323DEA3101}">
      <dgm:prSet/>
      <dgm:spPr/>
      <dgm:t>
        <a:bodyPr/>
        <a:lstStyle/>
        <a:p>
          <a:endParaRPr lang="en-US" sz="1800"/>
        </a:p>
      </dgm:t>
    </dgm:pt>
    <dgm:pt modelId="{1E473361-0FA5-4B18-813A-008649E19E10}" type="sibTrans" cxnId="{A821CB4E-AADA-42EC-AF19-7B323DEA3101}">
      <dgm:prSet/>
      <dgm:spPr/>
      <dgm:t>
        <a:bodyPr/>
        <a:lstStyle/>
        <a:p>
          <a:endParaRPr lang="en-US" sz="1800"/>
        </a:p>
      </dgm:t>
    </dgm:pt>
    <dgm:pt modelId="{6AE23873-DDC4-4262-B63A-1B9D6AAA4645}">
      <dgm:prSet phldrT="[Text]" custT="1"/>
      <dgm:spPr/>
      <dgm:t>
        <a:bodyPr/>
        <a:lstStyle/>
        <a:p>
          <a:r>
            <a:rPr lang="sr-Cyrl-RS" sz="1800" dirty="0" smtClean="0"/>
            <a:t>2017.год.</a:t>
          </a:r>
          <a:endParaRPr lang="en-US" sz="1800" dirty="0"/>
        </a:p>
      </dgm:t>
    </dgm:pt>
    <dgm:pt modelId="{865B0243-E91F-4FAD-A658-BDBC4105FF1B}" type="parTrans" cxnId="{E7CEE535-80E5-4EC8-97E1-935D2A954234}">
      <dgm:prSet/>
      <dgm:spPr/>
      <dgm:t>
        <a:bodyPr/>
        <a:lstStyle/>
        <a:p>
          <a:endParaRPr lang="en-US" sz="1800"/>
        </a:p>
      </dgm:t>
    </dgm:pt>
    <dgm:pt modelId="{666EF01C-E6B3-415C-9A87-42EE22F4AA56}" type="sibTrans" cxnId="{E7CEE535-80E5-4EC8-97E1-935D2A954234}">
      <dgm:prSet/>
      <dgm:spPr/>
      <dgm:t>
        <a:bodyPr/>
        <a:lstStyle/>
        <a:p>
          <a:endParaRPr lang="en-US" sz="1800"/>
        </a:p>
      </dgm:t>
    </dgm:pt>
    <dgm:pt modelId="{9B47712E-EE04-4BCD-9845-A59F57A6EB3C}">
      <dgm:prSet phldrT="[Text]" custT="1"/>
      <dgm:spPr/>
      <dgm:t>
        <a:bodyPr/>
        <a:lstStyle/>
        <a:p>
          <a:r>
            <a:rPr lang="sr-Cyrl-RS" sz="1800" dirty="0" smtClean="0"/>
            <a:t>Снимање брзина</a:t>
          </a:r>
          <a:endParaRPr lang="en-US" sz="1800" dirty="0"/>
        </a:p>
      </dgm:t>
    </dgm:pt>
    <dgm:pt modelId="{6BFA5DA8-53B1-4BFE-BF79-F3E65FE91B60}" type="parTrans" cxnId="{3A6C16F6-7165-4F33-8939-EAD34472745E}">
      <dgm:prSet/>
      <dgm:spPr/>
      <dgm:t>
        <a:bodyPr/>
        <a:lstStyle/>
        <a:p>
          <a:endParaRPr lang="en-US" sz="1800"/>
        </a:p>
      </dgm:t>
    </dgm:pt>
    <dgm:pt modelId="{9452FFC2-BDE0-482C-8678-92C1630CCE36}" type="sibTrans" cxnId="{3A6C16F6-7165-4F33-8939-EAD34472745E}">
      <dgm:prSet/>
      <dgm:spPr/>
      <dgm:t>
        <a:bodyPr/>
        <a:lstStyle/>
        <a:p>
          <a:endParaRPr lang="en-US" sz="1800"/>
        </a:p>
      </dgm:t>
    </dgm:pt>
    <dgm:pt modelId="{770B2A61-0493-4B55-A441-5BF2D7F302E7}" type="pres">
      <dgm:prSet presAssocID="{33D037DE-52E7-426E-B167-365AA19F6492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C27A17D7-2FC3-4B93-8B76-2734C2C689C7}" type="pres">
      <dgm:prSet presAssocID="{9B47712E-EE04-4BCD-9845-A59F57A6EB3C}" presName="composite" presStyleCnt="0"/>
      <dgm:spPr/>
    </dgm:pt>
    <dgm:pt modelId="{1AAF45F9-3B1F-472E-8E0E-7C9714B8DD76}" type="pres">
      <dgm:prSet presAssocID="{9B47712E-EE04-4BCD-9845-A59F57A6EB3C}" presName="LShape" presStyleLbl="alignNode1" presStyleIdx="0" presStyleCnt="11"/>
      <dgm:spPr/>
    </dgm:pt>
    <dgm:pt modelId="{D84BA2B2-1854-4015-9091-E88AC3CBA12B}" type="pres">
      <dgm:prSet presAssocID="{9B47712E-EE04-4BCD-9845-A59F57A6EB3C}" presName="ParentText" presStyleLbl="revTx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CEEC339-C438-4370-ABC8-B9783E412AF5}" type="pres">
      <dgm:prSet presAssocID="{9B47712E-EE04-4BCD-9845-A59F57A6EB3C}" presName="Triangle" presStyleLbl="alignNode1" presStyleIdx="1" presStyleCnt="11"/>
      <dgm:spPr/>
    </dgm:pt>
    <dgm:pt modelId="{F81F355B-5998-4752-B0E6-C566F83B498A}" type="pres">
      <dgm:prSet presAssocID="{9452FFC2-BDE0-482C-8678-92C1630CCE36}" presName="sibTrans" presStyleCnt="0"/>
      <dgm:spPr/>
    </dgm:pt>
    <dgm:pt modelId="{955B5ADA-3BBB-4928-8BD0-DD92B341C894}" type="pres">
      <dgm:prSet presAssocID="{9452FFC2-BDE0-482C-8678-92C1630CCE36}" presName="space" presStyleCnt="0"/>
      <dgm:spPr/>
    </dgm:pt>
    <dgm:pt modelId="{047A58A0-6E59-4798-A5A8-C8B42A61A6DC}" type="pres">
      <dgm:prSet presAssocID="{91F6EA45-E275-495B-9CDB-979B4B44AAE3}" presName="composite" presStyleCnt="0"/>
      <dgm:spPr/>
    </dgm:pt>
    <dgm:pt modelId="{29887202-7BE6-4F61-88A2-E924216C50C1}" type="pres">
      <dgm:prSet presAssocID="{91F6EA45-E275-495B-9CDB-979B4B44AAE3}" presName="LShape" presStyleLbl="alignNode1" presStyleIdx="2" presStyleCnt="11"/>
      <dgm:spPr/>
    </dgm:pt>
    <dgm:pt modelId="{C731C8F7-F652-43C5-ADA6-2EFDC3F51B83}" type="pres">
      <dgm:prSet presAssocID="{91F6EA45-E275-495B-9CDB-979B4B44AAE3}" presName="ParentText" presStyleLbl="revTx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6DBF1E8-B7E9-47FE-953D-58F46CB453F4}" type="pres">
      <dgm:prSet presAssocID="{91F6EA45-E275-495B-9CDB-979B4B44AAE3}" presName="Triangle" presStyleLbl="alignNode1" presStyleIdx="3" presStyleCnt="11"/>
      <dgm:spPr/>
    </dgm:pt>
    <dgm:pt modelId="{E74AD6BA-8AF3-40F9-B00E-5BD094CDD701}" type="pres">
      <dgm:prSet presAssocID="{FC8A1D33-F261-45B3-A270-6E680B5F4923}" presName="sibTrans" presStyleCnt="0"/>
      <dgm:spPr/>
    </dgm:pt>
    <dgm:pt modelId="{5A54DB87-A9C3-4801-8946-FA675205BEA7}" type="pres">
      <dgm:prSet presAssocID="{FC8A1D33-F261-45B3-A270-6E680B5F4923}" presName="space" presStyleCnt="0"/>
      <dgm:spPr/>
    </dgm:pt>
    <dgm:pt modelId="{1BDC13C1-F3AC-439B-8A45-C4EF459DCEB3}" type="pres">
      <dgm:prSet presAssocID="{D5AC18CC-79A5-485B-8EA2-D17D4A679984}" presName="composite" presStyleCnt="0"/>
      <dgm:spPr/>
    </dgm:pt>
    <dgm:pt modelId="{62F21124-8D70-4D60-B2DB-DDF05122E2F4}" type="pres">
      <dgm:prSet presAssocID="{D5AC18CC-79A5-485B-8EA2-D17D4A679984}" presName="LShape" presStyleLbl="alignNode1" presStyleIdx="4" presStyleCnt="11"/>
      <dgm:spPr/>
    </dgm:pt>
    <dgm:pt modelId="{43BB784D-941E-4BC8-8CB2-FD098919AFC4}" type="pres">
      <dgm:prSet presAssocID="{D5AC18CC-79A5-485B-8EA2-D17D4A679984}" presName="ParentText" presStyleLbl="revTx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5F13881-1E62-4CD4-8764-21A39A774E0C}" type="pres">
      <dgm:prSet presAssocID="{D5AC18CC-79A5-485B-8EA2-D17D4A679984}" presName="Triangle" presStyleLbl="alignNode1" presStyleIdx="5" presStyleCnt="11"/>
      <dgm:spPr/>
    </dgm:pt>
    <dgm:pt modelId="{F94FAB07-5300-4168-9221-9FEF0B63D023}" type="pres">
      <dgm:prSet presAssocID="{3324D119-D19F-4F2A-8FBB-E4DE88A7638B}" presName="sibTrans" presStyleCnt="0"/>
      <dgm:spPr/>
    </dgm:pt>
    <dgm:pt modelId="{276BB0F6-3874-4475-B5A5-1EE8A5921BDE}" type="pres">
      <dgm:prSet presAssocID="{3324D119-D19F-4F2A-8FBB-E4DE88A7638B}" presName="space" presStyleCnt="0"/>
      <dgm:spPr/>
    </dgm:pt>
    <dgm:pt modelId="{CC1C464B-68A6-4E45-8C5D-195F60494D40}" type="pres">
      <dgm:prSet presAssocID="{0E26B4AD-D494-4E6D-95C1-333D342328F2}" presName="composite" presStyleCnt="0"/>
      <dgm:spPr/>
    </dgm:pt>
    <dgm:pt modelId="{88924B01-98A3-4EFD-8355-109260793462}" type="pres">
      <dgm:prSet presAssocID="{0E26B4AD-D494-4E6D-95C1-333D342328F2}" presName="LShape" presStyleLbl="alignNode1" presStyleIdx="6" presStyleCnt="11"/>
      <dgm:spPr/>
    </dgm:pt>
    <dgm:pt modelId="{35FDA5AF-BD0E-4A7E-8F93-B160BDDC3837}" type="pres">
      <dgm:prSet presAssocID="{0E26B4AD-D494-4E6D-95C1-333D342328F2}" presName="ParentText" presStyleLbl="revTx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650A60-38BD-45C2-9382-5A6CF57634F3}" type="pres">
      <dgm:prSet presAssocID="{0E26B4AD-D494-4E6D-95C1-333D342328F2}" presName="Triangle" presStyleLbl="alignNode1" presStyleIdx="7" presStyleCnt="11"/>
      <dgm:spPr/>
    </dgm:pt>
    <dgm:pt modelId="{EA6155B3-62D1-4234-9F56-474D8B9EA6C3}" type="pres">
      <dgm:prSet presAssocID="{1E473361-0FA5-4B18-813A-008649E19E10}" presName="sibTrans" presStyleCnt="0"/>
      <dgm:spPr/>
    </dgm:pt>
    <dgm:pt modelId="{6F7AC6D6-A128-418C-A9A9-29FD2A8BF4D0}" type="pres">
      <dgm:prSet presAssocID="{1E473361-0FA5-4B18-813A-008649E19E10}" presName="space" presStyleCnt="0"/>
      <dgm:spPr/>
    </dgm:pt>
    <dgm:pt modelId="{8F7796FE-778E-4E90-9E79-B8FC4045C602}" type="pres">
      <dgm:prSet presAssocID="{6AE23873-DDC4-4262-B63A-1B9D6AAA4645}" presName="composite" presStyleCnt="0"/>
      <dgm:spPr/>
    </dgm:pt>
    <dgm:pt modelId="{13F083D5-508D-4B76-83FE-1C4B834CF892}" type="pres">
      <dgm:prSet presAssocID="{6AE23873-DDC4-4262-B63A-1B9D6AAA4645}" presName="LShape" presStyleLbl="alignNode1" presStyleIdx="8" presStyleCnt="11"/>
      <dgm:spPr/>
    </dgm:pt>
    <dgm:pt modelId="{30AA506B-A67B-4A90-8F9F-DF3A1AC23878}" type="pres">
      <dgm:prSet presAssocID="{6AE23873-DDC4-4262-B63A-1B9D6AAA4645}" presName="ParentText" presStyleLbl="revTx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EA8C470-5584-4C82-82A1-B94934992278}" type="pres">
      <dgm:prSet presAssocID="{6AE23873-DDC4-4262-B63A-1B9D6AAA4645}" presName="Triangle" presStyleLbl="alignNode1" presStyleIdx="9" presStyleCnt="11"/>
      <dgm:spPr/>
    </dgm:pt>
    <dgm:pt modelId="{174FBD24-8C96-4316-9BDA-C90C93B84682}" type="pres">
      <dgm:prSet presAssocID="{666EF01C-E6B3-415C-9A87-42EE22F4AA56}" presName="sibTrans" presStyleCnt="0"/>
      <dgm:spPr/>
    </dgm:pt>
    <dgm:pt modelId="{4791B21C-F588-46B6-834A-4F8EAFA3411E}" type="pres">
      <dgm:prSet presAssocID="{666EF01C-E6B3-415C-9A87-42EE22F4AA56}" presName="space" presStyleCnt="0"/>
      <dgm:spPr/>
    </dgm:pt>
    <dgm:pt modelId="{BC9DA9F9-67A7-49D6-9E1F-DEE0E101BFA0}" type="pres">
      <dgm:prSet presAssocID="{DADBD9C8-4146-4F2F-9014-13E4966CF05D}" presName="composite" presStyleCnt="0"/>
      <dgm:spPr/>
    </dgm:pt>
    <dgm:pt modelId="{4CD1426F-23AE-4AED-81D8-3CE091825F01}" type="pres">
      <dgm:prSet presAssocID="{DADBD9C8-4146-4F2F-9014-13E4966CF05D}" presName="LShape" presStyleLbl="alignNode1" presStyleIdx="10" presStyleCnt="11"/>
      <dgm:spPr/>
    </dgm:pt>
    <dgm:pt modelId="{59E72DA4-71BC-4D58-8B14-26EC4F97F870}" type="pres">
      <dgm:prSet presAssocID="{DADBD9C8-4146-4F2F-9014-13E4966CF05D}" presName="ParentText" presStyleLbl="revTx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83B7204-8640-4527-A085-D1B2CAD9ADDD}" srcId="{33D037DE-52E7-426E-B167-365AA19F6492}" destId="{D5AC18CC-79A5-485B-8EA2-D17D4A679984}" srcOrd="2" destOrd="0" parTransId="{D2D9F192-66EE-4E69-AC4E-8CAE897E6AB2}" sibTransId="{3324D119-D19F-4F2A-8FBB-E4DE88A7638B}"/>
    <dgm:cxn modelId="{0CC53395-28B5-455E-80BB-5F28AF92BE05}" type="presOf" srcId="{DADBD9C8-4146-4F2F-9014-13E4966CF05D}" destId="{59E72DA4-71BC-4D58-8B14-26EC4F97F870}" srcOrd="0" destOrd="0" presId="urn:microsoft.com/office/officeart/2009/3/layout/StepUpProcess"/>
    <dgm:cxn modelId="{0185F7E0-7723-47BF-A9EF-8D5BFEA9189B}" srcId="{33D037DE-52E7-426E-B167-365AA19F6492}" destId="{DADBD9C8-4146-4F2F-9014-13E4966CF05D}" srcOrd="5" destOrd="0" parTransId="{72DFA606-B117-41F8-96DA-E3B6976D8EFC}" sibTransId="{7EF49043-9FCA-4FF5-A462-A52DA9D3DB6D}"/>
    <dgm:cxn modelId="{BAC2B0B2-3142-4BF8-87CF-5AF9BDE2F3DB}" type="presOf" srcId="{9B47712E-EE04-4BCD-9845-A59F57A6EB3C}" destId="{D84BA2B2-1854-4015-9091-E88AC3CBA12B}" srcOrd="0" destOrd="0" presId="urn:microsoft.com/office/officeart/2009/3/layout/StepUpProcess"/>
    <dgm:cxn modelId="{049A861D-AD72-4C25-98EA-AEBC6142F840}" type="presOf" srcId="{91F6EA45-E275-495B-9CDB-979B4B44AAE3}" destId="{C731C8F7-F652-43C5-ADA6-2EFDC3F51B83}" srcOrd="0" destOrd="0" presId="urn:microsoft.com/office/officeart/2009/3/layout/StepUpProcess"/>
    <dgm:cxn modelId="{EA7BF4E8-9582-4F55-9C70-5EA32E58D888}" type="presOf" srcId="{D5AC18CC-79A5-485B-8EA2-D17D4A679984}" destId="{43BB784D-941E-4BC8-8CB2-FD098919AFC4}" srcOrd="0" destOrd="0" presId="urn:microsoft.com/office/officeart/2009/3/layout/StepUpProcess"/>
    <dgm:cxn modelId="{AA24EC10-7ED3-4942-A514-C14E20C6EFC8}" type="presOf" srcId="{0E26B4AD-D494-4E6D-95C1-333D342328F2}" destId="{35FDA5AF-BD0E-4A7E-8F93-B160BDDC3837}" srcOrd="0" destOrd="0" presId="urn:microsoft.com/office/officeart/2009/3/layout/StepUpProcess"/>
    <dgm:cxn modelId="{685D3FFD-15F3-46D0-8AC8-5C2A87412149}" type="presOf" srcId="{6AE23873-DDC4-4262-B63A-1B9D6AAA4645}" destId="{30AA506B-A67B-4A90-8F9F-DF3A1AC23878}" srcOrd="0" destOrd="0" presId="urn:microsoft.com/office/officeart/2009/3/layout/StepUpProcess"/>
    <dgm:cxn modelId="{A821CB4E-AADA-42EC-AF19-7B323DEA3101}" srcId="{33D037DE-52E7-426E-B167-365AA19F6492}" destId="{0E26B4AD-D494-4E6D-95C1-333D342328F2}" srcOrd="3" destOrd="0" parTransId="{9DF7F564-BDD3-47B6-821C-1696B920C041}" sibTransId="{1E473361-0FA5-4B18-813A-008649E19E10}"/>
    <dgm:cxn modelId="{3A6C16F6-7165-4F33-8939-EAD34472745E}" srcId="{33D037DE-52E7-426E-B167-365AA19F6492}" destId="{9B47712E-EE04-4BCD-9845-A59F57A6EB3C}" srcOrd="0" destOrd="0" parTransId="{6BFA5DA8-53B1-4BFE-BF79-F3E65FE91B60}" sibTransId="{9452FFC2-BDE0-482C-8678-92C1630CCE36}"/>
    <dgm:cxn modelId="{8A18E3B6-20A0-4B8D-8509-836C4498AA91}" type="presOf" srcId="{33D037DE-52E7-426E-B167-365AA19F6492}" destId="{770B2A61-0493-4B55-A441-5BF2D7F302E7}" srcOrd="0" destOrd="0" presId="urn:microsoft.com/office/officeart/2009/3/layout/StepUpProcess"/>
    <dgm:cxn modelId="{E7CEE535-80E5-4EC8-97E1-935D2A954234}" srcId="{33D037DE-52E7-426E-B167-365AA19F6492}" destId="{6AE23873-DDC4-4262-B63A-1B9D6AAA4645}" srcOrd="4" destOrd="0" parTransId="{865B0243-E91F-4FAD-A658-BDBC4105FF1B}" sibTransId="{666EF01C-E6B3-415C-9A87-42EE22F4AA56}"/>
    <dgm:cxn modelId="{E26EF675-9A64-405C-9995-6B6D3A984C54}" srcId="{33D037DE-52E7-426E-B167-365AA19F6492}" destId="{91F6EA45-E275-495B-9CDB-979B4B44AAE3}" srcOrd="1" destOrd="0" parTransId="{63D1883C-0EBC-4D30-97FC-539A2E27BED9}" sibTransId="{FC8A1D33-F261-45B3-A270-6E680B5F4923}"/>
    <dgm:cxn modelId="{F45EE232-DD3F-4031-B84E-9FC005C82FE0}" type="presParOf" srcId="{770B2A61-0493-4B55-A441-5BF2D7F302E7}" destId="{C27A17D7-2FC3-4B93-8B76-2734C2C689C7}" srcOrd="0" destOrd="0" presId="urn:microsoft.com/office/officeart/2009/3/layout/StepUpProcess"/>
    <dgm:cxn modelId="{153B8545-7423-496D-9EA9-FA7677427FE7}" type="presParOf" srcId="{C27A17D7-2FC3-4B93-8B76-2734C2C689C7}" destId="{1AAF45F9-3B1F-472E-8E0E-7C9714B8DD76}" srcOrd="0" destOrd="0" presId="urn:microsoft.com/office/officeart/2009/3/layout/StepUpProcess"/>
    <dgm:cxn modelId="{3A0D42B9-37CB-497E-881B-08779021CF7E}" type="presParOf" srcId="{C27A17D7-2FC3-4B93-8B76-2734C2C689C7}" destId="{D84BA2B2-1854-4015-9091-E88AC3CBA12B}" srcOrd="1" destOrd="0" presId="urn:microsoft.com/office/officeart/2009/3/layout/StepUpProcess"/>
    <dgm:cxn modelId="{E485E150-DECE-48D3-8EE5-057E953BCAD4}" type="presParOf" srcId="{C27A17D7-2FC3-4B93-8B76-2734C2C689C7}" destId="{1CEEC339-C438-4370-ABC8-B9783E412AF5}" srcOrd="2" destOrd="0" presId="urn:microsoft.com/office/officeart/2009/3/layout/StepUpProcess"/>
    <dgm:cxn modelId="{23FB0CBE-8F5F-423A-B899-8E0D751729BE}" type="presParOf" srcId="{770B2A61-0493-4B55-A441-5BF2D7F302E7}" destId="{F81F355B-5998-4752-B0E6-C566F83B498A}" srcOrd="1" destOrd="0" presId="urn:microsoft.com/office/officeart/2009/3/layout/StepUpProcess"/>
    <dgm:cxn modelId="{C75E827E-1652-4FA6-B1D2-0E309D1CCA31}" type="presParOf" srcId="{F81F355B-5998-4752-B0E6-C566F83B498A}" destId="{955B5ADA-3BBB-4928-8BD0-DD92B341C894}" srcOrd="0" destOrd="0" presId="urn:microsoft.com/office/officeart/2009/3/layout/StepUpProcess"/>
    <dgm:cxn modelId="{B0DBCE54-827D-430A-BF0A-6A3228F08242}" type="presParOf" srcId="{770B2A61-0493-4B55-A441-5BF2D7F302E7}" destId="{047A58A0-6E59-4798-A5A8-C8B42A61A6DC}" srcOrd="2" destOrd="0" presId="urn:microsoft.com/office/officeart/2009/3/layout/StepUpProcess"/>
    <dgm:cxn modelId="{CF8EACF5-26A0-4A0D-88E0-3E5230DFD39C}" type="presParOf" srcId="{047A58A0-6E59-4798-A5A8-C8B42A61A6DC}" destId="{29887202-7BE6-4F61-88A2-E924216C50C1}" srcOrd="0" destOrd="0" presId="urn:microsoft.com/office/officeart/2009/3/layout/StepUpProcess"/>
    <dgm:cxn modelId="{895D969F-01F9-4C94-B5C2-F238BB833B7B}" type="presParOf" srcId="{047A58A0-6E59-4798-A5A8-C8B42A61A6DC}" destId="{C731C8F7-F652-43C5-ADA6-2EFDC3F51B83}" srcOrd="1" destOrd="0" presId="urn:microsoft.com/office/officeart/2009/3/layout/StepUpProcess"/>
    <dgm:cxn modelId="{60838516-A592-47B9-9C0D-A6112A2BDDFA}" type="presParOf" srcId="{047A58A0-6E59-4798-A5A8-C8B42A61A6DC}" destId="{D6DBF1E8-B7E9-47FE-953D-58F46CB453F4}" srcOrd="2" destOrd="0" presId="urn:microsoft.com/office/officeart/2009/3/layout/StepUpProcess"/>
    <dgm:cxn modelId="{1ABBBFB2-3154-47B6-8024-D06EF4660638}" type="presParOf" srcId="{770B2A61-0493-4B55-A441-5BF2D7F302E7}" destId="{E74AD6BA-8AF3-40F9-B00E-5BD094CDD701}" srcOrd="3" destOrd="0" presId="urn:microsoft.com/office/officeart/2009/3/layout/StepUpProcess"/>
    <dgm:cxn modelId="{8945EE2B-A08F-477F-B502-AC86F1AD361D}" type="presParOf" srcId="{E74AD6BA-8AF3-40F9-B00E-5BD094CDD701}" destId="{5A54DB87-A9C3-4801-8946-FA675205BEA7}" srcOrd="0" destOrd="0" presId="urn:microsoft.com/office/officeart/2009/3/layout/StepUpProcess"/>
    <dgm:cxn modelId="{662F46CC-1022-422A-9EA9-C884E26733C4}" type="presParOf" srcId="{770B2A61-0493-4B55-A441-5BF2D7F302E7}" destId="{1BDC13C1-F3AC-439B-8A45-C4EF459DCEB3}" srcOrd="4" destOrd="0" presId="urn:microsoft.com/office/officeart/2009/3/layout/StepUpProcess"/>
    <dgm:cxn modelId="{A9A6BB91-85E5-4A72-A18B-62B4A072796A}" type="presParOf" srcId="{1BDC13C1-F3AC-439B-8A45-C4EF459DCEB3}" destId="{62F21124-8D70-4D60-B2DB-DDF05122E2F4}" srcOrd="0" destOrd="0" presId="urn:microsoft.com/office/officeart/2009/3/layout/StepUpProcess"/>
    <dgm:cxn modelId="{F4E753B3-D800-4507-B2C1-92069AF1CF74}" type="presParOf" srcId="{1BDC13C1-F3AC-439B-8A45-C4EF459DCEB3}" destId="{43BB784D-941E-4BC8-8CB2-FD098919AFC4}" srcOrd="1" destOrd="0" presId="urn:microsoft.com/office/officeart/2009/3/layout/StepUpProcess"/>
    <dgm:cxn modelId="{006289D3-612E-4D80-9ABC-362A76445BE3}" type="presParOf" srcId="{1BDC13C1-F3AC-439B-8A45-C4EF459DCEB3}" destId="{65F13881-1E62-4CD4-8764-21A39A774E0C}" srcOrd="2" destOrd="0" presId="urn:microsoft.com/office/officeart/2009/3/layout/StepUpProcess"/>
    <dgm:cxn modelId="{3E895526-10A1-4007-A8E6-9C5874811518}" type="presParOf" srcId="{770B2A61-0493-4B55-A441-5BF2D7F302E7}" destId="{F94FAB07-5300-4168-9221-9FEF0B63D023}" srcOrd="5" destOrd="0" presId="urn:microsoft.com/office/officeart/2009/3/layout/StepUpProcess"/>
    <dgm:cxn modelId="{F0BC7507-FD46-4AC7-8B4A-B0A86B7E2E5F}" type="presParOf" srcId="{F94FAB07-5300-4168-9221-9FEF0B63D023}" destId="{276BB0F6-3874-4475-B5A5-1EE8A5921BDE}" srcOrd="0" destOrd="0" presId="urn:microsoft.com/office/officeart/2009/3/layout/StepUpProcess"/>
    <dgm:cxn modelId="{90609DD4-2E64-45D1-81D7-57B34A804292}" type="presParOf" srcId="{770B2A61-0493-4B55-A441-5BF2D7F302E7}" destId="{CC1C464B-68A6-4E45-8C5D-195F60494D40}" srcOrd="6" destOrd="0" presId="urn:microsoft.com/office/officeart/2009/3/layout/StepUpProcess"/>
    <dgm:cxn modelId="{82A30C74-C139-46D5-AC3C-31E8F3E21C4E}" type="presParOf" srcId="{CC1C464B-68A6-4E45-8C5D-195F60494D40}" destId="{88924B01-98A3-4EFD-8355-109260793462}" srcOrd="0" destOrd="0" presId="urn:microsoft.com/office/officeart/2009/3/layout/StepUpProcess"/>
    <dgm:cxn modelId="{19BB71F5-2B4D-4476-BE90-E649D363EC1A}" type="presParOf" srcId="{CC1C464B-68A6-4E45-8C5D-195F60494D40}" destId="{35FDA5AF-BD0E-4A7E-8F93-B160BDDC3837}" srcOrd="1" destOrd="0" presId="urn:microsoft.com/office/officeart/2009/3/layout/StepUpProcess"/>
    <dgm:cxn modelId="{67B1E767-9A3A-4BB5-ADF6-20E468D9DEF7}" type="presParOf" srcId="{CC1C464B-68A6-4E45-8C5D-195F60494D40}" destId="{97650A60-38BD-45C2-9382-5A6CF57634F3}" srcOrd="2" destOrd="0" presId="urn:microsoft.com/office/officeart/2009/3/layout/StepUpProcess"/>
    <dgm:cxn modelId="{4B5E01FE-D9C9-42E6-9C73-C17DDDDAA76A}" type="presParOf" srcId="{770B2A61-0493-4B55-A441-5BF2D7F302E7}" destId="{EA6155B3-62D1-4234-9F56-474D8B9EA6C3}" srcOrd="7" destOrd="0" presId="urn:microsoft.com/office/officeart/2009/3/layout/StepUpProcess"/>
    <dgm:cxn modelId="{4E37384B-A411-4221-97F1-067B0EBE9ED9}" type="presParOf" srcId="{EA6155B3-62D1-4234-9F56-474D8B9EA6C3}" destId="{6F7AC6D6-A128-418C-A9A9-29FD2A8BF4D0}" srcOrd="0" destOrd="0" presId="urn:microsoft.com/office/officeart/2009/3/layout/StepUpProcess"/>
    <dgm:cxn modelId="{D19F45BA-CE91-402C-B63E-CE0C994FB7CA}" type="presParOf" srcId="{770B2A61-0493-4B55-A441-5BF2D7F302E7}" destId="{8F7796FE-778E-4E90-9E79-B8FC4045C602}" srcOrd="8" destOrd="0" presId="urn:microsoft.com/office/officeart/2009/3/layout/StepUpProcess"/>
    <dgm:cxn modelId="{B8CBA732-2C14-4578-A998-B44F7F5E51EC}" type="presParOf" srcId="{8F7796FE-778E-4E90-9E79-B8FC4045C602}" destId="{13F083D5-508D-4B76-83FE-1C4B834CF892}" srcOrd="0" destOrd="0" presId="urn:microsoft.com/office/officeart/2009/3/layout/StepUpProcess"/>
    <dgm:cxn modelId="{59F299C1-E17A-4435-A5F6-8811E7C0924C}" type="presParOf" srcId="{8F7796FE-778E-4E90-9E79-B8FC4045C602}" destId="{30AA506B-A67B-4A90-8F9F-DF3A1AC23878}" srcOrd="1" destOrd="0" presId="urn:microsoft.com/office/officeart/2009/3/layout/StepUpProcess"/>
    <dgm:cxn modelId="{FEC308D4-DAC7-432E-B79A-B6284CB1B4CD}" type="presParOf" srcId="{8F7796FE-778E-4E90-9E79-B8FC4045C602}" destId="{5EA8C470-5584-4C82-82A1-B94934992278}" srcOrd="2" destOrd="0" presId="urn:microsoft.com/office/officeart/2009/3/layout/StepUpProcess"/>
    <dgm:cxn modelId="{ADD5883B-558A-4E82-99DA-04AB39CA6E1C}" type="presParOf" srcId="{770B2A61-0493-4B55-A441-5BF2D7F302E7}" destId="{174FBD24-8C96-4316-9BDA-C90C93B84682}" srcOrd="9" destOrd="0" presId="urn:microsoft.com/office/officeart/2009/3/layout/StepUpProcess"/>
    <dgm:cxn modelId="{878381D0-8226-49CF-A2BC-75D884690BF7}" type="presParOf" srcId="{174FBD24-8C96-4316-9BDA-C90C93B84682}" destId="{4791B21C-F588-46B6-834A-4F8EAFA3411E}" srcOrd="0" destOrd="0" presId="urn:microsoft.com/office/officeart/2009/3/layout/StepUpProcess"/>
    <dgm:cxn modelId="{97F76B0C-9EF7-4DC7-9386-5B44056544BF}" type="presParOf" srcId="{770B2A61-0493-4B55-A441-5BF2D7F302E7}" destId="{BC9DA9F9-67A7-49D6-9E1F-DEE0E101BFA0}" srcOrd="10" destOrd="0" presId="urn:microsoft.com/office/officeart/2009/3/layout/StepUpProcess"/>
    <dgm:cxn modelId="{328382F5-EF91-4D18-8254-5E6D7830DAC3}" type="presParOf" srcId="{BC9DA9F9-67A7-49D6-9E1F-DEE0E101BFA0}" destId="{4CD1426F-23AE-4AED-81D8-3CE091825F01}" srcOrd="0" destOrd="0" presId="urn:microsoft.com/office/officeart/2009/3/layout/StepUpProcess"/>
    <dgm:cxn modelId="{8A40711D-B4A5-4D13-AE12-B5FD2460B002}" type="presParOf" srcId="{BC9DA9F9-67A7-49D6-9E1F-DEE0E101BFA0}" destId="{59E72DA4-71BC-4D58-8B14-26EC4F97F870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C74981D-D321-4751-98C3-D3E4CDECA6AF}" type="doc">
      <dgm:prSet loTypeId="urn:microsoft.com/office/officeart/2005/8/layout/hList9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1FB6CCD-F63E-432B-9737-E6F6A6A94F42}">
      <dgm:prSet phldrT="[Text]"/>
      <dgm:spPr/>
      <dgm:t>
        <a:bodyPr/>
        <a:lstStyle/>
        <a:p>
          <a:r>
            <a:rPr lang="sr-Cyrl-RS" dirty="0" smtClean="0"/>
            <a:t>1991.</a:t>
          </a:r>
          <a:endParaRPr lang="en-US" dirty="0"/>
        </a:p>
      </dgm:t>
    </dgm:pt>
    <dgm:pt modelId="{6CEB6554-0293-4578-AD78-D2F7BA8B9AB4}" type="parTrans" cxnId="{E094B6A0-7BF5-4A71-B956-BC892D37D941}">
      <dgm:prSet/>
      <dgm:spPr/>
      <dgm:t>
        <a:bodyPr/>
        <a:lstStyle/>
        <a:p>
          <a:endParaRPr lang="en-US"/>
        </a:p>
      </dgm:t>
    </dgm:pt>
    <dgm:pt modelId="{3606B1C6-A486-4F3B-B39C-014AFE6C7611}" type="sibTrans" cxnId="{E094B6A0-7BF5-4A71-B956-BC892D37D941}">
      <dgm:prSet/>
      <dgm:spPr/>
      <dgm:t>
        <a:bodyPr/>
        <a:lstStyle/>
        <a:p>
          <a:endParaRPr lang="en-US"/>
        </a:p>
      </dgm:t>
    </dgm:pt>
    <dgm:pt modelId="{FF0BC02C-7886-4D8C-BBFF-EF51F9B5DE20}">
      <dgm:prSet phldrT="[Text]"/>
      <dgm:spPr/>
      <dgm:t>
        <a:bodyPr/>
        <a:lstStyle/>
        <a:p>
          <a:r>
            <a:rPr lang="sr-Cyrl-RS" b="1" i="0" dirty="0" smtClean="0"/>
            <a:t>Нехруова</a:t>
          </a:r>
          <a:r>
            <a:rPr lang="sr-Latn-RS" b="1" i="0" dirty="0" smtClean="0"/>
            <a:t> </a:t>
          </a:r>
          <a:r>
            <a:rPr lang="sr-Cyrl-RS" b="1" i="0" dirty="0" smtClean="0"/>
            <a:t>ул.</a:t>
          </a:r>
          <a:endParaRPr lang="sr-Latn-RS" b="1" i="0" dirty="0" smtClean="0"/>
        </a:p>
        <a:p>
          <a:r>
            <a:rPr lang="sr-Cyrl-RS" dirty="0" smtClean="0"/>
            <a:t>8</a:t>
          </a:r>
          <a:r>
            <a:rPr lang="sr-Latn-RS" dirty="0" smtClean="0"/>
            <a:t>2</a:t>
          </a:r>
          <a:r>
            <a:rPr lang="sr-Cyrl-RS" dirty="0" smtClean="0"/>
            <a:t> возила</a:t>
          </a:r>
          <a:r>
            <a:rPr lang="sr-Latn-RS" dirty="0" smtClean="0"/>
            <a:t> </a:t>
          </a:r>
        </a:p>
        <a:p>
          <a:r>
            <a:rPr lang="sr-Cyrl-RS" dirty="0" smtClean="0"/>
            <a:t>5 </a:t>
          </a:r>
          <a:r>
            <a:rPr lang="sr-Latn-RS" dirty="0" smtClean="0"/>
            <a:t>km/h</a:t>
          </a:r>
        </a:p>
      </dgm:t>
    </dgm:pt>
    <dgm:pt modelId="{C7C0DFFA-6FD5-4106-960B-9D5B02DE991D}" type="parTrans" cxnId="{B11E8EE1-2796-493E-92E6-D7910F9824D9}">
      <dgm:prSet/>
      <dgm:spPr/>
      <dgm:t>
        <a:bodyPr/>
        <a:lstStyle/>
        <a:p>
          <a:endParaRPr lang="en-US"/>
        </a:p>
      </dgm:t>
    </dgm:pt>
    <dgm:pt modelId="{E66C62C4-8F92-4D43-82E6-BC4D3C4733AF}" type="sibTrans" cxnId="{B11E8EE1-2796-493E-92E6-D7910F9824D9}">
      <dgm:prSet/>
      <dgm:spPr/>
      <dgm:t>
        <a:bodyPr/>
        <a:lstStyle/>
        <a:p>
          <a:endParaRPr lang="en-US"/>
        </a:p>
      </dgm:t>
    </dgm:pt>
    <dgm:pt modelId="{8148365C-2E26-4B1E-AA2D-13E5C9730F2E}">
      <dgm:prSet phldrT="[Text]"/>
      <dgm:spPr/>
      <dgm:t>
        <a:bodyPr/>
        <a:lstStyle/>
        <a:p>
          <a:r>
            <a:rPr lang="sr-Cyrl-RS" b="1" dirty="0" smtClean="0"/>
            <a:t>Паштровићева ул.</a:t>
          </a:r>
        </a:p>
        <a:p>
          <a:r>
            <a:rPr lang="sr-Cyrl-RS" dirty="0" smtClean="0"/>
            <a:t>52 возила</a:t>
          </a:r>
        </a:p>
        <a:p>
          <a:r>
            <a:rPr lang="sr-Cyrl-RS" dirty="0" smtClean="0"/>
            <a:t>6 </a:t>
          </a:r>
          <a:r>
            <a:rPr lang="sr-Latn-RS" dirty="0" smtClean="0"/>
            <a:t>km/h</a:t>
          </a:r>
          <a:endParaRPr lang="en-US" dirty="0"/>
        </a:p>
      </dgm:t>
    </dgm:pt>
    <dgm:pt modelId="{4834E6BD-D4A2-45CB-8EAA-E6931901ACF0}" type="parTrans" cxnId="{E0A17B87-6C31-43DA-AF38-A2A8631FB4D3}">
      <dgm:prSet/>
      <dgm:spPr/>
      <dgm:t>
        <a:bodyPr/>
        <a:lstStyle/>
        <a:p>
          <a:endParaRPr lang="en-US"/>
        </a:p>
      </dgm:t>
    </dgm:pt>
    <dgm:pt modelId="{F842233E-A040-44B2-BACD-6A90EC9AB231}" type="sibTrans" cxnId="{E0A17B87-6C31-43DA-AF38-A2A8631FB4D3}">
      <dgm:prSet/>
      <dgm:spPr/>
      <dgm:t>
        <a:bodyPr/>
        <a:lstStyle/>
        <a:p>
          <a:endParaRPr lang="en-US"/>
        </a:p>
      </dgm:t>
    </dgm:pt>
    <dgm:pt modelId="{6A3F24A0-3A25-41D5-8DA4-6FA1561D1C71}">
      <dgm:prSet phldrT="[Text]"/>
      <dgm:spPr/>
      <dgm:t>
        <a:bodyPr/>
        <a:lstStyle/>
        <a:p>
          <a:r>
            <a:rPr lang="sr-Latn-RS" dirty="0" smtClean="0"/>
            <a:t>2017.</a:t>
          </a:r>
          <a:endParaRPr lang="en-US" dirty="0"/>
        </a:p>
      </dgm:t>
    </dgm:pt>
    <dgm:pt modelId="{0ED52D2D-A301-4389-82C8-B0181568ED58}" type="parTrans" cxnId="{4699BD6F-1098-4307-A602-4CCE2DF0A98E}">
      <dgm:prSet/>
      <dgm:spPr/>
      <dgm:t>
        <a:bodyPr/>
        <a:lstStyle/>
        <a:p>
          <a:endParaRPr lang="en-US"/>
        </a:p>
      </dgm:t>
    </dgm:pt>
    <dgm:pt modelId="{762D4B2F-98EB-4253-86B6-4D63410E3D5D}" type="sibTrans" cxnId="{4699BD6F-1098-4307-A602-4CCE2DF0A98E}">
      <dgm:prSet/>
      <dgm:spPr/>
      <dgm:t>
        <a:bodyPr/>
        <a:lstStyle/>
        <a:p>
          <a:endParaRPr lang="en-US"/>
        </a:p>
      </dgm:t>
    </dgm:pt>
    <dgm:pt modelId="{E24BCC28-0BBB-492E-ADA9-8F10BA6BB5D9}">
      <dgm:prSet phldrT="[Text]"/>
      <dgm:spPr/>
      <dgm:t>
        <a:bodyPr/>
        <a:lstStyle/>
        <a:p>
          <a:r>
            <a:rPr lang="sr-Cyrl-RS" b="1" dirty="0" smtClean="0"/>
            <a:t>Нехруова ул.</a:t>
          </a:r>
        </a:p>
        <a:p>
          <a:r>
            <a:rPr lang="sr-Cyrl-RS" dirty="0" smtClean="0"/>
            <a:t>277 возила</a:t>
          </a:r>
        </a:p>
        <a:p>
          <a:r>
            <a:rPr lang="sr-Cyrl-RS" b="1" dirty="0" smtClean="0"/>
            <a:t>41 </a:t>
          </a:r>
          <a:r>
            <a:rPr lang="sr-Latn-RS" b="1" dirty="0" smtClean="0"/>
            <a:t>km/h</a:t>
          </a:r>
          <a:endParaRPr lang="en-US" b="1" dirty="0"/>
        </a:p>
      </dgm:t>
    </dgm:pt>
    <dgm:pt modelId="{8ED3F747-6669-43B8-9F5D-CFDFDCB65816}" type="parTrans" cxnId="{9373CC8F-A2E7-4F82-BD50-54083CA2ABAF}">
      <dgm:prSet/>
      <dgm:spPr/>
      <dgm:t>
        <a:bodyPr/>
        <a:lstStyle/>
        <a:p>
          <a:endParaRPr lang="en-US"/>
        </a:p>
      </dgm:t>
    </dgm:pt>
    <dgm:pt modelId="{D8112B4A-B3A8-4054-B750-09F67DFE417A}" type="sibTrans" cxnId="{9373CC8F-A2E7-4F82-BD50-54083CA2ABAF}">
      <dgm:prSet/>
      <dgm:spPr/>
      <dgm:t>
        <a:bodyPr/>
        <a:lstStyle/>
        <a:p>
          <a:endParaRPr lang="en-US"/>
        </a:p>
      </dgm:t>
    </dgm:pt>
    <dgm:pt modelId="{1405CB19-7312-4401-AAB3-FD3264971C3C}">
      <dgm:prSet phldrT="[Text]"/>
      <dgm:spPr/>
      <dgm:t>
        <a:bodyPr/>
        <a:lstStyle/>
        <a:p>
          <a:r>
            <a:rPr lang="sr-Cyrl-RS" b="1" dirty="0" smtClean="0"/>
            <a:t>Паштровићева ул.</a:t>
          </a:r>
        </a:p>
        <a:p>
          <a:r>
            <a:rPr lang="sr-Cyrl-RS" dirty="0" smtClean="0"/>
            <a:t>*уклоњена препрека</a:t>
          </a:r>
          <a:endParaRPr lang="en-US" dirty="0"/>
        </a:p>
      </dgm:t>
    </dgm:pt>
    <dgm:pt modelId="{29F19DE3-5C6C-4DFA-A152-2F00DA7AEA41}" type="parTrans" cxnId="{79AB0920-C3B0-4F81-BDC1-6FBCCD46822D}">
      <dgm:prSet/>
      <dgm:spPr/>
      <dgm:t>
        <a:bodyPr/>
        <a:lstStyle/>
        <a:p>
          <a:endParaRPr lang="en-US"/>
        </a:p>
      </dgm:t>
    </dgm:pt>
    <dgm:pt modelId="{4B745209-E37D-4531-9C92-E5E0E10B5E67}" type="sibTrans" cxnId="{79AB0920-C3B0-4F81-BDC1-6FBCCD46822D}">
      <dgm:prSet/>
      <dgm:spPr/>
      <dgm:t>
        <a:bodyPr/>
        <a:lstStyle/>
        <a:p>
          <a:endParaRPr lang="en-US"/>
        </a:p>
      </dgm:t>
    </dgm:pt>
    <dgm:pt modelId="{4FBD3F23-4EF9-4A1E-ABBB-5D6BBB492B00}" type="pres">
      <dgm:prSet presAssocID="{5C74981D-D321-4751-98C3-D3E4CDECA6AF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C652E14A-E257-4BA7-A7B2-CC4F05BFD9CE}" type="pres">
      <dgm:prSet presAssocID="{61FB6CCD-F63E-432B-9737-E6F6A6A94F42}" presName="posSpace" presStyleCnt="0"/>
      <dgm:spPr/>
    </dgm:pt>
    <dgm:pt modelId="{6A6A72C8-D016-4596-B836-97BD551BA7A8}" type="pres">
      <dgm:prSet presAssocID="{61FB6CCD-F63E-432B-9737-E6F6A6A94F42}" presName="vertFlow" presStyleCnt="0"/>
      <dgm:spPr/>
    </dgm:pt>
    <dgm:pt modelId="{ABAE837E-6A97-48F4-8586-38136D9E3D7E}" type="pres">
      <dgm:prSet presAssocID="{61FB6CCD-F63E-432B-9737-E6F6A6A94F42}" presName="topSpace" presStyleCnt="0"/>
      <dgm:spPr/>
    </dgm:pt>
    <dgm:pt modelId="{D48AE357-F390-4769-AE2A-5DB8D0F9E3E2}" type="pres">
      <dgm:prSet presAssocID="{61FB6CCD-F63E-432B-9737-E6F6A6A94F42}" presName="firstComp" presStyleCnt="0"/>
      <dgm:spPr/>
    </dgm:pt>
    <dgm:pt modelId="{BF6215CB-57D1-41F3-B94B-64CBDB2DC560}" type="pres">
      <dgm:prSet presAssocID="{61FB6CCD-F63E-432B-9737-E6F6A6A94F42}" presName="firstChild" presStyleLbl="bgAccFollowNode1" presStyleIdx="0" presStyleCnt="4" custScaleX="78393" custScaleY="113463"/>
      <dgm:spPr/>
      <dgm:t>
        <a:bodyPr/>
        <a:lstStyle/>
        <a:p>
          <a:endParaRPr lang="en-US"/>
        </a:p>
      </dgm:t>
    </dgm:pt>
    <dgm:pt modelId="{CDD76E67-4E5F-460C-B854-E2D332AA09B4}" type="pres">
      <dgm:prSet presAssocID="{61FB6CCD-F63E-432B-9737-E6F6A6A94F42}" presName="firstChildTx" presStyleLbl="b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4EED4C-34C1-43D3-81E9-E94BF5B27A07}" type="pres">
      <dgm:prSet presAssocID="{8148365C-2E26-4B1E-AA2D-13E5C9730F2E}" presName="comp" presStyleCnt="0"/>
      <dgm:spPr/>
    </dgm:pt>
    <dgm:pt modelId="{44F6EBBC-CA93-4405-B9F0-DAC2672B8C7D}" type="pres">
      <dgm:prSet presAssocID="{8148365C-2E26-4B1E-AA2D-13E5C9730F2E}" presName="child" presStyleLbl="bgAccFollowNode1" presStyleIdx="1" presStyleCnt="4" custScaleX="123856" custScaleY="128032"/>
      <dgm:spPr/>
      <dgm:t>
        <a:bodyPr/>
        <a:lstStyle/>
        <a:p>
          <a:endParaRPr lang="en-US"/>
        </a:p>
      </dgm:t>
    </dgm:pt>
    <dgm:pt modelId="{EE535FF3-85DA-4475-9B0D-D7394F607CF4}" type="pres">
      <dgm:prSet presAssocID="{8148365C-2E26-4B1E-AA2D-13E5C9730F2E}" presName="childTx" presStyleLbl="b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45C3752-E015-4FFA-BE23-9A083EAC740A}" type="pres">
      <dgm:prSet presAssocID="{61FB6CCD-F63E-432B-9737-E6F6A6A94F42}" presName="negSpace" presStyleCnt="0"/>
      <dgm:spPr/>
    </dgm:pt>
    <dgm:pt modelId="{A7FA0502-2FD2-4B45-BB26-65D51FC7AC7C}" type="pres">
      <dgm:prSet presAssocID="{61FB6CCD-F63E-432B-9737-E6F6A6A94F42}" presName="circle" presStyleLbl="node1" presStyleIdx="0" presStyleCnt="2" custScaleX="89642" custScaleY="89642" custLinFactNeighborX="-28744" custLinFactNeighborY="-6842"/>
      <dgm:spPr/>
      <dgm:t>
        <a:bodyPr/>
        <a:lstStyle/>
        <a:p>
          <a:endParaRPr lang="en-US"/>
        </a:p>
      </dgm:t>
    </dgm:pt>
    <dgm:pt modelId="{D32355DB-2C38-45AB-B92B-31A95375D3C4}" type="pres">
      <dgm:prSet presAssocID="{3606B1C6-A486-4F3B-B39C-014AFE6C7611}" presName="transSpace" presStyleCnt="0"/>
      <dgm:spPr/>
    </dgm:pt>
    <dgm:pt modelId="{22D5ADAE-7022-453E-92D9-44B1229B213D}" type="pres">
      <dgm:prSet presAssocID="{6A3F24A0-3A25-41D5-8DA4-6FA1561D1C71}" presName="posSpace" presStyleCnt="0"/>
      <dgm:spPr/>
    </dgm:pt>
    <dgm:pt modelId="{CD521E5C-5E4E-4BD4-81BE-97F7226FF249}" type="pres">
      <dgm:prSet presAssocID="{6A3F24A0-3A25-41D5-8DA4-6FA1561D1C71}" presName="vertFlow" presStyleCnt="0"/>
      <dgm:spPr/>
    </dgm:pt>
    <dgm:pt modelId="{6E4913EC-10D5-4E8C-AAED-F90EE5C25DEC}" type="pres">
      <dgm:prSet presAssocID="{6A3F24A0-3A25-41D5-8DA4-6FA1561D1C71}" presName="topSpace" presStyleCnt="0"/>
      <dgm:spPr/>
    </dgm:pt>
    <dgm:pt modelId="{05E2A974-6A3E-4F70-B98A-ACAEA3B74EFA}" type="pres">
      <dgm:prSet presAssocID="{6A3F24A0-3A25-41D5-8DA4-6FA1561D1C71}" presName="firstComp" presStyleCnt="0"/>
      <dgm:spPr/>
    </dgm:pt>
    <dgm:pt modelId="{4CD992CE-3676-4AE6-B7D8-E6A3C60FEDCB}" type="pres">
      <dgm:prSet presAssocID="{6A3F24A0-3A25-41D5-8DA4-6FA1561D1C71}" presName="firstChild" presStyleLbl="bgAccFollowNode1" presStyleIdx="2" presStyleCnt="4" custScaleX="80391" custLinFactNeighborX="-15310" custLinFactNeighborY="-2864"/>
      <dgm:spPr/>
      <dgm:t>
        <a:bodyPr/>
        <a:lstStyle/>
        <a:p>
          <a:endParaRPr lang="en-US"/>
        </a:p>
      </dgm:t>
    </dgm:pt>
    <dgm:pt modelId="{D51E91AA-D467-4938-8804-0718E1B8B59B}" type="pres">
      <dgm:prSet presAssocID="{6A3F24A0-3A25-41D5-8DA4-6FA1561D1C71}" presName="firstChildTx" presStyleLbl="b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67FC3A-48FF-4F29-9570-3B88281665E0}" type="pres">
      <dgm:prSet presAssocID="{1405CB19-7312-4401-AAB3-FD3264971C3C}" presName="comp" presStyleCnt="0"/>
      <dgm:spPr/>
    </dgm:pt>
    <dgm:pt modelId="{C87C5DBC-0637-4853-BDFE-DD71E20FE6C2}" type="pres">
      <dgm:prSet presAssocID="{1405CB19-7312-4401-AAB3-FD3264971C3C}" presName="child" presStyleLbl="bgAccFollowNode1" presStyleIdx="3" presStyleCnt="4" custScaleX="117655" custScaleY="120276" custLinFactNeighborX="-7288" custLinFactNeighborY="-13422"/>
      <dgm:spPr/>
      <dgm:t>
        <a:bodyPr/>
        <a:lstStyle/>
        <a:p>
          <a:endParaRPr lang="en-US"/>
        </a:p>
      </dgm:t>
    </dgm:pt>
    <dgm:pt modelId="{97908F84-208B-4B74-B1A0-5E277149B3B8}" type="pres">
      <dgm:prSet presAssocID="{1405CB19-7312-4401-AAB3-FD3264971C3C}" presName="childTx" presStyleLbl="b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63B487D-7263-406A-B3C9-D42F63674EEC}" type="pres">
      <dgm:prSet presAssocID="{6A3F24A0-3A25-41D5-8DA4-6FA1561D1C71}" presName="negSpace" presStyleCnt="0"/>
      <dgm:spPr/>
    </dgm:pt>
    <dgm:pt modelId="{C133B2FA-BC07-46AA-8216-734A93423496}" type="pres">
      <dgm:prSet presAssocID="{6A3F24A0-3A25-41D5-8DA4-6FA1561D1C71}" presName="circle" presStyleLbl="node1" presStyleIdx="1" presStyleCnt="2" custScaleX="89642" custScaleY="89642" custLinFactNeighborX="-20254" custLinFactNeighborY="-7609"/>
      <dgm:spPr/>
      <dgm:t>
        <a:bodyPr/>
        <a:lstStyle/>
        <a:p>
          <a:endParaRPr lang="en-US"/>
        </a:p>
      </dgm:t>
    </dgm:pt>
  </dgm:ptLst>
  <dgm:cxnLst>
    <dgm:cxn modelId="{F13A29E2-02AB-4A31-ABB6-5156F4A85858}" type="presOf" srcId="{5C74981D-D321-4751-98C3-D3E4CDECA6AF}" destId="{4FBD3F23-4EF9-4A1E-ABBB-5D6BBB492B00}" srcOrd="0" destOrd="0" presId="urn:microsoft.com/office/officeart/2005/8/layout/hList9"/>
    <dgm:cxn modelId="{D40B0160-1FE6-4079-B5CD-2D4DBAB39954}" type="presOf" srcId="{61FB6CCD-F63E-432B-9737-E6F6A6A94F42}" destId="{A7FA0502-2FD2-4B45-BB26-65D51FC7AC7C}" srcOrd="0" destOrd="0" presId="urn:microsoft.com/office/officeart/2005/8/layout/hList9"/>
    <dgm:cxn modelId="{E174534E-C8D0-473A-B6B0-BDC65BB052BD}" type="presOf" srcId="{E24BCC28-0BBB-492E-ADA9-8F10BA6BB5D9}" destId="{4CD992CE-3676-4AE6-B7D8-E6A3C60FEDCB}" srcOrd="0" destOrd="0" presId="urn:microsoft.com/office/officeart/2005/8/layout/hList9"/>
    <dgm:cxn modelId="{5E243A6E-0F13-496A-B1DA-C52DDBC5C167}" type="presOf" srcId="{E24BCC28-0BBB-492E-ADA9-8F10BA6BB5D9}" destId="{D51E91AA-D467-4938-8804-0718E1B8B59B}" srcOrd="1" destOrd="0" presId="urn:microsoft.com/office/officeart/2005/8/layout/hList9"/>
    <dgm:cxn modelId="{E0A17B87-6C31-43DA-AF38-A2A8631FB4D3}" srcId="{61FB6CCD-F63E-432B-9737-E6F6A6A94F42}" destId="{8148365C-2E26-4B1E-AA2D-13E5C9730F2E}" srcOrd="1" destOrd="0" parTransId="{4834E6BD-D4A2-45CB-8EAA-E6931901ACF0}" sibTransId="{F842233E-A040-44B2-BACD-6A90EC9AB231}"/>
    <dgm:cxn modelId="{9373CC8F-A2E7-4F82-BD50-54083CA2ABAF}" srcId="{6A3F24A0-3A25-41D5-8DA4-6FA1561D1C71}" destId="{E24BCC28-0BBB-492E-ADA9-8F10BA6BB5D9}" srcOrd="0" destOrd="0" parTransId="{8ED3F747-6669-43B8-9F5D-CFDFDCB65816}" sibTransId="{D8112B4A-B3A8-4054-B750-09F67DFE417A}"/>
    <dgm:cxn modelId="{7847CC58-D24F-44C8-8FC5-EE6B9457B44F}" type="presOf" srcId="{FF0BC02C-7886-4D8C-BBFF-EF51F9B5DE20}" destId="{CDD76E67-4E5F-460C-B854-E2D332AA09B4}" srcOrd="1" destOrd="0" presId="urn:microsoft.com/office/officeart/2005/8/layout/hList9"/>
    <dgm:cxn modelId="{E094B6A0-7BF5-4A71-B956-BC892D37D941}" srcId="{5C74981D-D321-4751-98C3-D3E4CDECA6AF}" destId="{61FB6CCD-F63E-432B-9737-E6F6A6A94F42}" srcOrd="0" destOrd="0" parTransId="{6CEB6554-0293-4578-AD78-D2F7BA8B9AB4}" sibTransId="{3606B1C6-A486-4F3B-B39C-014AFE6C7611}"/>
    <dgm:cxn modelId="{0BB859AE-2445-4165-AA33-D031D11F960B}" type="presOf" srcId="{1405CB19-7312-4401-AAB3-FD3264971C3C}" destId="{97908F84-208B-4B74-B1A0-5E277149B3B8}" srcOrd="1" destOrd="0" presId="urn:microsoft.com/office/officeart/2005/8/layout/hList9"/>
    <dgm:cxn modelId="{79AB0920-C3B0-4F81-BDC1-6FBCCD46822D}" srcId="{6A3F24A0-3A25-41D5-8DA4-6FA1561D1C71}" destId="{1405CB19-7312-4401-AAB3-FD3264971C3C}" srcOrd="1" destOrd="0" parTransId="{29F19DE3-5C6C-4DFA-A152-2F00DA7AEA41}" sibTransId="{4B745209-E37D-4531-9C92-E5E0E10B5E67}"/>
    <dgm:cxn modelId="{A8892FED-6105-475D-9A77-0F486576C45A}" type="presOf" srcId="{FF0BC02C-7886-4D8C-BBFF-EF51F9B5DE20}" destId="{BF6215CB-57D1-41F3-B94B-64CBDB2DC560}" srcOrd="0" destOrd="0" presId="urn:microsoft.com/office/officeart/2005/8/layout/hList9"/>
    <dgm:cxn modelId="{4699BD6F-1098-4307-A602-4CCE2DF0A98E}" srcId="{5C74981D-D321-4751-98C3-D3E4CDECA6AF}" destId="{6A3F24A0-3A25-41D5-8DA4-6FA1561D1C71}" srcOrd="1" destOrd="0" parTransId="{0ED52D2D-A301-4389-82C8-B0181568ED58}" sibTransId="{762D4B2F-98EB-4253-86B6-4D63410E3D5D}"/>
    <dgm:cxn modelId="{5F72DAF3-80B1-470E-A844-A505BCDD1F36}" type="presOf" srcId="{8148365C-2E26-4B1E-AA2D-13E5C9730F2E}" destId="{44F6EBBC-CA93-4405-B9F0-DAC2672B8C7D}" srcOrd="0" destOrd="0" presId="urn:microsoft.com/office/officeart/2005/8/layout/hList9"/>
    <dgm:cxn modelId="{4B723DB6-E02F-4411-8F45-26F3281CFAC7}" type="presOf" srcId="{8148365C-2E26-4B1E-AA2D-13E5C9730F2E}" destId="{EE535FF3-85DA-4475-9B0D-D7394F607CF4}" srcOrd="1" destOrd="0" presId="urn:microsoft.com/office/officeart/2005/8/layout/hList9"/>
    <dgm:cxn modelId="{034DB2CB-62D0-4CC0-9C41-84D18F8FF8AE}" type="presOf" srcId="{6A3F24A0-3A25-41D5-8DA4-6FA1561D1C71}" destId="{C133B2FA-BC07-46AA-8216-734A93423496}" srcOrd="0" destOrd="0" presId="urn:microsoft.com/office/officeart/2005/8/layout/hList9"/>
    <dgm:cxn modelId="{B11E8EE1-2796-493E-92E6-D7910F9824D9}" srcId="{61FB6CCD-F63E-432B-9737-E6F6A6A94F42}" destId="{FF0BC02C-7886-4D8C-BBFF-EF51F9B5DE20}" srcOrd="0" destOrd="0" parTransId="{C7C0DFFA-6FD5-4106-960B-9D5B02DE991D}" sibTransId="{E66C62C4-8F92-4D43-82E6-BC4D3C4733AF}"/>
    <dgm:cxn modelId="{979AE001-3816-41C8-A9BA-404F62AE42BA}" type="presOf" srcId="{1405CB19-7312-4401-AAB3-FD3264971C3C}" destId="{C87C5DBC-0637-4853-BDFE-DD71E20FE6C2}" srcOrd="0" destOrd="0" presId="urn:microsoft.com/office/officeart/2005/8/layout/hList9"/>
    <dgm:cxn modelId="{0FF4CF9B-652C-4DC7-B2BA-734DC97B9C47}" type="presParOf" srcId="{4FBD3F23-4EF9-4A1E-ABBB-5D6BBB492B00}" destId="{C652E14A-E257-4BA7-A7B2-CC4F05BFD9CE}" srcOrd="0" destOrd="0" presId="urn:microsoft.com/office/officeart/2005/8/layout/hList9"/>
    <dgm:cxn modelId="{73F1E21C-D4EF-4C3D-8E55-7441A1495378}" type="presParOf" srcId="{4FBD3F23-4EF9-4A1E-ABBB-5D6BBB492B00}" destId="{6A6A72C8-D016-4596-B836-97BD551BA7A8}" srcOrd="1" destOrd="0" presId="urn:microsoft.com/office/officeart/2005/8/layout/hList9"/>
    <dgm:cxn modelId="{0ACACE50-4BFF-46DB-92A4-6236BC9BE0AF}" type="presParOf" srcId="{6A6A72C8-D016-4596-B836-97BD551BA7A8}" destId="{ABAE837E-6A97-48F4-8586-38136D9E3D7E}" srcOrd="0" destOrd="0" presId="urn:microsoft.com/office/officeart/2005/8/layout/hList9"/>
    <dgm:cxn modelId="{6035DB90-F08F-4ABD-8644-9DE3D6BB8E3D}" type="presParOf" srcId="{6A6A72C8-D016-4596-B836-97BD551BA7A8}" destId="{D48AE357-F390-4769-AE2A-5DB8D0F9E3E2}" srcOrd="1" destOrd="0" presId="urn:microsoft.com/office/officeart/2005/8/layout/hList9"/>
    <dgm:cxn modelId="{17A4937A-29A5-4875-96BE-43F0E986C621}" type="presParOf" srcId="{D48AE357-F390-4769-AE2A-5DB8D0F9E3E2}" destId="{BF6215CB-57D1-41F3-B94B-64CBDB2DC560}" srcOrd="0" destOrd="0" presId="urn:microsoft.com/office/officeart/2005/8/layout/hList9"/>
    <dgm:cxn modelId="{478F9627-F6EB-4EEE-A9FA-5D2C8CBFD327}" type="presParOf" srcId="{D48AE357-F390-4769-AE2A-5DB8D0F9E3E2}" destId="{CDD76E67-4E5F-460C-B854-E2D332AA09B4}" srcOrd="1" destOrd="0" presId="urn:microsoft.com/office/officeart/2005/8/layout/hList9"/>
    <dgm:cxn modelId="{3FDD52A5-CF7B-4021-8491-FBD13485953D}" type="presParOf" srcId="{6A6A72C8-D016-4596-B836-97BD551BA7A8}" destId="{AC4EED4C-34C1-43D3-81E9-E94BF5B27A07}" srcOrd="2" destOrd="0" presId="urn:microsoft.com/office/officeart/2005/8/layout/hList9"/>
    <dgm:cxn modelId="{F434DA4C-D55C-4146-B940-062E85012368}" type="presParOf" srcId="{AC4EED4C-34C1-43D3-81E9-E94BF5B27A07}" destId="{44F6EBBC-CA93-4405-B9F0-DAC2672B8C7D}" srcOrd="0" destOrd="0" presId="urn:microsoft.com/office/officeart/2005/8/layout/hList9"/>
    <dgm:cxn modelId="{F8FD5E5E-C8D6-4644-897F-1492ED6564C8}" type="presParOf" srcId="{AC4EED4C-34C1-43D3-81E9-E94BF5B27A07}" destId="{EE535FF3-85DA-4475-9B0D-D7394F607CF4}" srcOrd="1" destOrd="0" presId="urn:microsoft.com/office/officeart/2005/8/layout/hList9"/>
    <dgm:cxn modelId="{0C58F5D0-07FD-4FF4-94DF-FE8D66018B8F}" type="presParOf" srcId="{4FBD3F23-4EF9-4A1E-ABBB-5D6BBB492B00}" destId="{245C3752-E015-4FFA-BE23-9A083EAC740A}" srcOrd="2" destOrd="0" presId="urn:microsoft.com/office/officeart/2005/8/layout/hList9"/>
    <dgm:cxn modelId="{12954C9A-F33A-4368-A451-A3D65FB9778E}" type="presParOf" srcId="{4FBD3F23-4EF9-4A1E-ABBB-5D6BBB492B00}" destId="{A7FA0502-2FD2-4B45-BB26-65D51FC7AC7C}" srcOrd="3" destOrd="0" presId="urn:microsoft.com/office/officeart/2005/8/layout/hList9"/>
    <dgm:cxn modelId="{30375E83-524C-469D-BACE-89B1DE8D878C}" type="presParOf" srcId="{4FBD3F23-4EF9-4A1E-ABBB-5D6BBB492B00}" destId="{D32355DB-2C38-45AB-B92B-31A95375D3C4}" srcOrd="4" destOrd="0" presId="urn:microsoft.com/office/officeart/2005/8/layout/hList9"/>
    <dgm:cxn modelId="{35B88505-A986-44D4-9CE1-C152384E6517}" type="presParOf" srcId="{4FBD3F23-4EF9-4A1E-ABBB-5D6BBB492B00}" destId="{22D5ADAE-7022-453E-92D9-44B1229B213D}" srcOrd="5" destOrd="0" presId="urn:microsoft.com/office/officeart/2005/8/layout/hList9"/>
    <dgm:cxn modelId="{7DE15B8F-F11B-4BE9-AC5D-BF71145F63F1}" type="presParOf" srcId="{4FBD3F23-4EF9-4A1E-ABBB-5D6BBB492B00}" destId="{CD521E5C-5E4E-4BD4-81BE-97F7226FF249}" srcOrd="6" destOrd="0" presId="urn:microsoft.com/office/officeart/2005/8/layout/hList9"/>
    <dgm:cxn modelId="{E2748F82-EA1E-42D4-BD9E-60219B238902}" type="presParOf" srcId="{CD521E5C-5E4E-4BD4-81BE-97F7226FF249}" destId="{6E4913EC-10D5-4E8C-AAED-F90EE5C25DEC}" srcOrd="0" destOrd="0" presId="urn:microsoft.com/office/officeart/2005/8/layout/hList9"/>
    <dgm:cxn modelId="{94C60813-D7D7-44F6-90D8-6CE0F0962C13}" type="presParOf" srcId="{CD521E5C-5E4E-4BD4-81BE-97F7226FF249}" destId="{05E2A974-6A3E-4F70-B98A-ACAEA3B74EFA}" srcOrd="1" destOrd="0" presId="urn:microsoft.com/office/officeart/2005/8/layout/hList9"/>
    <dgm:cxn modelId="{4163267B-6611-47E4-A11D-2F5D1F2AA6B1}" type="presParOf" srcId="{05E2A974-6A3E-4F70-B98A-ACAEA3B74EFA}" destId="{4CD992CE-3676-4AE6-B7D8-E6A3C60FEDCB}" srcOrd="0" destOrd="0" presId="urn:microsoft.com/office/officeart/2005/8/layout/hList9"/>
    <dgm:cxn modelId="{D4F3509E-CE27-4A39-8C53-50FA802A7011}" type="presParOf" srcId="{05E2A974-6A3E-4F70-B98A-ACAEA3B74EFA}" destId="{D51E91AA-D467-4938-8804-0718E1B8B59B}" srcOrd="1" destOrd="0" presId="urn:microsoft.com/office/officeart/2005/8/layout/hList9"/>
    <dgm:cxn modelId="{30BCF415-47AD-4289-9C18-19C251B2CCC9}" type="presParOf" srcId="{CD521E5C-5E4E-4BD4-81BE-97F7226FF249}" destId="{C467FC3A-48FF-4F29-9570-3B88281665E0}" srcOrd="2" destOrd="0" presId="urn:microsoft.com/office/officeart/2005/8/layout/hList9"/>
    <dgm:cxn modelId="{5DEBA1E3-A7E1-4ECC-8631-CCB6ED7E2DC9}" type="presParOf" srcId="{C467FC3A-48FF-4F29-9570-3B88281665E0}" destId="{C87C5DBC-0637-4853-BDFE-DD71E20FE6C2}" srcOrd="0" destOrd="0" presId="urn:microsoft.com/office/officeart/2005/8/layout/hList9"/>
    <dgm:cxn modelId="{07DE00B7-D99B-4941-8A0D-7B771BE45283}" type="presParOf" srcId="{C467FC3A-48FF-4F29-9570-3B88281665E0}" destId="{97908F84-208B-4B74-B1A0-5E277149B3B8}" srcOrd="1" destOrd="0" presId="urn:microsoft.com/office/officeart/2005/8/layout/hList9"/>
    <dgm:cxn modelId="{066D8228-12F3-4E7D-B129-CAEC16398A0F}" type="presParOf" srcId="{4FBD3F23-4EF9-4A1E-ABBB-5D6BBB492B00}" destId="{F63B487D-7263-406A-B3C9-D42F63674EEC}" srcOrd="7" destOrd="0" presId="urn:microsoft.com/office/officeart/2005/8/layout/hList9"/>
    <dgm:cxn modelId="{FB2611A5-C468-43A6-A17A-74894E856904}" type="presParOf" srcId="{4FBD3F23-4EF9-4A1E-ABBB-5D6BBB492B00}" destId="{C133B2FA-BC07-46AA-8216-734A93423496}" srcOrd="8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F90A391-20FD-48D0-BB1E-D7BA74AFD1AE}" type="doc">
      <dgm:prSet loTypeId="urn:microsoft.com/office/officeart/2005/8/layout/arrow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2E0F41C-983E-485E-9C2F-A9B708508D1C}">
      <dgm:prSet phldrT="[Text]"/>
      <dgm:spPr/>
      <dgm:t>
        <a:bodyPr/>
        <a:lstStyle/>
        <a:p>
          <a:r>
            <a:rPr lang="sr-Cyrl-RS" dirty="0" smtClean="0"/>
            <a:t>Ограничење брзине</a:t>
          </a:r>
          <a:endParaRPr lang="en-US" dirty="0"/>
        </a:p>
      </dgm:t>
    </dgm:pt>
    <dgm:pt modelId="{40AEFF0A-5ABA-47AE-8727-499641E24927}" type="parTrans" cxnId="{946653F2-18A3-4685-887D-4FFE8FED39E2}">
      <dgm:prSet/>
      <dgm:spPr/>
      <dgm:t>
        <a:bodyPr/>
        <a:lstStyle/>
        <a:p>
          <a:endParaRPr lang="en-US"/>
        </a:p>
      </dgm:t>
    </dgm:pt>
    <dgm:pt modelId="{7A2E9649-2ABB-4EAE-8DCA-5121D53EBC6E}" type="sibTrans" cxnId="{946653F2-18A3-4685-887D-4FFE8FED39E2}">
      <dgm:prSet/>
      <dgm:spPr/>
      <dgm:t>
        <a:bodyPr/>
        <a:lstStyle/>
        <a:p>
          <a:endParaRPr lang="en-US"/>
        </a:p>
      </dgm:t>
    </dgm:pt>
    <dgm:pt modelId="{72DF4A45-D769-47C1-93FB-6C4576EEF52D}">
      <dgm:prSet phldrT="[Text]"/>
      <dgm:spPr/>
      <dgm:t>
        <a:bodyPr/>
        <a:lstStyle/>
        <a:p>
          <a:r>
            <a:rPr lang="sr-Cyrl-RS" dirty="0" smtClean="0"/>
            <a:t>Перформансе возила</a:t>
          </a:r>
        </a:p>
        <a:p>
          <a:r>
            <a:rPr lang="sr-Cyrl-RS" dirty="0" smtClean="0"/>
            <a:t>Чврстоћа препреке</a:t>
          </a:r>
          <a:endParaRPr lang="en-US" dirty="0"/>
        </a:p>
      </dgm:t>
    </dgm:pt>
    <dgm:pt modelId="{EB5D329D-4E38-4DF4-95F7-2E34B2F680C3}" type="parTrans" cxnId="{E9E60207-5E38-49D2-A90E-FDD8635BA89B}">
      <dgm:prSet/>
      <dgm:spPr/>
      <dgm:t>
        <a:bodyPr/>
        <a:lstStyle/>
        <a:p>
          <a:endParaRPr lang="en-US"/>
        </a:p>
      </dgm:t>
    </dgm:pt>
    <dgm:pt modelId="{27277127-9FF9-41B1-9FD3-13A68EC0B5D8}" type="sibTrans" cxnId="{E9E60207-5E38-49D2-A90E-FDD8635BA89B}">
      <dgm:prSet/>
      <dgm:spPr/>
      <dgm:t>
        <a:bodyPr/>
        <a:lstStyle/>
        <a:p>
          <a:endParaRPr lang="en-US"/>
        </a:p>
      </dgm:t>
    </dgm:pt>
    <dgm:pt modelId="{231C9FC1-D360-4E56-B2BF-DC95BEC25D6B}" type="pres">
      <dgm:prSet presAssocID="{6F90A391-20FD-48D0-BB1E-D7BA74AFD1AE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543557E-3073-458E-BB68-F6CA720DA65E}" type="pres">
      <dgm:prSet presAssocID="{6F90A391-20FD-48D0-BB1E-D7BA74AFD1AE}" presName="divider" presStyleLbl="fgShp" presStyleIdx="0" presStyleCnt="1"/>
      <dgm:spPr/>
    </dgm:pt>
    <dgm:pt modelId="{F1733607-B0AE-483E-95B5-3DC82260B7E2}" type="pres">
      <dgm:prSet presAssocID="{62E0F41C-983E-485E-9C2F-A9B708508D1C}" presName="downArrow" presStyleLbl="node1" presStyleIdx="0" presStyleCnt="2" custScaleX="45276" custScaleY="59375" custLinFactNeighborX="-23333" custLinFactNeighborY="34707"/>
      <dgm:spPr/>
      <dgm:t>
        <a:bodyPr/>
        <a:lstStyle/>
        <a:p>
          <a:endParaRPr lang="en-US"/>
        </a:p>
      </dgm:t>
    </dgm:pt>
    <dgm:pt modelId="{8AA873D1-4DDF-4C9C-B265-E8583C057F05}" type="pres">
      <dgm:prSet presAssocID="{62E0F41C-983E-485E-9C2F-A9B708508D1C}" presName="downArrowText" presStyleLbl="revTx" presStyleIdx="0" presStyleCnt="2" custLinFactX="-39852" custLinFactY="9890" custLinFactNeighborX="-100000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0C13C8-186E-4005-B838-B57E6A34D9AE}" type="pres">
      <dgm:prSet presAssocID="{72DF4A45-D769-47C1-93FB-6C4576EEF52D}" presName="upArrow" presStyleLbl="node1" presStyleIdx="1" presStyleCnt="2" custScaleX="45276" custScaleY="55364" custLinFactNeighborX="25138" custLinFactNeighborY="-34232"/>
      <dgm:spPr/>
    </dgm:pt>
    <dgm:pt modelId="{23F25881-25AC-4841-B443-D36879BE10FD}" type="pres">
      <dgm:prSet presAssocID="{72DF4A45-D769-47C1-93FB-6C4576EEF52D}" presName="upArrowText" presStyleLbl="revTx" presStyleIdx="1" presStyleCnt="2" custLinFactX="25997" custLinFactY="-28062" custLinFactNeighborX="100000" custLinFactNeighborY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9E60207-5E38-49D2-A90E-FDD8635BA89B}" srcId="{6F90A391-20FD-48D0-BB1E-D7BA74AFD1AE}" destId="{72DF4A45-D769-47C1-93FB-6C4576EEF52D}" srcOrd="1" destOrd="0" parTransId="{EB5D329D-4E38-4DF4-95F7-2E34B2F680C3}" sibTransId="{27277127-9FF9-41B1-9FD3-13A68EC0B5D8}"/>
    <dgm:cxn modelId="{D5370F11-DCDF-434D-83BC-AB1649A45FAD}" type="presOf" srcId="{6F90A391-20FD-48D0-BB1E-D7BA74AFD1AE}" destId="{231C9FC1-D360-4E56-B2BF-DC95BEC25D6B}" srcOrd="0" destOrd="0" presId="urn:microsoft.com/office/officeart/2005/8/layout/arrow3"/>
    <dgm:cxn modelId="{946653F2-18A3-4685-887D-4FFE8FED39E2}" srcId="{6F90A391-20FD-48D0-BB1E-D7BA74AFD1AE}" destId="{62E0F41C-983E-485E-9C2F-A9B708508D1C}" srcOrd="0" destOrd="0" parTransId="{40AEFF0A-5ABA-47AE-8727-499641E24927}" sibTransId="{7A2E9649-2ABB-4EAE-8DCA-5121D53EBC6E}"/>
    <dgm:cxn modelId="{0AA04583-E5AB-4BF6-99C5-AB6DC5DD9178}" type="presOf" srcId="{72DF4A45-D769-47C1-93FB-6C4576EEF52D}" destId="{23F25881-25AC-4841-B443-D36879BE10FD}" srcOrd="0" destOrd="0" presId="urn:microsoft.com/office/officeart/2005/8/layout/arrow3"/>
    <dgm:cxn modelId="{CB80E206-C7B5-4099-85ED-A31A335D3B11}" type="presOf" srcId="{62E0F41C-983E-485E-9C2F-A9B708508D1C}" destId="{8AA873D1-4DDF-4C9C-B265-E8583C057F05}" srcOrd="0" destOrd="0" presId="urn:microsoft.com/office/officeart/2005/8/layout/arrow3"/>
    <dgm:cxn modelId="{41F0E4B7-8D87-4319-9E4C-D8E470644A39}" type="presParOf" srcId="{231C9FC1-D360-4E56-B2BF-DC95BEC25D6B}" destId="{F543557E-3073-458E-BB68-F6CA720DA65E}" srcOrd="0" destOrd="0" presId="urn:microsoft.com/office/officeart/2005/8/layout/arrow3"/>
    <dgm:cxn modelId="{509D21A6-28F2-40CB-94C7-2DF79F03106D}" type="presParOf" srcId="{231C9FC1-D360-4E56-B2BF-DC95BEC25D6B}" destId="{F1733607-B0AE-483E-95B5-3DC82260B7E2}" srcOrd="1" destOrd="0" presId="urn:microsoft.com/office/officeart/2005/8/layout/arrow3"/>
    <dgm:cxn modelId="{FEA2CC90-B259-4205-A2F4-E0EF63F3748F}" type="presParOf" srcId="{231C9FC1-D360-4E56-B2BF-DC95BEC25D6B}" destId="{8AA873D1-4DDF-4C9C-B265-E8583C057F05}" srcOrd="2" destOrd="0" presId="urn:microsoft.com/office/officeart/2005/8/layout/arrow3"/>
    <dgm:cxn modelId="{3514DBDD-0DFE-4E6E-8A3A-5795952F0BC0}" type="presParOf" srcId="{231C9FC1-D360-4E56-B2BF-DC95BEC25D6B}" destId="{F40C13C8-186E-4005-B838-B57E6A34D9AE}" srcOrd="3" destOrd="0" presId="urn:microsoft.com/office/officeart/2005/8/layout/arrow3"/>
    <dgm:cxn modelId="{20012B98-28F3-4F5A-B167-357AA19C0FCB}" type="presParOf" srcId="{231C9FC1-D360-4E56-B2BF-DC95BEC25D6B}" destId="{23F25881-25AC-4841-B443-D36879BE10FD}" srcOrd="4" destOrd="0" presId="urn:microsoft.com/office/officeart/2005/8/layout/arrow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AF45F9-3B1F-472E-8E0E-7C9714B8DD76}">
      <dsp:nvSpPr>
        <dsp:cNvPr id="0" name=""/>
        <dsp:cNvSpPr/>
      </dsp:nvSpPr>
      <dsp:spPr>
        <a:xfrm rot="5400000">
          <a:off x="267934" y="2927440"/>
          <a:ext cx="806197" cy="1341493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4BA2B2-1854-4015-9091-E88AC3CBA12B}">
      <dsp:nvSpPr>
        <dsp:cNvPr id="0" name=""/>
        <dsp:cNvSpPr/>
      </dsp:nvSpPr>
      <dsp:spPr>
        <a:xfrm>
          <a:off x="133360" y="3328258"/>
          <a:ext cx="1211108" cy="10616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800" kern="1200" dirty="0" smtClean="0"/>
            <a:t>Снимање брзина</a:t>
          </a:r>
          <a:endParaRPr lang="en-US" sz="1800" kern="1200" dirty="0"/>
        </a:p>
      </dsp:txBody>
      <dsp:txXfrm>
        <a:off x="133360" y="3328258"/>
        <a:ext cx="1211108" cy="1061607"/>
      </dsp:txXfrm>
    </dsp:sp>
    <dsp:sp modelId="{1CEEC339-C438-4370-ABC8-B9783E412AF5}">
      <dsp:nvSpPr>
        <dsp:cNvPr id="0" name=""/>
        <dsp:cNvSpPr/>
      </dsp:nvSpPr>
      <dsp:spPr>
        <a:xfrm>
          <a:off x="1115957" y="2828678"/>
          <a:ext cx="228510" cy="228510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887202-7BE6-4F61-88A2-E924216C50C1}">
      <dsp:nvSpPr>
        <dsp:cNvPr id="0" name=""/>
        <dsp:cNvSpPr/>
      </dsp:nvSpPr>
      <dsp:spPr>
        <a:xfrm rot="5400000">
          <a:off x="1750567" y="2560561"/>
          <a:ext cx="806197" cy="1341493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31C8F7-F652-43C5-ADA6-2EFDC3F51B83}">
      <dsp:nvSpPr>
        <dsp:cNvPr id="0" name=""/>
        <dsp:cNvSpPr/>
      </dsp:nvSpPr>
      <dsp:spPr>
        <a:xfrm>
          <a:off x="1615993" y="2961379"/>
          <a:ext cx="1211108" cy="10616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800" kern="1200" dirty="0" smtClean="0"/>
            <a:t>Зона школе у насељу</a:t>
          </a:r>
          <a:endParaRPr lang="en-US" sz="1800" kern="1200" dirty="0"/>
        </a:p>
      </dsp:txBody>
      <dsp:txXfrm>
        <a:off x="1615993" y="2961379"/>
        <a:ext cx="1211108" cy="1061607"/>
      </dsp:txXfrm>
    </dsp:sp>
    <dsp:sp modelId="{D6DBF1E8-B7E9-47FE-953D-58F46CB453F4}">
      <dsp:nvSpPr>
        <dsp:cNvPr id="0" name=""/>
        <dsp:cNvSpPr/>
      </dsp:nvSpPr>
      <dsp:spPr>
        <a:xfrm>
          <a:off x="2598590" y="2461799"/>
          <a:ext cx="228510" cy="228510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F21124-8D70-4D60-B2DB-DDF05122E2F4}">
      <dsp:nvSpPr>
        <dsp:cNvPr id="0" name=""/>
        <dsp:cNvSpPr/>
      </dsp:nvSpPr>
      <dsp:spPr>
        <a:xfrm rot="5400000">
          <a:off x="3233200" y="2193682"/>
          <a:ext cx="806197" cy="1341493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BB784D-941E-4BC8-8CB2-FD098919AFC4}">
      <dsp:nvSpPr>
        <dsp:cNvPr id="0" name=""/>
        <dsp:cNvSpPr/>
      </dsp:nvSpPr>
      <dsp:spPr>
        <a:xfrm>
          <a:off x="3098626" y="2594500"/>
          <a:ext cx="1211108" cy="10616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800" kern="1200" dirty="0" smtClean="0"/>
            <a:t>Случајан узорак</a:t>
          </a:r>
          <a:endParaRPr lang="en-US" sz="1800" kern="1200" dirty="0"/>
        </a:p>
      </dsp:txBody>
      <dsp:txXfrm>
        <a:off x="3098626" y="2594500"/>
        <a:ext cx="1211108" cy="1061607"/>
      </dsp:txXfrm>
    </dsp:sp>
    <dsp:sp modelId="{65F13881-1E62-4CD4-8764-21A39A774E0C}">
      <dsp:nvSpPr>
        <dsp:cNvPr id="0" name=""/>
        <dsp:cNvSpPr/>
      </dsp:nvSpPr>
      <dsp:spPr>
        <a:xfrm>
          <a:off x="4081223" y="2094920"/>
          <a:ext cx="228510" cy="228510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924B01-98A3-4EFD-8355-109260793462}">
      <dsp:nvSpPr>
        <dsp:cNvPr id="0" name=""/>
        <dsp:cNvSpPr/>
      </dsp:nvSpPr>
      <dsp:spPr>
        <a:xfrm rot="5400000">
          <a:off x="4715833" y="1826803"/>
          <a:ext cx="806197" cy="1341493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FDA5AF-BD0E-4A7E-8F93-B160BDDC3837}">
      <dsp:nvSpPr>
        <dsp:cNvPr id="0" name=""/>
        <dsp:cNvSpPr/>
      </dsp:nvSpPr>
      <dsp:spPr>
        <a:xfrm>
          <a:off x="4581259" y="2227621"/>
          <a:ext cx="1211108" cy="10616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800" kern="1200" dirty="0" smtClean="0"/>
            <a:t>1991.год.</a:t>
          </a:r>
          <a:endParaRPr lang="en-US" sz="1800" kern="1200" dirty="0"/>
        </a:p>
      </dsp:txBody>
      <dsp:txXfrm>
        <a:off x="4581259" y="2227621"/>
        <a:ext cx="1211108" cy="1061607"/>
      </dsp:txXfrm>
    </dsp:sp>
    <dsp:sp modelId="{97650A60-38BD-45C2-9382-5A6CF57634F3}">
      <dsp:nvSpPr>
        <dsp:cNvPr id="0" name=""/>
        <dsp:cNvSpPr/>
      </dsp:nvSpPr>
      <dsp:spPr>
        <a:xfrm>
          <a:off x="5563856" y="1728041"/>
          <a:ext cx="228510" cy="228510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F083D5-508D-4B76-83FE-1C4B834CF892}">
      <dsp:nvSpPr>
        <dsp:cNvPr id="0" name=""/>
        <dsp:cNvSpPr/>
      </dsp:nvSpPr>
      <dsp:spPr>
        <a:xfrm rot="5400000">
          <a:off x="6198466" y="1459924"/>
          <a:ext cx="806197" cy="1341493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AA506B-A67B-4A90-8F9F-DF3A1AC23878}">
      <dsp:nvSpPr>
        <dsp:cNvPr id="0" name=""/>
        <dsp:cNvSpPr/>
      </dsp:nvSpPr>
      <dsp:spPr>
        <a:xfrm>
          <a:off x="6063892" y="1860742"/>
          <a:ext cx="1211108" cy="10616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800" kern="1200" dirty="0" smtClean="0"/>
            <a:t>2017.год.</a:t>
          </a:r>
          <a:endParaRPr lang="en-US" sz="1800" kern="1200" dirty="0"/>
        </a:p>
      </dsp:txBody>
      <dsp:txXfrm>
        <a:off x="6063892" y="1860742"/>
        <a:ext cx="1211108" cy="1061607"/>
      </dsp:txXfrm>
    </dsp:sp>
    <dsp:sp modelId="{5EA8C470-5584-4C82-82A1-B94934992278}">
      <dsp:nvSpPr>
        <dsp:cNvPr id="0" name=""/>
        <dsp:cNvSpPr/>
      </dsp:nvSpPr>
      <dsp:spPr>
        <a:xfrm>
          <a:off x="7046489" y="1361162"/>
          <a:ext cx="228510" cy="228510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D1426F-23AE-4AED-81D8-3CE091825F01}">
      <dsp:nvSpPr>
        <dsp:cNvPr id="0" name=""/>
        <dsp:cNvSpPr/>
      </dsp:nvSpPr>
      <dsp:spPr>
        <a:xfrm rot="5400000">
          <a:off x="7681099" y="1093045"/>
          <a:ext cx="806197" cy="1341493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E72DA4-71BC-4D58-8B14-26EC4F97F870}">
      <dsp:nvSpPr>
        <dsp:cNvPr id="0" name=""/>
        <dsp:cNvSpPr/>
      </dsp:nvSpPr>
      <dsp:spPr>
        <a:xfrm>
          <a:off x="7546525" y="1493863"/>
          <a:ext cx="1211108" cy="10616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800" kern="1200" dirty="0" smtClean="0"/>
            <a:t>Упоредна анализа</a:t>
          </a:r>
          <a:endParaRPr lang="en-US" sz="1800" kern="1200" dirty="0"/>
        </a:p>
      </dsp:txBody>
      <dsp:txXfrm>
        <a:off x="7546525" y="1493863"/>
        <a:ext cx="1211108" cy="106160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6215CB-57D1-41F3-B94B-64CBDB2DC560}">
      <dsp:nvSpPr>
        <dsp:cNvPr id="0" name=""/>
        <dsp:cNvSpPr/>
      </dsp:nvSpPr>
      <dsp:spPr>
        <a:xfrm>
          <a:off x="1295351" y="904424"/>
          <a:ext cx="2232313" cy="173996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56464" rIns="156464" bIns="156464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200" b="1" i="0" kern="1200" dirty="0" smtClean="0"/>
            <a:t>Нехруова</a:t>
          </a:r>
          <a:r>
            <a:rPr lang="sr-Latn-RS" sz="2200" b="1" i="0" kern="1200" dirty="0" smtClean="0"/>
            <a:t> </a:t>
          </a:r>
          <a:r>
            <a:rPr lang="sr-Cyrl-RS" sz="2200" b="1" i="0" kern="1200" dirty="0" smtClean="0"/>
            <a:t>ул.</a:t>
          </a:r>
          <a:endParaRPr lang="sr-Latn-RS" sz="2200" b="1" i="0" kern="1200" dirty="0" smtClean="0"/>
        </a:p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200" kern="1200" dirty="0" smtClean="0"/>
            <a:t>8</a:t>
          </a:r>
          <a:r>
            <a:rPr lang="sr-Latn-RS" sz="2200" kern="1200" dirty="0" smtClean="0"/>
            <a:t>2</a:t>
          </a:r>
          <a:r>
            <a:rPr lang="sr-Cyrl-RS" sz="2200" kern="1200" dirty="0" smtClean="0"/>
            <a:t> возила</a:t>
          </a:r>
          <a:r>
            <a:rPr lang="sr-Latn-RS" sz="2200" kern="1200" dirty="0" smtClean="0"/>
            <a:t> </a:t>
          </a:r>
        </a:p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200" kern="1200" dirty="0" smtClean="0"/>
            <a:t>5 </a:t>
          </a:r>
          <a:r>
            <a:rPr lang="sr-Latn-RS" sz="2200" kern="1200" dirty="0" smtClean="0"/>
            <a:t>km/h</a:t>
          </a:r>
        </a:p>
      </dsp:txBody>
      <dsp:txXfrm>
        <a:off x="1652521" y="904424"/>
        <a:ext cx="1875143" cy="1739966"/>
      </dsp:txXfrm>
    </dsp:sp>
    <dsp:sp modelId="{44F6EBBC-CA93-4405-B9F0-DAC2672B8C7D}">
      <dsp:nvSpPr>
        <dsp:cNvPr id="0" name=""/>
        <dsp:cNvSpPr/>
      </dsp:nvSpPr>
      <dsp:spPr>
        <a:xfrm>
          <a:off x="648051" y="2644391"/>
          <a:ext cx="3526914" cy="196338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56464" rIns="156464" bIns="156464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200" b="1" kern="1200" dirty="0" smtClean="0"/>
            <a:t>Паштровићева ул.</a:t>
          </a:r>
        </a:p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200" kern="1200" dirty="0" smtClean="0"/>
            <a:t>52 возила</a:t>
          </a:r>
        </a:p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200" kern="1200" dirty="0" smtClean="0"/>
            <a:t>6 </a:t>
          </a:r>
          <a:r>
            <a:rPr lang="sr-Latn-RS" sz="2200" kern="1200" dirty="0" smtClean="0"/>
            <a:t>km/h</a:t>
          </a:r>
          <a:endParaRPr lang="en-US" sz="2200" kern="1200" dirty="0"/>
        </a:p>
      </dsp:txBody>
      <dsp:txXfrm>
        <a:off x="1212357" y="2644391"/>
        <a:ext cx="2962607" cy="1963383"/>
      </dsp:txXfrm>
    </dsp:sp>
    <dsp:sp modelId="{A7FA0502-2FD2-4B45-BB26-65D51FC7AC7C}">
      <dsp:nvSpPr>
        <dsp:cNvPr id="0" name=""/>
        <dsp:cNvSpPr/>
      </dsp:nvSpPr>
      <dsp:spPr>
        <a:xfrm>
          <a:off x="0" y="186456"/>
          <a:ext cx="1373982" cy="137398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3300" kern="1200" dirty="0" smtClean="0"/>
            <a:t>1991.</a:t>
          </a:r>
          <a:endParaRPr lang="en-US" sz="3300" kern="1200" dirty="0"/>
        </a:p>
      </dsp:txBody>
      <dsp:txXfrm>
        <a:off x="201215" y="387671"/>
        <a:ext cx="971552" cy="971552"/>
      </dsp:txXfrm>
    </dsp:sp>
    <dsp:sp modelId="{4CD992CE-3676-4AE6-B7D8-E6A3C60FEDCB}">
      <dsp:nvSpPr>
        <dsp:cNvPr id="0" name=""/>
        <dsp:cNvSpPr/>
      </dsp:nvSpPr>
      <dsp:spPr>
        <a:xfrm>
          <a:off x="5638808" y="860504"/>
          <a:ext cx="2174596" cy="153351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56464" rIns="156464" bIns="156464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200" b="1" kern="1200" dirty="0" smtClean="0"/>
            <a:t>Нехруова ул.</a:t>
          </a:r>
        </a:p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200" kern="1200" dirty="0" smtClean="0"/>
            <a:t>277 возила</a:t>
          </a:r>
        </a:p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200" b="1" kern="1200" dirty="0" smtClean="0"/>
            <a:t>41 </a:t>
          </a:r>
          <a:r>
            <a:rPr lang="sr-Latn-RS" sz="2200" b="1" kern="1200" dirty="0" smtClean="0"/>
            <a:t>km/h</a:t>
          </a:r>
          <a:endParaRPr lang="en-US" sz="2200" b="1" kern="1200" dirty="0"/>
        </a:p>
      </dsp:txBody>
      <dsp:txXfrm>
        <a:off x="5986743" y="860504"/>
        <a:ext cx="1826660" cy="1533510"/>
      </dsp:txXfrm>
    </dsp:sp>
    <dsp:sp modelId="{C87C5DBC-0637-4853-BDFE-DD71E20FE6C2}">
      <dsp:nvSpPr>
        <dsp:cNvPr id="0" name=""/>
        <dsp:cNvSpPr/>
      </dsp:nvSpPr>
      <dsp:spPr>
        <a:xfrm>
          <a:off x="5351805" y="2232107"/>
          <a:ext cx="3182596" cy="184444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56464" rIns="156464" bIns="156464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200" b="1" kern="1200" dirty="0" smtClean="0"/>
            <a:t>Паштровићева ул.</a:t>
          </a:r>
        </a:p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200" kern="1200" dirty="0" smtClean="0"/>
            <a:t>*уклоњена препрека</a:t>
          </a:r>
          <a:endParaRPr lang="en-US" sz="2200" kern="1200" dirty="0"/>
        </a:p>
      </dsp:txBody>
      <dsp:txXfrm>
        <a:off x="5861020" y="2232107"/>
        <a:ext cx="2673380" cy="1844444"/>
      </dsp:txXfrm>
    </dsp:sp>
    <dsp:sp modelId="{C133B2FA-BC07-46AA-8216-734A93423496}">
      <dsp:nvSpPr>
        <dsp:cNvPr id="0" name=""/>
        <dsp:cNvSpPr/>
      </dsp:nvSpPr>
      <dsp:spPr>
        <a:xfrm>
          <a:off x="4492216" y="174700"/>
          <a:ext cx="1373982" cy="137398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3300" kern="1200" dirty="0" smtClean="0"/>
            <a:t>2017.</a:t>
          </a:r>
          <a:endParaRPr lang="en-US" sz="3300" kern="1200" dirty="0"/>
        </a:p>
      </dsp:txBody>
      <dsp:txXfrm>
        <a:off x="4693431" y="375915"/>
        <a:ext cx="971552" cy="97155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43557E-3073-458E-BB68-F6CA720DA65E}">
      <dsp:nvSpPr>
        <dsp:cNvPr id="0" name=""/>
        <dsp:cNvSpPr/>
      </dsp:nvSpPr>
      <dsp:spPr>
        <a:xfrm rot="21300000">
          <a:off x="22682" y="2055884"/>
          <a:ext cx="7346035" cy="841231"/>
        </a:xfrm>
        <a:prstGeom prst="mathMinus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1733607-B0AE-483E-95B5-3DC82260B7E2}">
      <dsp:nvSpPr>
        <dsp:cNvPr id="0" name=""/>
        <dsp:cNvSpPr/>
      </dsp:nvSpPr>
      <dsp:spPr>
        <a:xfrm>
          <a:off x="976307" y="1337696"/>
          <a:ext cx="1003959" cy="1176337"/>
        </a:xfrm>
        <a:prstGeom prst="down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A873D1-4DDF-4C9C-B265-E8583C057F05}">
      <dsp:nvSpPr>
        <dsp:cNvPr id="0" name=""/>
        <dsp:cNvSpPr/>
      </dsp:nvSpPr>
      <dsp:spPr>
        <a:xfrm>
          <a:off x="609595" y="2285997"/>
          <a:ext cx="2365248" cy="2080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600" kern="1200" dirty="0" smtClean="0"/>
            <a:t>Ограничење брзине</a:t>
          </a:r>
          <a:endParaRPr lang="en-US" sz="2600" kern="1200" dirty="0"/>
        </a:p>
      </dsp:txBody>
      <dsp:txXfrm>
        <a:off x="609595" y="2285997"/>
        <a:ext cx="2365248" cy="2080260"/>
      </dsp:txXfrm>
    </dsp:sp>
    <dsp:sp modelId="{F40C13C8-186E-4005-B838-B57E6A34D9AE}">
      <dsp:nvSpPr>
        <dsp:cNvPr id="0" name=""/>
        <dsp:cNvSpPr/>
      </dsp:nvSpPr>
      <dsp:spPr>
        <a:xfrm>
          <a:off x="5451157" y="2488109"/>
          <a:ext cx="1003959" cy="1096871"/>
        </a:xfrm>
        <a:prstGeom prst="up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F25881-25AC-4841-B443-D36879BE10FD}">
      <dsp:nvSpPr>
        <dsp:cNvPr id="0" name=""/>
        <dsp:cNvSpPr/>
      </dsp:nvSpPr>
      <dsp:spPr>
        <a:xfrm>
          <a:off x="4088851" y="208717"/>
          <a:ext cx="2365248" cy="2080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600" kern="1200" dirty="0" smtClean="0"/>
            <a:t>Перформансе возила</a:t>
          </a:r>
        </a:p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600" kern="1200" dirty="0" smtClean="0"/>
            <a:t>Чврстоћа препреке</a:t>
          </a:r>
          <a:endParaRPr lang="en-US" sz="2600" kern="1200" dirty="0"/>
        </a:p>
      </dsp:txBody>
      <dsp:txXfrm>
        <a:off x="4088851" y="208717"/>
        <a:ext cx="2365248" cy="20802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0000"/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7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Cyrl-R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НЕКИ ЕФЕКТИ ПРИМЕНЕ ТЕХНИЧКИХ СРЕДСТАВА ЗА УСПОРАВАЊЕ САОБРАЋАЈА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2424619"/>
            <a:ext cx="8991600" cy="15696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SOME EFFECTS OF THE APPLY TECHNICAL MEANS OF TRAFFIC CALMING ON THE ROAD „SPEED BUMPS“ IN BELGRADE </a:t>
            </a:r>
            <a:endParaRPr lang="en-US" sz="3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219200" y="5352538"/>
            <a:ext cx="7543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000" dirty="0" smtClean="0"/>
              <a:t>Илија Неден Димитриу</a:t>
            </a:r>
            <a:r>
              <a:rPr lang="sr-Cyrl-BA" sz="2000" dirty="0" smtClean="0"/>
              <a:t>, </a:t>
            </a:r>
            <a:r>
              <a:rPr lang="sr-Cyrl-BA" sz="2000" i="1" dirty="0" smtClean="0"/>
              <a:t>Јавно предузеће „Путеви Србије“</a:t>
            </a:r>
            <a:endParaRPr lang="sr-Latn-BA" sz="2000" i="1" dirty="0"/>
          </a:p>
          <a:p>
            <a:r>
              <a:rPr lang="sr-Cyrl-RS" sz="2000" dirty="0" smtClean="0"/>
              <a:t>Јована Петровић</a:t>
            </a:r>
            <a:r>
              <a:rPr lang="sr-Cyrl-BA" sz="2000" dirty="0" smtClean="0"/>
              <a:t>, </a:t>
            </a:r>
            <a:r>
              <a:rPr lang="sr-Cyrl-RS" sz="2000" i="1" dirty="0"/>
              <a:t>Јавно предузеће „Путеви Србије</a:t>
            </a:r>
            <a:r>
              <a:rPr lang="sr-Cyrl-RS" sz="2000" i="1" dirty="0" smtClean="0"/>
              <a:t>“</a:t>
            </a:r>
            <a:endParaRPr lang="sr-Cyrl-RS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" name="Picture 9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400" y="49226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3823195"/>
            <a:ext cx="2453203" cy="13505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l="19016" t="10177" r="20769"/>
          <a:stretch/>
        </p:blipFill>
        <p:spPr>
          <a:xfrm>
            <a:off x="7543799" y="3440062"/>
            <a:ext cx="1447801" cy="1619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САДРЖАЈ РАДА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57200" y="1371600"/>
            <a:ext cx="61722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chemeClr val="tx2"/>
                </a:solidFill>
              </a:rPr>
              <a:t>Увод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chemeClr val="tx2"/>
                </a:solidFill>
              </a:rPr>
              <a:t>Материјал и методе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chemeClr val="tx2"/>
                </a:solidFill>
              </a:rPr>
              <a:t>Резултати</a:t>
            </a:r>
          </a:p>
          <a:p>
            <a:pPr lvl="2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r>
              <a:rPr lang="ru-RU" sz="2800" dirty="0">
                <a:solidFill>
                  <a:schemeClr val="tx2"/>
                </a:solidFill>
              </a:rPr>
              <a:t>Прво мерење (1991.године)</a:t>
            </a:r>
          </a:p>
          <a:p>
            <a:pPr lvl="2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r>
              <a:rPr lang="ru-RU" sz="2800" dirty="0">
                <a:solidFill>
                  <a:schemeClr val="tx2"/>
                </a:solidFill>
              </a:rPr>
              <a:t>Друго мерење (2017.године</a:t>
            </a:r>
            <a:r>
              <a:rPr lang="ru-RU" sz="2800" dirty="0" smtClean="0">
                <a:solidFill>
                  <a:schemeClr val="tx2"/>
                </a:solidFill>
              </a:rPr>
              <a:t>)</a:t>
            </a:r>
            <a:endParaRPr lang="sr-Cyrl-RS" sz="2800" dirty="0" smtClean="0">
              <a:solidFill>
                <a:schemeClr val="tx2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chemeClr val="tx2"/>
                </a:solidFill>
              </a:rPr>
              <a:t>Дискусија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chemeClr val="tx2"/>
                </a:solidFill>
              </a:rPr>
              <a:t>Закључак са предлогом мера</a:t>
            </a:r>
            <a:endParaRPr lang="en-US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2813" t="6363" r="3351" b="4551"/>
          <a:stretch/>
        </p:blipFill>
        <p:spPr>
          <a:xfrm>
            <a:off x="4261624" y="370700"/>
            <a:ext cx="4724400" cy="23622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</a:t>
            </a:r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ТОДОЛОГИЈА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592399138"/>
              </p:ext>
            </p:extLst>
          </p:nvPr>
        </p:nvGraphicFramePr>
        <p:xfrm>
          <a:off x="228600" y="457200"/>
          <a:ext cx="8757920" cy="575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57800" y="3489628"/>
            <a:ext cx="3728720" cy="2718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848019880"/>
              </p:ext>
            </p:extLst>
          </p:nvPr>
        </p:nvGraphicFramePr>
        <p:xfrm>
          <a:off x="457200" y="1273098"/>
          <a:ext cx="8153400" cy="48991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ДИСКУСИЈА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3139" y="151536"/>
            <a:ext cx="2560320" cy="1600200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015564041"/>
              </p:ext>
            </p:extLst>
          </p:nvPr>
        </p:nvGraphicFramePr>
        <p:xfrm>
          <a:off x="762000" y="1295400"/>
          <a:ext cx="7391400" cy="495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ЗАКЉУЧНА РАЗМАТРАЊА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33400" y="1551800"/>
            <a:ext cx="7620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sr-Latn-BA" sz="2800" dirty="0" smtClean="0">
              <a:solidFill>
                <a:schemeClr val="tx2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Шта желимо постићи?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Камере?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Интеграција техничких средстава?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sr-Cyrl-RS" sz="2800" dirty="0" smtClean="0"/>
          </a:p>
        </p:txBody>
      </p:sp>
    </p:spTree>
    <p:extLst>
      <p:ext uri="{BB962C8B-B14F-4D97-AF65-F5344CB8AC3E}">
        <p14:creationId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53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ХВАЛА НА ПАЖЊИ!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7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1" name="Picture 10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694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4850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4397710"/>
            <a:ext cx="3070992" cy="1921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658</TotalTime>
  <Words>207</Words>
  <Application>Microsoft Office PowerPoint</Application>
  <PresentationFormat>On-screen Show (4:3)</PresentationFormat>
  <Paragraphs>53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Jovana Petrovic</cp:lastModifiedBy>
  <cp:revision>45</cp:revision>
  <dcterms:created xsi:type="dcterms:W3CDTF">2014-10-16T19:11:55Z</dcterms:created>
  <dcterms:modified xsi:type="dcterms:W3CDTF">2017-10-23T19:10:14Z</dcterms:modified>
</cp:coreProperties>
</file>