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7" r:id="rId4"/>
    <p:sldId id="263" r:id="rId5"/>
    <p:sldId id="262" r:id="rId6"/>
    <p:sldId id="268" r:id="rId7"/>
    <p:sldId id="264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123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570D64-75A7-4462-9A40-C9F41AEB77D3}" type="doc">
      <dgm:prSet loTypeId="urn:microsoft.com/office/officeart/2005/8/layout/cycle3" loCatId="cycl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sr-Latn-RS"/>
        </a:p>
      </dgm:t>
    </dgm:pt>
    <dgm:pt modelId="{1194A9D6-D2AC-4543-A2FC-375DCB02B52C}">
      <dgm:prSet phldrT="[Text]"/>
      <dgm:spPr/>
      <dgm:t>
        <a:bodyPr/>
        <a:lstStyle/>
        <a:p>
          <a:r>
            <a:rPr lang="sr-Cyrl-RS" dirty="0" smtClean="0">
              <a:latin typeface="Cambria" panose="02040503050406030204" pitchFamily="18" charset="0"/>
            </a:rPr>
            <a:t>Људи</a:t>
          </a:r>
        </a:p>
      </dgm:t>
    </dgm:pt>
    <dgm:pt modelId="{CB517357-A747-4CAB-A89B-BB4B4EBBD51F}" type="parTrans" cxnId="{EA355E82-DA82-4C9C-BBB2-3FBF8ADA6EA2}">
      <dgm:prSet/>
      <dgm:spPr/>
      <dgm:t>
        <a:bodyPr/>
        <a:lstStyle/>
        <a:p>
          <a:endParaRPr lang="sr-Latn-RS"/>
        </a:p>
      </dgm:t>
    </dgm:pt>
    <dgm:pt modelId="{84DBBBD5-F620-400E-9E79-A0BCF610F6F4}" type="sibTrans" cxnId="{EA355E82-DA82-4C9C-BBB2-3FBF8ADA6EA2}">
      <dgm:prSet/>
      <dgm:spPr/>
      <dgm:t>
        <a:bodyPr/>
        <a:lstStyle/>
        <a:p>
          <a:endParaRPr lang="sr-Latn-RS"/>
        </a:p>
      </dgm:t>
    </dgm:pt>
    <dgm:pt modelId="{CC72785B-FA70-4215-A417-3539CE9810F0}">
      <dgm:prSet phldrT="[Text]"/>
      <dgm:spPr/>
      <dgm:t>
        <a:bodyPr/>
        <a:lstStyle/>
        <a:p>
          <a:r>
            <a:rPr lang="sr-Cyrl-RS" dirty="0" smtClean="0">
              <a:latin typeface="Cambria" panose="02040503050406030204" pitchFamily="18" charset="0"/>
            </a:rPr>
            <a:t>Сценарио</a:t>
          </a:r>
          <a:endParaRPr lang="sr-Cyrl-RS" dirty="0" smtClean="0">
            <a:latin typeface="Cambria" panose="02040503050406030204" pitchFamily="18" charset="0"/>
          </a:endParaRPr>
        </a:p>
      </dgm:t>
    </dgm:pt>
    <dgm:pt modelId="{AEA27D1A-3331-42F0-B992-26EFD00B98D3}" type="parTrans" cxnId="{474E7437-1B74-4640-81DC-9A9E78459548}">
      <dgm:prSet/>
      <dgm:spPr/>
      <dgm:t>
        <a:bodyPr/>
        <a:lstStyle/>
        <a:p>
          <a:endParaRPr lang="sr-Latn-RS"/>
        </a:p>
      </dgm:t>
    </dgm:pt>
    <dgm:pt modelId="{EE80D803-AC80-40DC-860E-0C753F9DDE96}" type="sibTrans" cxnId="{474E7437-1B74-4640-81DC-9A9E78459548}">
      <dgm:prSet/>
      <dgm:spPr/>
      <dgm:t>
        <a:bodyPr/>
        <a:lstStyle/>
        <a:p>
          <a:endParaRPr lang="sr-Latn-RS"/>
        </a:p>
      </dgm:t>
    </dgm:pt>
    <dgm:pt modelId="{5432A7DB-60AC-4CE2-BBCA-23707257F546}">
      <dgm:prSet phldrT="[Text]"/>
      <dgm:spPr/>
      <dgm:t>
        <a:bodyPr/>
        <a:lstStyle/>
        <a:p>
          <a:r>
            <a:rPr lang="sr-Cyrl-RS" dirty="0" smtClean="0">
              <a:latin typeface="Cambria" panose="02040503050406030204" pitchFamily="18" charset="0"/>
            </a:rPr>
            <a:t>Експерсија</a:t>
          </a:r>
          <a:endParaRPr lang="sr-Latn-RS" dirty="0">
            <a:latin typeface="Cambria" panose="02040503050406030204" pitchFamily="18" charset="0"/>
          </a:endParaRPr>
        </a:p>
      </dgm:t>
    </dgm:pt>
    <dgm:pt modelId="{AB665AF8-1C54-4D89-9156-1D06646ABA30}" type="parTrans" cxnId="{0FEA918C-72D6-4C8C-9B81-C3FAD757FD64}">
      <dgm:prSet/>
      <dgm:spPr/>
      <dgm:t>
        <a:bodyPr/>
        <a:lstStyle/>
        <a:p>
          <a:endParaRPr lang="sr-Latn-RS"/>
        </a:p>
      </dgm:t>
    </dgm:pt>
    <dgm:pt modelId="{13E748C5-EF26-4993-9239-20796E24EC3D}" type="sibTrans" cxnId="{0FEA918C-72D6-4C8C-9B81-C3FAD757FD64}">
      <dgm:prSet/>
      <dgm:spPr/>
      <dgm:t>
        <a:bodyPr/>
        <a:lstStyle/>
        <a:p>
          <a:endParaRPr lang="sr-Latn-RS"/>
        </a:p>
      </dgm:t>
    </dgm:pt>
    <dgm:pt modelId="{3141F377-3F6D-4BEB-9E0D-6F855DEABCE7}">
      <dgm:prSet phldrT="[Text]"/>
      <dgm:spPr/>
      <dgm:t>
        <a:bodyPr/>
        <a:lstStyle/>
        <a:p>
          <a:r>
            <a:rPr lang="sr-Cyrl-RS" dirty="0" smtClean="0">
              <a:latin typeface="Cambria" panose="02040503050406030204" pitchFamily="18" charset="0"/>
            </a:rPr>
            <a:t>Понашање</a:t>
          </a:r>
          <a:endParaRPr lang="sr-Latn-RS" dirty="0">
            <a:latin typeface="Cambria" panose="02040503050406030204" pitchFamily="18" charset="0"/>
          </a:endParaRPr>
        </a:p>
      </dgm:t>
    </dgm:pt>
    <dgm:pt modelId="{F27FB789-722F-49A2-88A0-3F3CAB13DD4A}" type="parTrans" cxnId="{04D16C8A-318B-4A4C-BDC0-D39C873A9203}">
      <dgm:prSet/>
      <dgm:spPr/>
      <dgm:t>
        <a:bodyPr/>
        <a:lstStyle/>
        <a:p>
          <a:endParaRPr lang="sr-Latn-RS"/>
        </a:p>
      </dgm:t>
    </dgm:pt>
    <dgm:pt modelId="{507CF3D8-8F1D-49EA-8C0C-61C64CCB30E5}" type="sibTrans" cxnId="{04D16C8A-318B-4A4C-BDC0-D39C873A9203}">
      <dgm:prSet/>
      <dgm:spPr/>
      <dgm:t>
        <a:bodyPr/>
        <a:lstStyle/>
        <a:p>
          <a:endParaRPr lang="sr-Latn-RS"/>
        </a:p>
      </dgm:t>
    </dgm:pt>
    <dgm:pt modelId="{5A655823-1D7F-4FF4-B6BE-0956C52D27CA}">
      <dgm:prSet phldrT="[Text]"/>
      <dgm:spPr/>
      <dgm:t>
        <a:bodyPr/>
        <a:lstStyle/>
        <a:p>
          <a:r>
            <a:rPr lang="sr-Cyrl-RS" dirty="0" smtClean="0">
              <a:latin typeface="Cambria" panose="02040503050406030204" pitchFamily="18" charset="0"/>
            </a:rPr>
            <a:t>Друштвени амбијент</a:t>
          </a:r>
          <a:endParaRPr lang="sr-Latn-RS" dirty="0">
            <a:latin typeface="Cambria" panose="02040503050406030204" pitchFamily="18" charset="0"/>
          </a:endParaRPr>
        </a:p>
      </dgm:t>
    </dgm:pt>
    <dgm:pt modelId="{5EA03508-9832-48AE-B97B-1457BC0D8808}" type="sibTrans" cxnId="{F3712A07-FF4C-4A5C-AF94-5B449D7FAB36}">
      <dgm:prSet/>
      <dgm:spPr/>
      <dgm:t>
        <a:bodyPr/>
        <a:lstStyle/>
        <a:p>
          <a:endParaRPr lang="sr-Latn-RS"/>
        </a:p>
      </dgm:t>
    </dgm:pt>
    <dgm:pt modelId="{B4014352-E5B5-4BDE-892C-36226194A656}" type="parTrans" cxnId="{F3712A07-FF4C-4A5C-AF94-5B449D7FAB36}">
      <dgm:prSet/>
      <dgm:spPr/>
      <dgm:t>
        <a:bodyPr/>
        <a:lstStyle/>
        <a:p>
          <a:endParaRPr lang="sr-Latn-RS"/>
        </a:p>
      </dgm:t>
    </dgm:pt>
    <dgm:pt modelId="{14895C7E-2007-4878-ADE5-B2C93002769B}" type="pres">
      <dgm:prSet presAssocID="{85570D64-75A7-4462-9A40-C9F41AEB77D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r-Latn-RS"/>
        </a:p>
      </dgm:t>
    </dgm:pt>
    <dgm:pt modelId="{1D9582F5-0746-4022-9934-C5D4DC46DEF8}" type="pres">
      <dgm:prSet presAssocID="{85570D64-75A7-4462-9A40-C9F41AEB77D3}" presName="cycle" presStyleCnt="0"/>
      <dgm:spPr/>
    </dgm:pt>
    <dgm:pt modelId="{D13E3DF0-6DD1-4C52-85AB-899D88E644E6}" type="pres">
      <dgm:prSet presAssocID="{1194A9D6-D2AC-4543-A2FC-375DCB02B52C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16F34F1F-C455-4E80-842F-ADD38E442AA3}" type="pres">
      <dgm:prSet presAssocID="{84DBBBD5-F620-400E-9E79-A0BCF610F6F4}" presName="sibTransFirstNode" presStyleLbl="bgShp" presStyleIdx="0" presStyleCnt="1"/>
      <dgm:spPr/>
      <dgm:t>
        <a:bodyPr/>
        <a:lstStyle/>
        <a:p>
          <a:endParaRPr lang="sr-Latn-RS"/>
        </a:p>
      </dgm:t>
    </dgm:pt>
    <dgm:pt modelId="{BE053B99-A8F0-4F7A-8F59-B63898DB9A6A}" type="pres">
      <dgm:prSet presAssocID="{5A655823-1D7F-4FF4-B6BE-0956C52D27CA}" presName="nodeFollowingNodes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38883421-84CE-420C-BE72-EF740755182A}" type="pres">
      <dgm:prSet presAssocID="{CC72785B-FA70-4215-A417-3539CE9810F0}" presName="nodeFollowingNodes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23A9C63E-0A82-477B-857C-42B5FE5DD231}" type="pres">
      <dgm:prSet presAssocID="{5432A7DB-60AC-4CE2-BBCA-23707257F546}" presName="nodeFollowingNodes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00AED8BC-B224-4F60-88C3-E18873825EB4}" type="pres">
      <dgm:prSet presAssocID="{3141F377-3F6D-4BEB-9E0D-6F855DEABCE7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</dgm:ptLst>
  <dgm:cxnLst>
    <dgm:cxn modelId="{39722976-22CF-467A-AF2A-6AE7ADF1EBF9}" type="presOf" srcId="{3141F377-3F6D-4BEB-9E0D-6F855DEABCE7}" destId="{00AED8BC-B224-4F60-88C3-E18873825EB4}" srcOrd="0" destOrd="0" presId="urn:microsoft.com/office/officeart/2005/8/layout/cycle3"/>
    <dgm:cxn modelId="{0FEA918C-72D6-4C8C-9B81-C3FAD757FD64}" srcId="{85570D64-75A7-4462-9A40-C9F41AEB77D3}" destId="{5432A7DB-60AC-4CE2-BBCA-23707257F546}" srcOrd="3" destOrd="0" parTransId="{AB665AF8-1C54-4D89-9156-1D06646ABA30}" sibTransId="{13E748C5-EF26-4993-9239-20796E24EC3D}"/>
    <dgm:cxn modelId="{61FEA8FE-F134-4C64-831C-8CF3E6EB4AA5}" type="presOf" srcId="{CC72785B-FA70-4215-A417-3539CE9810F0}" destId="{38883421-84CE-420C-BE72-EF740755182A}" srcOrd="0" destOrd="0" presId="urn:microsoft.com/office/officeart/2005/8/layout/cycle3"/>
    <dgm:cxn modelId="{F3712A07-FF4C-4A5C-AF94-5B449D7FAB36}" srcId="{85570D64-75A7-4462-9A40-C9F41AEB77D3}" destId="{5A655823-1D7F-4FF4-B6BE-0956C52D27CA}" srcOrd="1" destOrd="0" parTransId="{B4014352-E5B5-4BDE-892C-36226194A656}" sibTransId="{5EA03508-9832-48AE-B97B-1457BC0D8808}"/>
    <dgm:cxn modelId="{0EA361D9-01F5-497E-9528-118A6BB1CBED}" type="presOf" srcId="{1194A9D6-D2AC-4543-A2FC-375DCB02B52C}" destId="{D13E3DF0-6DD1-4C52-85AB-899D88E644E6}" srcOrd="0" destOrd="0" presId="urn:microsoft.com/office/officeart/2005/8/layout/cycle3"/>
    <dgm:cxn modelId="{EA355E82-DA82-4C9C-BBB2-3FBF8ADA6EA2}" srcId="{85570D64-75A7-4462-9A40-C9F41AEB77D3}" destId="{1194A9D6-D2AC-4543-A2FC-375DCB02B52C}" srcOrd="0" destOrd="0" parTransId="{CB517357-A747-4CAB-A89B-BB4B4EBBD51F}" sibTransId="{84DBBBD5-F620-400E-9E79-A0BCF610F6F4}"/>
    <dgm:cxn modelId="{D69CF296-2EC6-40EB-B1CD-407689AD1656}" type="presOf" srcId="{5432A7DB-60AC-4CE2-BBCA-23707257F546}" destId="{23A9C63E-0A82-477B-857C-42B5FE5DD231}" srcOrd="0" destOrd="0" presId="urn:microsoft.com/office/officeart/2005/8/layout/cycle3"/>
    <dgm:cxn modelId="{474E7437-1B74-4640-81DC-9A9E78459548}" srcId="{85570D64-75A7-4462-9A40-C9F41AEB77D3}" destId="{CC72785B-FA70-4215-A417-3539CE9810F0}" srcOrd="2" destOrd="0" parTransId="{AEA27D1A-3331-42F0-B992-26EFD00B98D3}" sibTransId="{EE80D803-AC80-40DC-860E-0C753F9DDE96}"/>
    <dgm:cxn modelId="{1E09304E-38E8-41EC-B1C6-5F59D694677B}" type="presOf" srcId="{5A655823-1D7F-4FF4-B6BE-0956C52D27CA}" destId="{BE053B99-A8F0-4F7A-8F59-B63898DB9A6A}" srcOrd="0" destOrd="0" presId="urn:microsoft.com/office/officeart/2005/8/layout/cycle3"/>
    <dgm:cxn modelId="{D88CEBDA-FAEE-4A61-B70C-26525320E9A1}" type="presOf" srcId="{85570D64-75A7-4462-9A40-C9F41AEB77D3}" destId="{14895C7E-2007-4878-ADE5-B2C93002769B}" srcOrd="0" destOrd="0" presId="urn:microsoft.com/office/officeart/2005/8/layout/cycle3"/>
    <dgm:cxn modelId="{04D16C8A-318B-4A4C-BDC0-D39C873A9203}" srcId="{85570D64-75A7-4462-9A40-C9F41AEB77D3}" destId="{3141F377-3F6D-4BEB-9E0D-6F855DEABCE7}" srcOrd="4" destOrd="0" parTransId="{F27FB789-722F-49A2-88A0-3F3CAB13DD4A}" sibTransId="{507CF3D8-8F1D-49EA-8C0C-61C64CCB30E5}"/>
    <dgm:cxn modelId="{2CB1DA0E-0B3C-4B93-88B6-E15DCE3ABC85}" type="presOf" srcId="{84DBBBD5-F620-400E-9E79-A0BCF610F6F4}" destId="{16F34F1F-C455-4E80-842F-ADD38E442AA3}" srcOrd="0" destOrd="0" presId="urn:microsoft.com/office/officeart/2005/8/layout/cycle3"/>
    <dgm:cxn modelId="{D828E5EC-CAE8-4BF3-B377-2080B5F51565}" type="presParOf" srcId="{14895C7E-2007-4878-ADE5-B2C93002769B}" destId="{1D9582F5-0746-4022-9934-C5D4DC46DEF8}" srcOrd="0" destOrd="0" presId="urn:microsoft.com/office/officeart/2005/8/layout/cycle3"/>
    <dgm:cxn modelId="{9EDAA3A7-AE0B-4DCA-A024-3582EC06C6EA}" type="presParOf" srcId="{1D9582F5-0746-4022-9934-C5D4DC46DEF8}" destId="{D13E3DF0-6DD1-4C52-85AB-899D88E644E6}" srcOrd="0" destOrd="0" presId="urn:microsoft.com/office/officeart/2005/8/layout/cycle3"/>
    <dgm:cxn modelId="{6E91C90D-9600-46DD-A07E-2B9847DB66EC}" type="presParOf" srcId="{1D9582F5-0746-4022-9934-C5D4DC46DEF8}" destId="{16F34F1F-C455-4E80-842F-ADD38E442AA3}" srcOrd="1" destOrd="0" presId="urn:microsoft.com/office/officeart/2005/8/layout/cycle3"/>
    <dgm:cxn modelId="{5B9C8BB0-F1D1-4A24-BDD0-04A5B386A40F}" type="presParOf" srcId="{1D9582F5-0746-4022-9934-C5D4DC46DEF8}" destId="{BE053B99-A8F0-4F7A-8F59-B63898DB9A6A}" srcOrd="2" destOrd="0" presId="urn:microsoft.com/office/officeart/2005/8/layout/cycle3"/>
    <dgm:cxn modelId="{63BB1D20-A7B4-4901-9356-E925ED1DB107}" type="presParOf" srcId="{1D9582F5-0746-4022-9934-C5D4DC46DEF8}" destId="{38883421-84CE-420C-BE72-EF740755182A}" srcOrd="3" destOrd="0" presId="urn:microsoft.com/office/officeart/2005/8/layout/cycle3"/>
    <dgm:cxn modelId="{9E5ED089-5643-422B-9943-DC92291B1977}" type="presParOf" srcId="{1D9582F5-0746-4022-9934-C5D4DC46DEF8}" destId="{23A9C63E-0A82-477B-857C-42B5FE5DD231}" srcOrd="4" destOrd="0" presId="urn:microsoft.com/office/officeart/2005/8/layout/cycle3"/>
    <dgm:cxn modelId="{3CB18849-BC4A-4326-B26E-F34EEBA1BC3E}" type="presParOf" srcId="{1D9582F5-0746-4022-9934-C5D4DC46DEF8}" destId="{00AED8BC-B224-4F60-88C3-E18873825EB4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F34F1F-C455-4E80-842F-ADD38E442AA3}">
      <dsp:nvSpPr>
        <dsp:cNvPr id="0" name=""/>
        <dsp:cNvSpPr/>
      </dsp:nvSpPr>
      <dsp:spPr>
        <a:xfrm>
          <a:off x="1296108" y="-16670"/>
          <a:ext cx="3046582" cy="3046582"/>
        </a:xfrm>
        <a:prstGeom prst="circularArrow">
          <a:avLst>
            <a:gd name="adj1" fmla="val 5544"/>
            <a:gd name="adj2" fmla="val 330680"/>
            <a:gd name="adj3" fmla="val 13830018"/>
            <a:gd name="adj4" fmla="val 17353131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13E3DF0-6DD1-4C52-85AB-899D88E644E6}">
      <dsp:nvSpPr>
        <dsp:cNvPr id="0" name=""/>
        <dsp:cNvSpPr/>
      </dsp:nvSpPr>
      <dsp:spPr>
        <a:xfrm>
          <a:off x="2122809" y="583"/>
          <a:ext cx="1393180" cy="69659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700" kern="1200" dirty="0" smtClean="0">
              <a:latin typeface="Cambria" panose="02040503050406030204" pitchFamily="18" charset="0"/>
            </a:rPr>
            <a:t>Људи</a:t>
          </a:r>
        </a:p>
      </dsp:txBody>
      <dsp:txXfrm>
        <a:off x="2156814" y="34588"/>
        <a:ext cx="1325170" cy="628580"/>
      </dsp:txXfrm>
    </dsp:sp>
    <dsp:sp modelId="{BE053B99-A8F0-4F7A-8F59-B63898DB9A6A}">
      <dsp:nvSpPr>
        <dsp:cNvPr id="0" name=""/>
        <dsp:cNvSpPr/>
      </dsp:nvSpPr>
      <dsp:spPr>
        <a:xfrm>
          <a:off x="3358405" y="898296"/>
          <a:ext cx="1393180" cy="69659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700" kern="1200" dirty="0" smtClean="0">
              <a:latin typeface="Cambria" panose="02040503050406030204" pitchFamily="18" charset="0"/>
            </a:rPr>
            <a:t>Друштвени амбијент</a:t>
          </a:r>
          <a:endParaRPr lang="sr-Latn-RS" sz="1700" kern="1200" dirty="0">
            <a:latin typeface="Cambria" panose="02040503050406030204" pitchFamily="18" charset="0"/>
          </a:endParaRPr>
        </a:p>
      </dsp:txBody>
      <dsp:txXfrm>
        <a:off x="3392410" y="932301"/>
        <a:ext cx="1325170" cy="628580"/>
      </dsp:txXfrm>
    </dsp:sp>
    <dsp:sp modelId="{38883421-84CE-420C-BE72-EF740755182A}">
      <dsp:nvSpPr>
        <dsp:cNvPr id="0" name=""/>
        <dsp:cNvSpPr/>
      </dsp:nvSpPr>
      <dsp:spPr>
        <a:xfrm>
          <a:off x="2886450" y="2350826"/>
          <a:ext cx="1393180" cy="69659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700" kern="1200" dirty="0" smtClean="0">
              <a:latin typeface="Cambria" panose="02040503050406030204" pitchFamily="18" charset="0"/>
            </a:rPr>
            <a:t>Сценарио</a:t>
          </a:r>
          <a:endParaRPr lang="sr-Cyrl-RS" sz="1700" kern="1200" dirty="0" smtClean="0">
            <a:latin typeface="Cambria" panose="02040503050406030204" pitchFamily="18" charset="0"/>
          </a:endParaRPr>
        </a:p>
      </dsp:txBody>
      <dsp:txXfrm>
        <a:off x="2920455" y="2384831"/>
        <a:ext cx="1325170" cy="628580"/>
      </dsp:txXfrm>
    </dsp:sp>
    <dsp:sp modelId="{23A9C63E-0A82-477B-857C-42B5FE5DD231}">
      <dsp:nvSpPr>
        <dsp:cNvPr id="0" name=""/>
        <dsp:cNvSpPr/>
      </dsp:nvSpPr>
      <dsp:spPr>
        <a:xfrm>
          <a:off x="1359169" y="2350826"/>
          <a:ext cx="1393180" cy="69659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700" kern="1200" dirty="0" smtClean="0">
              <a:latin typeface="Cambria" panose="02040503050406030204" pitchFamily="18" charset="0"/>
            </a:rPr>
            <a:t>Експерсија</a:t>
          </a:r>
          <a:endParaRPr lang="sr-Latn-RS" sz="1700" kern="1200" dirty="0">
            <a:latin typeface="Cambria" panose="02040503050406030204" pitchFamily="18" charset="0"/>
          </a:endParaRPr>
        </a:p>
      </dsp:txBody>
      <dsp:txXfrm>
        <a:off x="1393174" y="2384831"/>
        <a:ext cx="1325170" cy="628580"/>
      </dsp:txXfrm>
    </dsp:sp>
    <dsp:sp modelId="{00AED8BC-B224-4F60-88C3-E18873825EB4}">
      <dsp:nvSpPr>
        <dsp:cNvPr id="0" name=""/>
        <dsp:cNvSpPr/>
      </dsp:nvSpPr>
      <dsp:spPr>
        <a:xfrm>
          <a:off x="887214" y="898296"/>
          <a:ext cx="1393180" cy="69659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700" kern="1200" dirty="0" smtClean="0">
              <a:latin typeface="Cambria" panose="02040503050406030204" pitchFamily="18" charset="0"/>
            </a:rPr>
            <a:t>Понашање</a:t>
          </a:r>
          <a:endParaRPr lang="sr-Latn-RS" sz="1700" kern="1200" dirty="0">
            <a:latin typeface="Cambria" panose="02040503050406030204" pitchFamily="18" charset="0"/>
          </a:endParaRPr>
        </a:p>
      </dsp:txBody>
      <dsp:txXfrm>
        <a:off x="921219" y="932301"/>
        <a:ext cx="1325170" cy="6285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2291739"/>
            <a:ext cx="8991600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Cyrl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ЉУТЊА У ВОЖЊИ У РЕПУБЛИЦИ СРБИЈИ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3218538"/>
            <a:ext cx="8991600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BA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DRIVING ANGER IN REPUBLIC OF SERBIA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09900" y="4495800"/>
            <a:ext cx="59817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/>
              <a:t>Бошко Матовић</a:t>
            </a:r>
            <a:r>
              <a:rPr lang="sr-Cyrl-BA" sz="2000" dirty="0" smtClean="0"/>
              <a:t>, </a:t>
            </a:r>
            <a:r>
              <a:rPr lang="sr-Cyrl-RS" sz="2000" dirty="0" smtClean="0"/>
              <a:t>ФТН, Универзитет у Новом Саду</a:t>
            </a:r>
            <a:endParaRPr lang="sr-Latn-BA" sz="2000" dirty="0"/>
          </a:p>
          <a:p>
            <a:r>
              <a:rPr lang="sr-Cyrl-RS" sz="2000" dirty="0"/>
              <a:t>Милош Пљакић</a:t>
            </a:r>
            <a:r>
              <a:rPr lang="sr-Cyrl-BA" sz="2000" dirty="0" smtClean="0"/>
              <a:t>, </a:t>
            </a:r>
            <a:r>
              <a:rPr lang="sr-Cyrl-RS" sz="2000" dirty="0" smtClean="0"/>
              <a:t>ФТН, </a:t>
            </a:r>
            <a:r>
              <a:rPr lang="sr-Cyrl-RS" sz="2000" dirty="0"/>
              <a:t>Универзитет у Новом </a:t>
            </a:r>
            <a:r>
              <a:rPr lang="sr-Cyrl-RS" sz="2000" dirty="0" smtClean="0"/>
              <a:t>Саду</a:t>
            </a:r>
            <a:endParaRPr lang="sr-Cyrl-RS" sz="2000" dirty="0"/>
          </a:p>
          <a:p>
            <a:r>
              <a:rPr lang="sr-Cyrl-RS" sz="2000" dirty="0"/>
              <a:t>Драган Јовановић</a:t>
            </a:r>
            <a:r>
              <a:rPr lang="sr-Cyrl-BA" sz="2000" dirty="0" smtClean="0"/>
              <a:t>, </a:t>
            </a:r>
            <a:r>
              <a:rPr lang="sr-Cyrl-RS" sz="2000" dirty="0" smtClean="0"/>
              <a:t>ФТН, </a:t>
            </a:r>
            <a:r>
              <a:rPr lang="sr-Cyrl-RS" sz="2000" dirty="0"/>
              <a:t>Универзитет у Новом Саду</a:t>
            </a:r>
            <a:endParaRPr lang="sr-Latn-BA" sz="2000" dirty="0"/>
          </a:p>
          <a:p>
            <a:r>
              <a:rPr lang="sr-Cyrl-BA" sz="2000" dirty="0" smtClean="0"/>
              <a:t>Светлана Бачкалић, </a:t>
            </a:r>
            <a:r>
              <a:rPr lang="sr-Cyrl-RS" sz="2000" dirty="0" smtClean="0"/>
              <a:t>ФТН, </a:t>
            </a:r>
            <a:r>
              <a:rPr lang="sr-Cyrl-RS" sz="2000" dirty="0"/>
              <a:t>Универзитет у Новом Саду</a:t>
            </a:r>
            <a:endParaRPr lang="sr-Latn-BA" sz="2000" dirty="0"/>
          </a:p>
          <a:p>
            <a:r>
              <a:rPr lang="sr-Cyrl-BA" sz="2000" dirty="0" smtClean="0"/>
              <a:t>Младен Матовић, Општина Фоча</a:t>
            </a:r>
            <a:endParaRPr lang="sr-Latn-BA" sz="2000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0" y="4922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5026057"/>
            <a:ext cx="1771650" cy="1346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57200" y="1447800"/>
            <a:ext cx="6172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УВОД</a:t>
            </a: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>
                <a:solidFill>
                  <a:schemeClr val="tx2"/>
                </a:solidFill>
              </a:rPr>
              <a:t>МЕТОДОЛОГИЈА</a:t>
            </a:r>
            <a:endParaRPr lang="sr-Latn-BA" sz="2800" dirty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>
                <a:solidFill>
                  <a:schemeClr val="tx2"/>
                </a:solidFill>
              </a:rPr>
              <a:t>РЕЗУЛТАТИ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>
                <a:solidFill>
                  <a:schemeClr val="tx2"/>
                </a:solidFill>
              </a:rPr>
              <a:t>ДИСКУСИЈА И </a:t>
            </a:r>
            <a:r>
              <a:rPr lang="sr-Cyrl-RS" sz="2800" dirty="0" smtClean="0">
                <a:solidFill>
                  <a:schemeClr val="tx2"/>
                </a:solidFill>
              </a:rPr>
              <a:t>ЗАКЉУЧАК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ЛИТЕРАТУРА</a:t>
            </a:r>
            <a:endParaRPr lang="en-US" sz="2800" dirty="0">
              <a:solidFill>
                <a:schemeClr val="tx2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521366"/>
            <a:ext cx="8305800" cy="1557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1609567"/>
            <a:ext cx="2994606" cy="1672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1440366"/>
            <a:ext cx="2381251" cy="1905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9"/>
          <p:cNvSpPr txBox="1">
            <a:spLocks noChangeArrowheads="1"/>
          </p:cNvSpPr>
          <p:nvPr/>
        </p:nvSpPr>
        <p:spPr bwMode="auto">
          <a:xfrm>
            <a:off x="6493737" y="3345366"/>
            <a:ext cx="249786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sr-Latn-RS" sz="2000" dirty="0">
                <a:latin typeface="Cambria" panose="02040503050406030204" pitchFamily="18" charset="0"/>
              </a:rPr>
              <a:t>Jerry L. Deffenbacher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7200" y="1447800"/>
            <a:ext cx="6036537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3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ФЕНОМЕН ЉУТЊЕ О ВОЖЊИ;</a:t>
            </a: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3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ОСОБИНА ЛИЧНОСТИ;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3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ЕКСПРЕСИЈА ЉУТЊЕ;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3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ПОСЛЕДИЦЕ...</a:t>
            </a:r>
            <a:r>
              <a:rPr lang="sr-Latn-RS" sz="2800" dirty="0">
                <a:solidFill>
                  <a:schemeClr val="tx2"/>
                </a:solidFill>
              </a:rPr>
              <a:t> </a:t>
            </a:r>
            <a:r>
              <a:rPr lang="sr-Cyrl-RS" sz="2800" dirty="0" smtClean="0">
                <a:solidFill>
                  <a:schemeClr val="tx2"/>
                </a:solidFill>
              </a:rPr>
              <a:t>СИТУАЦИЈЕ?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3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МЕРЕЊЕ ЉУТЊЕ?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3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СКАЛА ЉУТЊЕ У ВОЖЊИ </a:t>
            </a:r>
            <a:r>
              <a:rPr lang="sr-Latn-RS" sz="2800" dirty="0" smtClean="0">
                <a:solidFill>
                  <a:schemeClr val="tx2"/>
                </a:solidFill>
              </a:rPr>
              <a:t>(DAS)</a:t>
            </a:r>
            <a:endParaRPr lang="sr-Latn-BA" sz="2800" dirty="0">
              <a:solidFill>
                <a:schemeClr val="tx2"/>
              </a:solidFill>
            </a:endParaRPr>
          </a:p>
        </p:txBody>
      </p:sp>
      <p:pic>
        <p:nvPicPr>
          <p:cNvPr id="12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1" y="4776398"/>
            <a:ext cx="1924050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362201" y="5005653"/>
            <a:ext cx="5334000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sr-Cyrl-RS" sz="2400" dirty="0">
                <a:solidFill>
                  <a:srgbClr val="FF0000"/>
                </a:solidFill>
                <a:latin typeface="Cambria" panose="02040503050406030204" pitchFamily="18" charset="0"/>
              </a:rPr>
              <a:t>ПСИХОМЕТРИЈСКА СТРУКТУРА ДАС</a:t>
            </a:r>
            <a:endParaRPr lang="sr-Cyrl-RS" sz="2400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>
              <a:defRPr/>
            </a:pPr>
            <a:endParaRPr lang="sr-Cyrl-RS" sz="1400" dirty="0">
              <a:solidFill>
                <a:srgbClr val="FF0000"/>
              </a:solidFill>
              <a:latin typeface="Cambria" panose="02040503050406030204" pitchFamily="18" charset="0"/>
              <a:cs typeface="+mn-cs"/>
            </a:endParaRPr>
          </a:p>
          <a:p>
            <a:pPr>
              <a:defRPr/>
            </a:pPr>
            <a:r>
              <a:rPr lang="sr-Cyrl-RS" sz="2400" dirty="0" smtClean="0">
                <a:solidFill>
                  <a:srgbClr val="FF0000"/>
                </a:solidFill>
                <a:latin typeface="Cambria" panose="02040503050406030204" pitchFamily="18" charset="0"/>
              </a:rPr>
              <a:t>ФАКТОРСКА СТРУКТУРА ДАС</a:t>
            </a:r>
            <a:endParaRPr lang="sr-Latn-R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8139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75438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УЗОРАК: 1020 ИСПИТАНИКА (84,37%);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’’</a:t>
            </a:r>
            <a:r>
              <a:rPr lang="sr-Latn-RS" sz="2800" dirty="0" smtClean="0">
                <a:solidFill>
                  <a:schemeClr val="tx2"/>
                </a:solidFill>
              </a:rPr>
              <a:t>ONLINE’’</a:t>
            </a:r>
            <a:r>
              <a:rPr lang="sr-Cyrl-RS" sz="2800" dirty="0" smtClean="0">
                <a:solidFill>
                  <a:schemeClr val="tx2"/>
                </a:solidFill>
              </a:rPr>
              <a:t>  ИСТРАЖИВАЊЕ;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ГЕНЕРИСАЊЕ УПИТНИКА – ЧЕТИРИ ФАЗЕ:</a:t>
            </a:r>
            <a:endParaRPr lang="sr-Latn-BA" sz="2800" dirty="0" smtClean="0">
              <a:solidFill>
                <a:schemeClr val="tx2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5211" y="3227907"/>
            <a:ext cx="1692000" cy="6858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dirty="0" smtClean="0"/>
              <a:t>ПРЕГЛЕД</a:t>
            </a:r>
          </a:p>
          <a:p>
            <a:pPr algn="ctr"/>
            <a:r>
              <a:rPr lang="sr-Cyrl-RS" dirty="0" smtClean="0"/>
              <a:t>ЛИТЕРАТУРЕ</a:t>
            </a:r>
            <a:endParaRPr lang="sr-Latn-RS" dirty="0"/>
          </a:p>
        </p:txBody>
      </p:sp>
      <p:sp>
        <p:nvSpPr>
          <p:cNvPr id="4" name="Right Arrow 3"/>
          <p:cNvSpPr/>
          <p:nvPr/>
        </p:nvSpPr>
        <p:spPr>
          <a:xfrm>
            <a:off x="2257467" y="3386028"/>
            <a:ext cx="304800" cy="332958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0" name="Rectangle 9"/>
          <p:cNvSpPr/>
          <p:nvPr/>
        </p:nvSpPr>
        <p:spPr>
          <a:xfrm>
            <a:off x="2652523" y="3246207"/>
            <a:ext cx="1692000" cy="6858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dirty="0" smtClean="0"/>
              <a:t>ПРЕВОД</a:t>
            </a:r>
          </a:p>
          <a:p>
            <a:pPr algn="ctr"/>
            <a:r>
              <a:rPr lang="sr-Cyrl-RS" dirty="0" smtClean="0"/>
              <a:t>УПИТНИКА</a:t>
            </a:r>
            <a:endParaRPr lang="sr-Latn-RS" dirty="0"/>
          </a:p>
        </p:txBody>
      </p:sp>
      <p:sp>
        <p:nvSpPr>
          <p:cNvPr id="11" name="Right Arrow 10"/>
          <p:cNvSpPr/>
          <p:nvPr/>
        </p:nvSpPr>
        <p:spPr>
          <a:xfrm>
            <a:off x="4434779" y="3422628"/>
            <a:ext cx="304800" cy="332958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2" name="Rectangle 11"/>
          <p:cNvSpPr/>
          <p:nvPr/>
        </p:nvSpPr>
        <p:spPr>
          <a:xfrm>
            <a:off x="4827687" y="3246207"/>
            <a:ext cx="1692000" cy="6858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dirty="0" smtClean="0"/>
              <a:t>ФОКУС ГРУПЕ</a:t>
            </a:r>
            <a:endParaRPr lang="sr-Latn-RS" dirty="0"/>
          </a:p>
        </p:txBody>
      </p:sp>
      <p:sp>
        <p:nvSpPr>
          <p:cNvPr id="13" name="Right Arrow 12"/>
          <p:cNvSpPr/>
          <p:nvPr/>
        </p:nvSpPr>
        <p:spPr>
          <a:xfrm>
            <a:off x="6607795" y="3404328"/>
            <a:ext cx="304800" cy="332958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4" name="Rectangle 13"/>
          <p:cNvSpPr/>
          <p:nvPr/>
        </p:nvSpPr>
        <p:spPr>
          <a:xfrm>
            <a:off x="7000703" y="3246207"/>
            <a:ext cx="1692000" cy="6858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dirty="0" smtClean="0"/>
              <a:t>ПИЛОТ ИСТРАЖИВАЊЕ</a:t>
            </a:r>
            <a:endParaRPr lang="sr-Latn-RS" dirty="0"/>
          </a:p>
        </p:txBody>
      </p:sp>
      <p:pic>
        <p:nvPicPr>
          <p:cNvPr id="1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6154" y="4926727"/>
            <a:ext cx="1150938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57200" y="4080732"/>
            <a:ext cx="6858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ЕКСПЛОРАТОРНА ФАКТОРСКА АНАЛИЗА;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altLang="sr-Latn-RS" sz="2800" dirty="0">
                <a:solidFill>
                  <a:schemeClr val="tx2"/>
                </a:solidFill>
              </a:rPr>
              <a:t>МОДЕЛ СТРУКТУРАЛНЕ ЈЕДНАЧИНЕ (</a:t>
            </a:r>
            <a:r>
              <a:rPr lang="sr-Latn-RS" altLang="sr-Latn-RS" sz="2800" dirty="0">
                <a:solidFill>
                  <a:schemeClr val="tx2"/>
                </a:solidFill>
              </a:rPr>
              <a:t>STRUCTURAL EQUATION MODELING</a:t>
            </a:r>
            <a:r>
              <a:rPr lang="sr-Cyrl-RS" altLang="sr-Latn-RS" sz="2800" dirty="0" smtClean="0">
                <a:solidFill>
                  <a:schemeClr val="tx2"/>
                </a:solidFill>
              </a:rPr>
              <a:t>);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RS" altLang="sr-Latn-RS" sz="2800" dirty="0">
                <a:solidFill>
                  <a:schemeClr val="tx2"/>
                </a:solidFill>
              </a:rPr>
              <a:t>IBM SPSS STATISTICS </a:t>
            </a:r>
            <a:r>
              <a:rPr lang="sr-Latn-RS" altLang="sr-Latn-RS" sz="2800" dirty="0">
                <a:solidFill>
                  <a:schemeClr val="tx2"/>
                </a:solidFill>
              </a:rPr>
              <a:t>V22.0</a:t>
            </a:r>
            <a:r>
              <a:rPr lang="sr-Cyrl-RS" altLang="sr-Latn-RS" sz="2800" dirty="0">
                <a:solidFill>
                  <a:schemeClr val="tx2"/>
                </a:solidFill>
              </a:rPr>
              <a:t>; </a:t>
            </a:r>
            <a:r>
              <a:rPr lang="sr-Latn-RS" altLang="sr-Latn-RS" sz="2800" dirty="0">
                <a:solidFill>
                  <a:schemeClr val="tx2"/>
                </a:solidFill>
              </a:rPr>
              <a:t>AMOS </a:t>
            </a:r>
            <a:r>
              <a:rPr lang="sr-Latn-RS" altLang="sr-Latn-RS" sz="2800" dirty="0" smtClean="0">
                <a:solidFill>
                  <a:schemeClr val="tx2"/>
                </a:solidFill>
              </a:rPr>
              <a:t>6.0</a:t>
            </a:r>
            <a:r>
              <a:rPr lang="sr-Cyrl-RS" altLang="sr-Latn-RS" sz="2800" dirty="0">
                <a:solidFill>
                  <a:schemeClr val="tx2"/>
                </a:solidFill>
              </a:rPr>
              <a:t>.</a:t>
            </a:r>
            <a:endParaRPr lang="en-US" altLang="sr-Latn-RS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81000" y="1600200"/>
            <a:ext cx="87630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400" dirty="0" smtClean="0">
                <a:solidFill>
                  <a:schemeClr val="tx2"/>
                </a:solidFill>
              </a:rPr>
              <a:t>ВЕРИФИКОВАНА </a:t>
            </a:r>
            <a:r>
              <a:rPr lang="ru-RU" sz="2400" dirty="0">
                <a:solidFill>
                  <a:schemeClr val="tx2"/>
                </a:solidFill>
              </a:rPr>
              <a:t>АДЕКВАТНОСТ УЗОРКА (</a:t>
            </a:r>
            <a:r>
              <a:rPr lang="ru-RU" sz="2400" dirty="0" smtClean="0">
                <a:solidFill>
                  <a:schemeClr val="tx2"/>
                </a:solidFill>
              </a:rPr>
              <a:t>КМО </a:t>
            </a:r>
            <a:r>
              <a:rPr lang="ru-RU" sz="2400" dirty="0">
                <a:solidFill>
                  <a:schemeClr val="tx2"/>
                </a:solidFill>
              </a:rPr>
              <a:t>=</a:t>
            </a:r>
            <a:r>
              <a:rPr lang="ru-RU" sz="2400" dirty="0" smtClean="0">
                <a:solidFill>
                  <a:schemeClr val="tx2"/>
                </a:solidFill>
              </a:rPr>
              <a:t>0.93);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400" dirty="0" smtClean="0">
                <a:solidFill>
                  <a:schemeClr val="tx2"/>
                </a:solidFill>
              </a:rPr>
              <a:t>ФАКТОРАБИЛНОСТ ПОДАТА</a:t>
            </a:r>
            <a:r>
              <a:rPr lang="ru-RU" sz="2400" dirty="0">
                <a:solidFill>
                  <a:schemeClr val="tx2"/>
                </a:solidFill>
              </a:rPr>
              <a:t>КА (</a:t>
            </a:r>
            <a:r>
              <a:rPr lang="sr-Cyrl-RS" sz="2400" dirty="0">
                <a:solidFill>
                  <a:schemeClr val="tx2"/>
                </a:solidFill>
              </a:rPr>
              <a:t>χ2 (528) = 14051,94, p&lt; .</a:t>
            </a:r>
            <a:r>
              <a:rPr lang="sr-Cyrl-RS" sz="2400" dirty="0">
                <a:solidFill>
                  <a:schemeClr val="tx2"/>
                </a:solidFill>
              </a:rPr>
              <a:t>001);</a:t>
            </a:r>
            <a:endParaRPr lang="ru-RU" sz="2400" dirty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>
                <a:solidFill>
                  <a:schemeClr val="tx2"/>
                </a:solidFill>
              </a:rPr>
              <a:t>ЕФА</a:t>
            </a:r>
            <a:r>
              <a:rPr lang="sr-Cyrl-RS" sz="2400" dirty="0">
                <a:solidFill>
                  <a:schemeClr val="tx2"/>
                </a:solidFill>
              </a:rPr>
              <a:t>: ИЗДВОЈЕНО </a:t>
            </a:r>
            <a:r>
              <a:rPr lang="sr-Cyrl-RS" sz="2400" dirty="0">
                <a:solidFill>
                  <a:srgbClr val="FF0000"/>
                </a:solidFill>
              </a:rPr>
              <a:t>6 ФАКТОРА</a:t>
            </a:r>
            <a:r>
              <a:rPr lang="sr-Cyrl-RS" sz="2400" dirty="0" smtClean="0">
                <a:solidFill>
                  <a:schemeClr val="tx2"/>
                </a:solidFill>
              </a:rPr>
              <a:t>;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>
                <a:solidFill>
                  <a:schemeClr val="tx2"/>
                </a:solidFill>
              </a:rPr>
              <a:t>АДЕКВАТНА ПОУЗДАНОСТ СКАЛА </a:t>
            </a:r>
            <a:r>
              <a:rPr lang="sr-Cyrl-RS" sz="2400" dirty="0">
                <a:solidFill>
                  <a:srgbClr val="FF0000"/>
                </a:solidFill>
              </a:rPr>
              <a:t>(</a:t>
            </a:r>
            <a:r>
              <a:rPr lang="sr-Latn-RS" sz="2400" dirty="0">
                <a:solidFill>
                  <a:srgbClr val="FF0000"/>
                </a:solidFill>
              </a:rPr>
              <a:t>Cronbach’s alpha </a:t>
            </a:r>
            <a:r>
              <a:rPr lang="sr-Cyrl-RS" sz="2400" dirty="0">
                <a:solidFill>
                  <a:srgbClr val="FF0000"/>
                </a:solidFill>
              </a:rPr>
              <a:t>=</a:t>
            </a:r>
            <a:r>
              <a:rPr lang="sr-Latn-RS" sz="2400" dirty="0">
                <a:solidFill>
                  <a:srgbClr val="FF0000"/>
                </a:solidFill>
              </a:rPr>
              <a:t> 0.70)</a:t>
            </a:r>
            <a:r>
              <a:rPr lang="sr-Cyrl-RS" sz="2400" dirty="0" smtClean="0">
                <a:solidFill>
                  <a:srgbClr val="FF0000"/>
                </a:solidFill>
              </a:rPr>
              <a:t>;</a:t>
            </a:r>
            <a:endParaRPr lang="sr-Cyrl-RS" sz="2400" dirty="0">
              <a:solidFill>
                <a:srgbClr val="FF0000"/>
              </a:solidFill>
            </a:endParaRPr>
          </a:p>
        </p:txBody>
      </p:sp>
      <p:pic>
        <p:nvPicPr>
          <p:cNvPr id="1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103" y="4609164"/>
            <a:ext cx="2531314" cy="1441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" name="Freeform 192"/>
          <p:cNvSpPr>
            <a:spLocks/>
          </p:cNvSpPr>
          <p:nvPr/>
        </p:nvSpPr>
        <p:spPr bwMode="auto">
          <a:xfrm>
            <a:off x="3470841" y="3979943"/>
            <a:ext cx="178750" cy="266822"/>
          </a:xfrm>
          <a:custGeom>
            <a:avLst/>
            <a:gdLst>
              <a:gd name="T0" fmla="*/ 58 w 115"/>
              <a:gd name="T1" fmla="*/ 0 h 182"/>
              <a:gd name="T2" fmla="*/ 58 w 115"/>
              <a:gd name="T3" fmla="*/ 0 h 182"/>
              <a:gd name="T4" fmla="*/ 42 w 115"/>
              <a:gd name="T5" fmla="*/ 19 h 182"/>
              <a:gd name="T6" fmla="*/ 26 w 115"/>
              <a:gd name="T7" fmla="*/ 39 h 182"/>
              <a:gd name="T8" fmla="*/ 13 w 115"/>
              <a:gd name="T9" fmla="*/ 61 h 182"/>
              <a:gd name="T10" fmla="*/ 0 w 115"/>
              <a:gd name="T11" fmla="*/ 81 h 182"/>
              <a:gd name="T12" fmla="*/ 0 w 115"/>
              <a:gd name="T13" fmla="*/ 81 h 182"/>
              <a:gd name="T14" fmla="*/ 17 w 115"/>
              <a:gd name="T15" fmla="*/ 106 h 182"/>
              <a:gd name="T16" fmla="*/ 31 w 115"/>
              <a:gd name="T17" fmla="*/ 130 h 182"/>
              <a:gd name="T18" fmla="*/ 46 w 115"/>
              <a:gd name="T19" fmla="*/ 155 h 182"/>
              <a:gd name="T20" fmla="*/ 58 w 115"/>
              <a:gd name="T21" fmla="*/ 182 h 182"/>
              <a:gd name="T22" fmla="*/ 58 w 115"/>
              <a:gd name="T23" fmla="*/ 182 h 182"/>
              <a:gd name="T24" fmla="*/ 69 w 115"/>
              <a:gd name="T25" fmla="*/ 155 h 182"/>
              <a:gd name="T26" fmla="*/ 83 w 115"/>
              <a:gd name="T27" fmla="*/ 130 h 182"/>
              <a:gd name="T28" fmla="*/ 98 w 115"/>
              <a:gd name="T29" fmla="*/ 106 h 182"/>
              <a:gd name="T30" fmla="*/ 115 w 115"/>
              <a:gd name="T31" fmla="*/ 81 h 182"/>
              <a:gd name="T32" fmla="*/ 115 w 115"/>
              <a:gd name="T33" fmla="*/ 81 h 182"/>
              <a:gd name="T34" fmla="*/ 102 w 115"/>
              <a:gd name="T35" fmla="*/ 61 h 182"/>
              <a:gd name="T36" fmla="*/ 88 w 115"/>
              <a:gd name="T37" fmla="*/ 39 h 182"/>
              <a:gd name="T38" fmla="*/ 74 w 115"/>
              <a:gd name="T39" fmla="*/ 19 h 182"/>
              <a:gd name="T40" fmla="*/ 58 w 115"/>
              <a:gd name="T41" fmla="*/ 0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5" h="182">
                <a:moveTo>
                  <a:pt x="58" y="0"/>
                </a:moveTo>
                <a:lnTo>
                  <a:pt x="58" y="0"/>
                </a:lnTo>
                <a:lnTo>
                  <a:pt x="42" y="19"/>
                </a:lnTo>
                <a:lnTo>
                  <a:pt x="26" y="39"/>
                </a:lnTo>
                <a:lnTo>
                  <a:pt x="13" y="61"/>
                </a:lnTo>
                <a:lnTo>
                  <a:pt x="0" y="81"/>
                </a:lnTo>
                <a:lnTo>
                  <a:pt x="0" y="81"/>
                </a:lnTo>
                <a:lnTo>
                  <a:pt x="17" y="106"/>
                </a:lnTo>
                <a:lnTo>
                  <a:pt x="31" y="130"/>
                </a:lnTo>
                <a:lnTo>
                  <a:pt x="46" y="155"/>
                </a:lnTo>
                <a:lnTo>
                  <a:pt x="58" y="182"/>
                </a:lnTo>
                <a:lnTo>
                  <a:pt x="58" y="182"/>
                </a:lnTo>
                <a:lnTo>
                  <a:pt x="69" y="155"/>
                </a:lnTo>
                <a:lnTo>
                  <a:pt x="83" y="130"/>
                </a:lnTo>
                <a:lnTo>
                  <a:pt x="98" y="106"/>
                </a:lnTo>
                <a:lnTo>
                  <a:pt x="115" y="81"/>
                </a:lnTo>
                <a:lnTo>
                  <a:pt x="115" y="81"/>
                </a:lnTo>
                <a:lnTo>
                  <a:pt x="102" y="61"/>
                </a:lnTo>
                <a:lnTo>
                  <a:pt x="88" y="39"/>
                </a:lnTo>
                <a:lnTo>
                  <a:pt x="74" y="19"/>
                </a:lnTo>
                <a:lnTo>
                  <a:pt x="5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grpSp>
        <p:nvGrpSpPr>
          <p:cNvPr id="115" name="Groupe 1"/>
          <p:cNvGrpSpPr/>
          <p:nvPr/>
        </p:nvGrpSpPr>
        <p:grpSpPr>
          <a:xfrm>
            <a:off x="762000" y="3609999"/>
            <a:ext cx="2851741" cy="2671140"/>
            <a:chOff x="1918016" y="1162793"/>
            <a:chExt cx="5373707" cy="5290546"/>
          </a:xfrm>
        </p:grpSpPr>
        <p:sp>
          <p:nvSpPr>
            <p:cNvPr id="116" name="Ellipse 114"/>
            <p:cNvSpPr/>
            <p:nvPr/>
          </p:nvSpPr>
          <p:spPr>
            <a:xfrm>
              <a:off x="2250050" y="1484784"/>
              <a:ext cx="2554248" cy="2554247"/>
            </a:xfrm>
            <a:prstGeom prst="ellipse">
              <a:avLst/>
            </a:prstGeom>
            <a:solidFill>
              <a:srgbClr val="FAB732">
                <a:alpha val="9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sr-Cyrl-RS" sz="700" dirty="0" smtClean="0"/>
            </a:p>
            <a:p>
              <a:pPr algn="ctr"/>
              <a:endParaRPr lang="sr-Cyrl-RS" sz="1000" dirty="0" smtClean="0"/>
            </a:p>
          </p:txBody>
        </p:sp>
        <p:sp>
          <p:nvSpPr>
            <p:cNvPr id="117" name="Ellipse 115"/>
            <p:cNvSpPr/>
            <p:nvPr/>
          </p:nvSpPr>
          <p:spPr>
            <a:xfrm>
              <a:off x="4676534" y="1484784"/>
              <a:ext cx="2554248" cy="2554248"/>
            </a:xfrm>
            <a:prstGeom prst="ellipse">
              <a:avLst/>
            </a:prstGeom>
            <a:solidFill>
              <a:srgbClr val="8EC73F">
                <a:alpha val="9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sr-Cyrl-RS" sz="700" dirty="0" smtClean="0"/>
            </a:p>
            <a:p>
              <a:pPr algn="ctr"/>
              <a:endParaRPr lang="sr-Cyrl-RS" sz="1000" dirty="0"/>
            </a:p>
          </p:txBody>
        </p:sp>
        <p:sp>
          <p:nvSpPr>
            <p:cNvPr id="118" name="Ellipse 116"/>
            <p:cNvSpPr/>
            <p:nvPr/>
          </p:nvSpPr>
          <p:spPr>
            <a:xfrm>
              <a:off x="2250049" y="3899088"/>
              <a:ext cx="2554248" cy="2554248"/>
            </a:xfrm>
            <a:prstGeom prst="ellipse">
              <a:avLst/>
            </a:prstGeom>
            <a:solidFill>
              <a:srgbClr val="00AEEF">
                <a:alpha val="9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9" name="Ellipse 117"/>
            <p:cNvSpPr/>
            <p:nvPr/>
          </p:nvSpPr>
          <p:spPr>
            <a:xfrm>
              <a:off x="4676534" y="3899088"/>
              <a:ext cx="2554248" cy="2554248"/>
            </a:xfrm>
            <a:prstGeom prst="ellipse">
              <a:avLst/>
            </a:prstGeom>
            <a:solidFill>
              <a:srgbClr val="EB382D">
                <a:alpha val="9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0" name="Freeform 65"/>
            <p:cNvSpPr>
              <a:spLocks/>
            </p:cNvSpPr>
            <p:nvPr/>
          </p:nvSpPr>
          <p:spPr bwMode="auto">
            <a:xfrm>
              <a:off x="2400032" y="1633194"/>
              <a:ext cx="644623" cy="662044"/>
            </a:xfrm>
            <a:custGeom>
              <a:avLst/>
              <a:gdLst>
                <a:gd name="T0" fmla="*/ 179 w 222"/>
                <a:gd name="T1" fmla="*/ 0 h 230"/>
                <a:gd name="T2" fmla="*/ 179 w 222"/>
                <a:gd name="T3" fmla="*/ 0 h 230"/>
                <a:gd name="T4" fmla="*/ 151 w 222"/>
                <a:gd name="T5" fmla="*/ 17 h 230"/>
                <a:gd name="T6" fmla="*/ 124 w 222"/>
                <a:gd name="T7" fmla="*/ 35 h 230"/>
                <a:gd name="T8" fmla="*/ 99 w 222"/>
                <a:gd name="T9" fmla="*/ 56 h 230"/>
                <a:gd name="T10" fmla="*/ 76 w 222"/>
                <a:gd name="T11" fmla="*/ 78 h 230"/>
                <a:gd name="T12" fmla="*/ 54 w 222"/>
                <a:gd name="T13" fmla="*/ 101 h 230"/>
                <a:gd name="T14" fmla="*/ 35 w 222"/>
                <a:gd name="T15" fmla="*/ 126 h 230"/>
                <a:gd name="T16" fmla="*/ 17 w 222"/>
                <a:gd name="T17" fmla="*/ 153 h 230"/>
                <a:gd name="T18" fmla="*/ 0 w 222"/>
                <a:gd name="T19" fmla="*/ 181 h 230"/>
                <a:gd name="T20" fmla="*/ 0 w 222"/>
                <a:gd name="T21" fmla="*/ 181 h 230"/>
                <a:gd name="T22" fmla="*/ 9 w 222"/>
                <a:gd name="T23" fmla="*/ 191 h 230"/>
                <a:gd name="T24" fmla="*/ 20 w 222"/>
                <a:gd name="T25" fmla="*/ 199 h 230"/>
                <a:gd name="T26" fmla="*/ 32 w 222"/>
                <a:gd name="T27" fmla="*/ 206 h 230"/>
                <a:gd name="T28" fmla="*/ 46 w 222"/>
                <a:gd name="T29" fmla="*/ 213 h 230"/>
                <a:gd name="T30" fmla="*/ 46 w 222"/>
                <a:gd name="T31" fmla="*/ 213 h 230"/>
                <a:gd name="T32" fmla="*/ 53 w 222"/>
                <a:gd name="T33" fmla="*/ 215 h 230"/>
                <a:gd name="T34" fmla="*/ 53 w 222"/>
                <a:gd name="T35" fmla="*/ 215 h 230"/>
                <a:gd name="T36" fmla="*/ 69 w 222"/>
                <a:gd name="T37" fmla="*/ 221 h 230"/>
                <a:gd name="T38" fmla="*/ 86 w 222"/>
                <a:gd name="T39" fmla="*/ 226 h 230"/>
                <a:gd name="T40" fmla="*/ 101 w 222"/>
                <a:gd name="T41" fmla="*/ 228 h 230"/>
                <a:gd name="T42" fmla="*/ 117 w 222"/>
                <a:gd name="T43" fmla="*/ 230 h 230"/>
                <a:gd name="T44" fmla="*/ 117 w 222"/>
                <a:gd name="T45" fmla="*/ 230 h 230"/>
                <a:gd name="T46" fmla="*/ 138 w 222"/>
                <a:gd name="T47" fmla="*/ 228 h 230"/>
                <a:gd name="T48" fmla="*/ 156 w 222"/>
                <a:gd name="T49" fmla="*/ 225 h 230"/>
                <a:gd name="T50" fmla="*/ 173 w 222"/>
                <a:gd name="T51" fmla="*/ 221 h 230"/>
                <a:gd name="T52" fmla="*/ 188 w 222"/>
                <a:gd name="T53" fmla="*/ 216 h 230"/>
                <a:gd name="T54" fmla="*/ 200 w 222"/>
                <a:gd name="T55" fmla="*/ 211 h 230"/>
                <a:gd name="T56" fmla="*/ 208 w 222"/>
                <a:gd name="T57" fmla="*/ 206 h 230"/>
                <a:gd name="T58" fmla="*/ 215 w 222"/>
                <a:gd name="T59" fmla="*/ 203 h 230"/>
                <a:gd name="T60" fmla="*/ 215 w 222"/>
                <a:gd name="T61" fmla="*/ 203 h 230"/>
                <a:gd name="T62" fmla="*/ 206 w 222"/>
                <a:gd name="T63" fmla="*/ 199 h 230"/>
                <a:gd name="T64" fmla="*/ 197 w 222"/>
                <a:gd name="T65" fmla="*/ 196 h 230"/>
                <a:gd name="T66" fmla="*/ 190 w 222"/>
                <a:gd name="T67" fmla="*/ 191 h 230"/>
                <a:gd name="T68" fmla="*/ 183 w 222"/>
                <a:gd name="T69" fmla="*/ 186 h 230"/>
                <a:gd name="T70" fmla="*/ 183 w 222"/>
                <a:gd name="T71" fmla="*/ 186 h 230"/>
                <a:gd name="T72" fmla="*/ 191 w 222"/>
                <a:gd name="T73" fmla="*/ 176 h 230"/>
                <a:gd name="T74" fmla="*/ 198 w 222"/>
                <a:gd name="T75" fmla="*/ 166 h 230"/>
                <a:gd name="T76" fmla="*/ 206 w 222"/>
                <a:gd name="T77" fmla="*/ 156 h 230"/>
                <a:gd name="T78" fmla="*/ 212 w 222"/>
                <a:gd name="T79" fmla="*/ 143 h 230"/>
                <a:gd name="T80" fmla="*/ 212 w 222"/>
                <a:gd name="T81" fmla="*/ 143 h 230"/>
                <a:gd name="T82" fmla="*/ 214 w 222"/>
                <a:gd name="T83" fmla="*/ 134 h 230"/>
                <a:gd name="T84" fmla="*/ 218 w 222"/>
                <a:gd name="T85" fmla="*/ 124 h 230"/>
                <a:gd name="T86" fmla="*/ 219 w 222"/>
                <a:gd name="T87" fmla="*/ 114 h 230"/>
                <a:gd name="T88" fmla="*/ 220 w 222"/>
                <a:gd name="T89" fmla="*/ 105 h 230"/>
                <a:gd name="T90" fmla="*/ 222 w 222"/>
                <a:gd name="T91" fmla="*/ 95 h 230"/>
                <a:gd name="T92" fmla="*/ 220 w 222"/>
                <a:gd name="T93" fmla="*/ 85 h 230"/>
                <a:gd name="T94" fmla="*/ 219 w 222"/>
                <a:gd name="T95" fmla="*/ 76 h 230"/>
                <a:gd name="T96" fmla="*/ 218 w 222"/>
                <a:gd name="T97" fmla="*/ 66 h 230"/>
                <a:gd name="T98" fmla="*/ 212 w 222"/>
                <a:gd name="T99" fmla="*/ 48 h 230"/>
                <a:gd name="T100" fmla="*/ 203 w 222"/>
                <a:gd name="T101" fmla="*/ 31 h 230"/>
                <a:gd name="T102" fmla="*/ 198 w 222"/>
                <a:gd name="T103" fmla="*/ 22 h 230"/>
                <a:gd name="T104" fmla="*/ 192 w 222"/>
                <a:gd name="T105" fmla="*/ 15 h 230"/>
                <a:gd name="T106" fmla="*/ 185 w 222"/>
                <a:gd name="T107" fmla="*/ 8 h 230"/>
                <a:gd name="T108" fmla="*/ 179 w 222"/>
                <a:gd name="T109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22" h="230">
                  <a:moveTo>
                    <a:pt x="179" y="0"/>
                  </a:moveTo>
                  <a:lnTo>
                    <a:pt x="179" y="0"/>
                  </a:lnTo>
                  <a:lnTo>
                    <a:pt x="151" y="17"/>
                  </a:lnTo>
                  <a:lnTo>
                    <a:pt x="124" y="35"/>
                  </a:lnTo>
                  <a:lnTo>
                    <a:pt x="99" y="56"/>
                  </a:lnTo>
                  <a:lnTo>
                    <a:pt x="76" y="78"/>
                  </a:lnTo>
                  <a:lnTo>
                    <a:pt x="54" y="101"/>
                  </a:lnTo>
                  <a:lnTo>
                    <a:pt x="35" y="126"/>
                  </a:lnTo>
                  <a:lnTo>
                    <a:pt x="17" y="153"/>
                  </a:lnTo>
                  <a:lnTo>
                    <a:pt x="0" y="181"/>
                  </a:lnTo>
                  <a:lnTo>
                    <a:pt x="0" y="181"/>
                  </a:lnTo>
                  <a:lnTo>
                    <a:pt x="9" y="191"/>
                  </a:lnTo>
                  <a:lnTo>
                    <a:pt x="20" y="199"/>
                  </a:lnTo>
                  <a:lnTo>
                    <a:pt x="32" y="206"/>
                  </a:lnTo>
                  <a:lnTo>
                    <a:pt x="46" y="213"/>
                  </a:lnTo>
                  <a:lnTo>
                    <a:pt x="46" y="213"/>
                  </a:lnTo>
                  <a:lnTo>
                    <a:pt x="53" y="215"/>
                  </a:lnTo>
                  <a:lnTo>
                    <a:pt x="53" y="215"/>
                  </a:lnTo>
                  <a:lnTo>
                    <a:pt x="69" y="221"/>
                  </a:lnTo>
                  <a:lnTo>
                    <a:pt x="86" y="226"/>
                  </a:lnTo>
                  <a:lnTo>
                    <a:pt x="101" y="228"/>
                  </a:lnTo>
                  <a:lnTo>
                    <a:pt x="117" y="230"/>
                  </a:lnTo>
                  <a:lnTo>
                    <a:pt x="117" y="230"/>
                  </a:lnTo>
                  <a:lnTo>
                    <a:pt x="138" y="228"/>
                  </a:lnTo>
                  <a:lnTo>
                    <a:pt x="156" y="225"/>
                  </a:lnTo>
                  <a:lnTo>
                    <a:pt x="173" y="221"/>
                  </a:lnTo>
                  <a:lnTo>
                    <a:pt x="188" y="216"/>
                  </a:lnTo>
                  <a:lnTo>
                    <a:pt x="200" y="211"/>
                  </a:lnTo>
                  <a:lnTo>
                    <a:pt x="208" y="206"/>
                  </a:lnTo>
                  <a:lnTo>
                    <a:pt x="215" y="203"/>
                  </a:lnTo>
                  <a:lnTo>
                    <a:pt x="215" y="203"/>
                  </a:lnTo>
                  <a:lnTo>
                    <a:pt x="206" y="199"/>
                  </a:lnTo>
                  <a:lnTo>
                    <a:pt x="197" y="196"/>
                  </a:lnTo>
                  <a:lnTo>
                    <a:pt x="190" y="191"/>
                  </a:lnTo>
                  <a:lnTo>
                    <a:pt x="183" y="186"/>
                  </a:lnTo>
                  <a:lnTo>
                    <a:pt x="183" y="186"/>
                  </a:lnTo>
                  <a:lnTo>
                    <a:pt x="191" y="176"/>
                  </a:lnTo>
                  <a:lnTo>
                    <a:pt x="198" y="166"/>
                  </a:lnTo>
                  <a:lnTo>
                    <a:pt x="206" y="156"/>
                  </a:lnTo>
                  <a:lnTo>
                    <a:pt x="212" y="143"/>
                  </a:lnTo>
                  <a:lnTo>
                    <a:pt x="212" y="143"/>
                  </a:lnTo>
                  <a:lnTo>
                    <a:pt x="214" y="134"/>
                  </a:lnTo>
                  <a:lnTo>
                    <a:pt x="218" y="124"/>
                  </a:lnTo>
                  <a:lnTo>
                    <a:pt x="219" y="114"/>
                  </a:lnTo>
                  <a:lnTo>
                    <a:pt x="220" y="105"/>
                  </a:lnTo>
                  <a:lnTo>
                    <a:pt x="222" y="95"/>
                  </a:lnTo>
                  <a:lnTo>
                    <a:pt x="220" y="85"/>
                  </a:lnTo>
                  <a:lnTo>
                    <a:pt x="219" y="76"/>
                  </a:lnTo>
                  <a:lnTo>
                    <a:pt x="218" y="66"/>
                  </a:lnTo>
                  <a:lnTo>
                    <a:pt x="212" y="48"/>
                  </a:lnTo>
                  <a:lnTo>
                    <a:pt x="203" y="31"/>
                  </a:lnTo>
                  <a:lnTo>
                    <a:pt x="198" y="22"/>
                  </a:lnTo>
                  <a:lnTo>
                    <a:pt x="192" y="15"/>
                  </a:lnTo>
                  <a:lnTo>
                    <a:pt x="185" y="8"/>
                  </a:lnTo>
                  <a:lnTo>
                    <a:pt x="17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1" name="Freeform 66"/>
            <p:cNvSpPr>
              <a:spLocks/>
            </p:cNvSpPr>
            <p:nvPr/>
          </p:nvSpPr>
          <p:spPr bwMode="auto">
            <a:xfrm>
              <a:off x="2249040" y="1482202"/>
              <a:ext cx="2485568" cy="2485569"/>
            </a:xfrm>
            <a:custGeom>
              <a:avLst/>
              <a:gdLst>
                <a:gd name="T0" fmla="*/ 413 w 856"/>
                <a:gd name="T1" fmla="*/ 0 h 856"/>
                <a:gd name="T2" fmla="*/ 337 w 856"/>
                <a:gd name="T3" fmla="*/ 11 h 856"/>
                <a:gd name="T4" fmla="*/ 266 w 856"/>
                <a:gd name="T5" fmla="*/ 35 h 856"/>
                <a:gd name="T6" fmla="*/ 251 w 856"/>
                <a:gd name="T7" fmla="*/ 52 h 856"/>
                <a:gd name="T8" fmla="*/ 269 w 856"/>
                <a:gd name="T9" fmla="*/ 79 h 856"/>
                <a:gd name="T10" fmla="*/ 281 w 856"/>
                <a:gd name="T11" fmla="*/ 107 h 856"/>
                <a:gd name="T12" fmla="*/ 287 w 856"/>
                <a:gd name="T13" fmla="*/ 138 h 856"/>
                <a:gd name="T14" fmla="*/ 285 w 856"/>
                <a:gd name="T15" fmla="*/ 170 h 856"/>
                <a:gd name="T16" fmla="*/ 276 w 856"/>
                <a:gd name="T17" fmla="*/ 201 h 856"/>
                <a:gd name="T18" fmla="*/ 257 w 856"/>
                <a:gd name="T19" fmla="*/ 234 h 856"/>
                <a:gd name="T20" fmla="*/ 303 w 856"/>
                <a:gd name="T21" fmla="*/ 250 h 856"/>
                <a:gd name="T22" fmla="*/ 265 w 856"/>
                <a:gd name="T23" fmla="*/ 272 h 856"/>
                <a:gd name="T24" fmla="*/ 228 w 856"/>
                <a:gd name="T25" fmla="*/ 288 h 856"/>
                <a:gd name="T26" fmla="*/ 168 w 856"/>
                <a:gd name="T27" fmla="*/ 296 h 856"/>
                <a:gd name="T28" fmla="*/ 132 w 856"/>
                <a:gd name="T29" fmla="*/ 292 h 856"/>
                <a:gd name="T30" fmla="*/ 98 w 856"/>
                <a:gd name="T31" fmla="*/ 282 h 856"/>
                <a:gd name="T32" fmla="*/ 77 w 856"/>
                <a:gd name="T33" fmla="*/ 272 h 856"/>
                <a:gd name="T34" fmla="*/ 43 w 856"/>
                <a:gd name="T35" fmla="*/ 246 h 856"/>
                <a:gd name="T36" fmla="*/ 25 w 856"/>
                <a:gd name="T37" fmla="*/ 291 h 856"/>
                <a:gd name="T38" fmla="*/ 6 w 856"/>
                <a:gd name="T39" fmla="*/ 363 h 856"/>
                <a:gd name="T40" fmla="*/ 0 w 856"/>
                <a:gd name="T41" fmla="*/ 439 h 856"/>
                <a:gd name="T42" fmla="*/ 1 w 856"/>
                <a:gd name="T43" fmla="*/ 476 h 856"/>
                <a:gd name="T44" fmla="*/ 21 w 856"/>
                <a:gd name="T45" fmla="*/ 577 h 856"/>
                <a:gd name="T46" fmla="*/ 65 w 856"/>
                <a:gd name="T47" fmla="*/ 671 h 856"/>
                <a:gd name="T48" fmla="*/ 128 w 856"/>
                <a:gd name="T49" fmla="*/ 750 h 856"/>
                <a:gd name="T50" fmla="*/ 207 w 856"/>
                <a:gd name="T51" fmla="*/ 813 h 856"/>
                <a:gd name="T52" fmla="*/ 299 w 856"/>
                <a:gd name="T53" fmla="*/ 856 h 856"/>
                <a:gd name="T54" fmla="*/ 367 w 856"/>
                <a:gd name="T55" fmla="*/ 839 h 856"/>
                <a:gd name="T56" fmla="*/ 421 w 856"/>
                <a:gd name="T57" fmla="*/ 833 h 856"/>
                <a:gd name="T58" fmla="*/ 457 w 856"/>
                <a:gd name="T59" fmla="*/ 833 h 856"/>
                <a:gd name="T60" fmla="*/ 510 w 856"/>
                <a:gd name="T61" fmla="*/ 839 h 856"/>
                <a:gd name="T62" fmla="*/ 579 w 856"/>
                <a:gd name="T63" fmla="*/ 856 h 856"/>
                <a:gd name="T64" fmla="*/ 650 w 856"/>
                <a:gd name="T65" fmla="*/ 825 h 856"/>
                <a:gd name="T66" fmla="*/ 713 w 856"/>
                <a:gd name="T67" fmla="*/ 784 h 856"/>
                <a:gd name="T68" fmla="*/ 767 w 856"/>
                <a:gd name="T69" fmla="*/ 731 h 856"/>
                <a:gd name="T70" fmla="*/ 814 w 856"/>
                <a:gd name="T71" fmla="*/ 670 h 856"/>
                <a:gd name="T72" fmla="*/ 847 w 856"/>
                <a:gd name="T73" fmla="*/ 602 h 856"/>
                <a:gd name="T74" fmla="*/ 847 w 856"/>
                <a:gd name="T75" fmla="*/ 545 h 856"/>
                <a:gd name="T76" fmla="*/ 834 w 856"/>
                <a:gd name="T77" fmla="*/ 439 h 856"/>
                <a:gd name="T78" fmla="*/ 840 w 856"/>
                <a:gd name="T79" fmla="*/ 369 h 856"/>
                <a:gd name="T80" fmla="*/ 856 w 856"/>
                <a:gd name="T81" fmla="*/ 301 h 856"/>
                <a:gd name="T82" fmla="*/ 814 w 856"/>
                <a:gd name="T83" fmla="*/ 208 h 856"/>
                <a:gd name="T84" fmla="*/ 750 w 856"/>
                <a:gd name="T85" fmla="*/ 129 h 856"/>
                <a:gd name="T86" fmla="*/ 670 w 856"/>
                <a:gd name="T87" fmla="*/ 66 h 856"/>
                <a:gd name="T88" fmla="*/ 578 w 856"/>
                <a:gd name="T89" fmla="*/ 22 h 856"/>
                <a:gd name="T90" fmla="*/ 475 w 856"/>
                <a:gd name="T91" fmla="*/ 1 h 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56" h="856">
                  <a:moveTo>
                    <a:pt x="439" y="0"/>
                  </a:moveTo>
                  <a:lnTo>
                    <a:pt x="439" y="0"/>
                  </a:lnTo>
                  <a:lnTo>
                    <a:pt x="413" y="0"/>
                  </a:lnTo>
                  <a:lnTo>
                    <a:pt x="388" y="3"/>
                  </a:lnTo>
                  <a:lnTo>
                    <a:pt x="362" y="6"/>
                  </a:lnTo>
                  <a:lnTo>
                    <a:pt x="337" y="11"/>
                  </a:lnTo>
                  <a:lnTo>
                    <a:pt x="313" y="18"/>
                  </a:lnTo>
                  <a:lnTo>
                    <a:pt x="290" y="26"/>
                  </a:lnTo>
                  <a:lnTo>
                    <a:pt x="266" y="35"/>
                  </a:lnTo>
                  <a:lnTo>
                    <a:pt x="243" y="45"/>
                  </a:lnTo>
                  <a:lnTo>
                    <a:pt x="243" y="45"/>
                  </a:lnTo>
                  <a:lnTo>
                    <a:pt x="251" y="52"/>
                  </a:lnTo>
                  <a:lnTo>
                    <a:pt x="258" y="61"/>
                  </a:lnTo>
                  <a:lnTo>
                    <a:pt x="264" y="69"/>
                  </a:lnTo>
                  <a:lnTo>
                    <a:pt x="269" y="79"/>
                  </a:lnTo>
                  <a:lnTo>
                    <a:pt x="274" y="87"/>
                  </a:lnTo>
                  <a:lnTo>
                    <a:pt x="277" y="97"/>
                  </a:lnTo>
                  <a:lnTo>
                    <a:pt x="281" y="107"/>
                  </a:lnTo>
                  <a:lnTo>
                    <a:pt x="283" y="118"/>
                  </a:lnTo>
                  <a:lnTo>
                    <a:pt x="286" y="128"/>
                  </a:lnTo>
                  <a:lnTo>
                    <a:pt x="287" y="138"/>
                  </a:lnTo>
                  <a:lnTo>
                    <a:pt x="287" y="148"/>
                  </a:lnTo>
                  <a:lnTo>
                    <a:pt x="286" y="159"/>
                  </a:lnTo>
                  <a:lnTo>
                    <a:pt x="285" y="170"/>
                  </a:lnTo>
                  <a:lnTo>
                    <a:pt x="283" y="181"/>
                  </a:lnTo>
                  <a:lnTo>
                    <a:pt x="280" y="191"/>
                  </a:lnTo>
                  <a:lnTo>
                    <a:pt x="276" y="201"/>
                  </a:lnTo>
                  <a:lnTo>
                    <a:pt x="276" y="201"/>
                  </a:lnTo>
                  <a:lnTo>
                    <a:pt x="268" y="218"/>
                  </a:lnTo>
                  <a:lnTo>
                    <a:pt x="257" y="234"/>
                  </a:lnTo>
                  <a:lnTo>
                    <a:pt x="257" y="234"/>
                  </a:lnTo>
                  <a:lnTo>
                    <a:pt x="271" y="240"/>
                  </a:lnTo>
                  <a:lnTo>
                    <a:pt x="303" y="250"/>
                  </a:lnTo>
                  <a:lnTo>
                    <a:pt x="275" y="267"/>
                  </a:lnTo>
                  <a:lnTo>
                    <a:pt x="275" y="267"/>
                  </a:lnTo>
                  <a:lnTo>
                    <a:pt x="265" y="272"/>
                  </a:lnTo>
                  <a:lnTo>
                    <a:pt x="256" y="277"/>
                  </a:lnTo>
                  <a:lnTo>
                    <a:pt x="243" y="282"/>
                  </a:lnTo>
                  <a:lnTo>
                    <a:pt x="228" y="288"/>
                  </a:lnTo>
                  <a:lnTo>
                    <a:pt x="209" y="291"/>
                  </a:lnTo>
                  <a:lnTo>
                    <a:pt x="190" y="295"/>
                  </a:lnTo>
                  <a:lnTo>
                    <a:pt x="168" y="296"/>
                  </a:lnTo>
                  <a:lnTo>
                    <a:pt x="168" y="296"/>
                  </a:lnTo>
                  <a:lnTo>
                    <a:pt x="150" y="295"/>
                  </a:lnTo>
                  <a:lnTo>
                    <a:pt x="132" y="292"/>
                  </a:lnTo>
                  <a:lnTo>
                    <a:pt x="115" y="288"/>
                  </a:lnTo>
                  <a:lnTo>
                    <a:pt x="98" y="282"/>
                  </a:lnTo>
                  <a:lnTo>
                    <a:pt x="98" y="282"/>
                  </a:lnTo>
                  <a:lnTo>
                    <a:pt x="91" y="278"/>
                  </a:lnTo>
                  <a:lnTo>
                    <a:pt x="91" y="278"/>
                  </a:lnTo>
                  <a:lnTo>
                    <a:pt x="77" y="272"/>
                  </a:lnTo>
                  <a:lnTo>
                    <a:pt x="65" y="265"/>
                  </a:lnTo>
                  <a:lnTo>
                    <a:pt x="54" y="256"/>
                  </a:lnTo>
                  <a:lnTo>
                    <a:pt x="43" y="246"/>
                  </a:lnTo>
                  <a:lnTo>
                    <a:pt x="43" y="246"/>
                  </a:lnTo>
                  <a:lnTo>
                    <a:pt x="34" y="269"/>
                  </a:lnTo>
                  <a:lnTo>
                    <a:pt x="25" y="291"/>
                  </a:lnTo>
                  <a:lnTo>
                    <a:pt x="18" y="315"/>
                  </a:lnTo>
                  <a:lnTo>
                    <a:pt x="11" y="339"/>
                  </a:lnTo>
                  <a:lnTo>
                    <a:pt x="6" y="363"/>
                  </a:lnTo>
                  <a:lnTo>
                    <a:pt x="2" y="388"/>
                  </a:lnTo>
                  <a:lnTo>
                    <a:pt x="0" y="414"/>
                  </a:lnTo>
                  <a:lnTo>
                    <a:pt x="0" y="439"/>
                  </a:lnTo>
                  <a:lnTo>
                    <a:pt x="0" y="439"/>
                  </a:lnTo>
                  <a:lnTo>
                    <a:pt x="0" y="457"/>
                  </a:lnTo>
                  <a:lnTo>
                    <a:pt x="1" y="476"/>
                  </a:lnTo>
                  <a:lnTo>
                    <a:pt x="6" y="511"/>
                  </a:lnTo>
                  <a:lnTo>
                    <a:pt x="12" y="545"/>
                  </a:lnTo>
                  <a:lnTo>
                    <a:pt x="21" y="577"/>
                  </a:lnTo>
                  <a:lnTo>
                    <a:pt x="34" y="610"/>
                  </a:lnTo>
                  <a:lnTo>
                    <a:pt x="48" y="641"/>
                  </a:lnTo>
                  <a:lnTo>
                    <a:pt x="65" y="671"/>
                  </a:lnTo>
                  <a:lnTo>
                    <a:pt x="85" y="699"/>
                  </a:lnTo>
                  <a:lnTo>
                    <a:pt x="105" y="725"/>
                  </a:lnTo>
                  <a:lnTo>
                    <a:pt x="128" y="750"/>
                  </a:lnTo>
                  <a:lnTo>
                    <a:pt x="152" y="773"/>
                  </a:lnTo>
                  <a:lnTo>
                    <a:pt x="179" y="793"/>
                  </a:lnTo>
                  <a:lnTo>
                    <a:pt x="207" y="813"/>
                  </a:lnTo>
                  <a:lnTo>
                    <a:pt x="236" y="830"/>
                  </a:lnTo>
                  <a:lnTo>
                    <a:pt x="266" y="844"/>
                  </a:lnTo>
                  <a:lnTo>
                    <a:pt x="299" y="856"/>
                  </a:lnTo>
                  <a:lnTo>
                    <a:pt x="299" y="856"/>
                  </a:lnTo>
                  <a:lnTo>
                    <a:pt x="333" y="847"/>
                  </a:lnTo>
                  <a:lnTo>
                    <a:pt x="367" y="839"/>
                  </a:lnTo>
                  <a:lnTo>
                    <a:pt x="385" y="837"/>
                  </a:lnTo>
                  <a:lnTo>
                    <a:pt x="402" y="835"/>
                  </a:lnTo>
                  <a:lnTo>
                    <a:pt x="421" y="833"/>
                  </a:lnTo>
                  <a:lnTo>
                    <a:pt x="439" y="833"/>
                  </a:lnTo>
                  <a:lnTo>
                    <a:pt x="439" y="833"/>
                  </a:lnTo>
                  <a:lnTo>
                    <a:pt x="457" y="833"/>
                  </a:lnTo>
                  <a:lnTo>
                    <a:pt x="475" y="835"/>
                  </a:lnTo>
                  <a:lnTo>
                    <a:pt x="493" y="837"/>
                  </a:lnTo>
                  <a:lnTo>
                    <a:pt x="510" y="839"/>
                  </a:lnTo>
                  <a:lnTo>
                    <a:pt x="545" y="847"/>
                  </a:lnTo>
                  <a:lnTo>
                    <a:pt x="579" y="856"/>
                  </a:lnTo>
                  <a:lnTo>
                    <a:pt x="579" y="856"/>
                  </a:lnTo>
                  <a:lnTo>
                    <a:pt x="604" y="847"/>
                  </a:lnTo>
                  <a:lnTo>
                    <a:pt x="627" y="837"/>
                  </a:lnTo>
                  <a:lnTo>
                    <a:pt x="650" y="825"/>
                  </a:lnTo>
                  <a:lnTo>
                    <a:pt x="672" y="813"/>
                  </a:lnTo>
                  <a:lnTo>
                    <a:pt x="692" y="798"/>
                  </a:lnTo>
                  <a:lnTo>
                    <a:pt x="713" y="784"/>
                  </a:lnTo>
                  <a:lnTo>
                    <a:pt x="732" y="767"/>
                  </a:lnTo>
                  <a:lnTo>
                    <a:pt x="750" y="750"/>
                  </a:lnTo>
                  <a:lnTo>
                    <a:pt x="767" y="731"/>
                  </a:lnTo>
                  <a:lnTo>
                    <a:pt x="784" y="712"/>
                  </a:lnTo>
                  <a:lnTo>
                    <a:pt x="799" y="691"/>
                  </a:lnTo>
                  <a:lnTo>
                    <a:pt x="814" y="670"/>
                  </a:lnTo>
                  <a:lnTo>
                    <a:pt x="826" y="648"/>
                  </a:lnTo>
                  <a:lnTo>
                    <a:pt x="838" y="625"/>
                  </a:lnTo>
                  <a:lnTo>
                    <a:pt x="847" y="602"/>
                  </a:lnTo>
                  <a:lnTo>
                    <a:pt x="856" y="577"/>
                  </a:lnTo>
                  <a:lnTo>
                    <a:pt x="856" y="577"/>
                  </a:lnTo>
                  <a:lnTo>
                    <a:pt x="847" y="545"/>
                  </a:lnTo>
                  <a:lnTo>
                    <a:pt x="840" y="511"/>
                  </a:lnTo>
                  <a:lnTo>
                    <a:pt x="835" y="476"/>
                  </a:lnTo>
                  <a:lnTo>
                    <a:pt x="834" y="439"/>
                  </a:lnTo>
                  <a:lnTo>
                    <a:pt x="834" y="439"/>
                  </a:lnTo>
                  <a:lnTo>
                    <a:pt x="835" y="403"/>
                  </a:lnTo>
                  <a:lnTo>
                    <a:pt x="840" y="369"/>
                  </a:lnTo>
                  <a:lnTo>
                    <a:pt x="847" y="334"/>
                  </a:lnTo>
                  <a:lnTo>
                    <a:pt x="856" y="301"/>
                  </a:lnTo>
                  <a:lnTo>
                    <a:pt x="856" y="301"/>
                  </a:lnTo>
                  <a:lnTo>
                    <a:pt x="844" y="268"/>
                  </a:lnTo>
                  <a:lnTo>
                    <a:pt x="830" y="238"/>
                  </a:lnTo>
                  <a:lnTo>
                    <a:pt x="814" y="208"/>
                  </a:lnTo>
                  <a:lnTo>
                    <a:pt x="794" y="180"/>
                  </a:lnTo>
                  <a:lnTo>
                    <a:pt x="773" y="153"/>
                  </a:lnTo>
                  <a:lnTo>
                    <a:pt x="750" y="129"/>
                  </a:lnTo>
                  <a:lnTo>
                    <a:pt x="725" y="106"/>
                  </a:lnTo>
                  <a:lnTo>
                    <a:pt x="699" y="85"/>
                  </a:lnTo>
                  <a:lnTo>
                    <a:pt x="670" y="66"/>
                  </a:lnTo>
                  <a:lnTo>
                    <a:pt x="641" y="49"/>
                  </a:lnTo>
                  <a:lnTo>
                    <a:pt x="611" y="34"/>
                  </a:lnTo>
                  <a:lnTo>
                    <a:pt x="578" y="22"/>
                  </a:lnTo>
                  <a:lnTo>
                    <a:pt x="544" y="12"/>
                  </a:lnTo>
                  <a:lnTo>
                    <a:pt x="510" y="5"/>
                  </a:lnTo>
                  <a:lnTo>
                    <a:pt x="475" y="1"/>
                  </a:lnTo>
                  <a:lnTo>
                    <a:pt x="457" y="0"/>
                  </a:lnTo>
                  <a:lnTo>
                    <a:pt x="4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2" name="Freeform 67"/>
            <p:cNvSpPr>
              <a:spLocks/>
            </p:cNvSpPr>
            <p:nvPr/>
          </p:nvSpPr>
          <p:spPr bwMode="auto">
            <a:xfrm>
              <a:off x="2283884" y="1517046"/>
              <a:ext cx="795616" cy="801422"/>
            </a:xfrm>
            <a:custGeom>
              <a:avLst/>
              <a:gdLst>
                <a:gd name="T0" fmla="*/ 157 w 274"/>
                <a:gd name="T1" fmla="*/ 277 h 277"/>
                <a:gd name="T2" fmla="*/ 122 w 274"/>
                <a:gd name="T3" fmla="*/ 273 h 277"/>
                <a:gd name="T4" fmla="*/ 89 w 274"/>
                <a:gd name="T5" fmla="*/ 262 h 277"/>
                <a:gd name="T6" fmla="*/ 82 w 274"/>
                <a:gd name="T7" fmla="*/ 260 h 277"/>
                <a:gd name="T8" fmla="*/ 70 w 274"/>
                <a:gd name="T9" fmla="*/ 254 h 277"/>
                <a:gd name="T10" fmla="*/ 48 w 274"/>
                <a:gd name="T11" fmla="*/ 238 h 277"/>
                <a:gd name="T12" fmla="*/ 30 w 274"/>
                <a:gd name="T13" fmla="*/ 220 h 277"/>
                <a:gd name="T14" fmla="*/ 15 w 274"/>
                <a:gd name="T15" fmla="*/ 198 h 277"/>
                <a:gd name="T16" fmla="*/ 6 w 274"/>
                <a:gd name="T17" fmla="*/ 175 h 277"/>
                <a:gd name="T18" fmla="*/ 1 w 274"/>
                <a:gd name="T19" fmla="*/ 149 h 277"/>
                <a:gd name="T20" fmla="*/ 0 w 274"/>
                <a:gd name="T21" fmla="*/ 123 h 277"/>
                <a:gd name="T22" fmla="*/ 6 w 274"/>
                <a:gd name="T23" fmla="*/ 96 h 277"/>
                <a:gd name="T24" fmla="*/ 9 w 274"/>
                <a:gd name="T25" fmla="*/ 84 h 277"/>
                <a:gd name="T26" fmla="*/ 19 w 274"/>
                <a:gd name="T27" fmla="*/ 66 h 277"/>
                <a:gd name="T28" fmla="*/ 30 w 274"/>
                <a:gd name="T29" fmla="*/ 50 h 277"/>
                <a:gd name="T30" fmla="*/ 59 w 274"/>
                <a:gd name="T31" fmla="*/ 23 h 277"/>
                <a:gd name="T32" fmla="*/ 94 w 274"/>
                <a:gd name="T33" fmla="*/ 6 h 277"/>
                <a:gd name="T34" fmla="*/ 114 w 274"/>
                <a:gd name="T35" fmla="*/ 3 h 277"/>
                <a:gd name="T36" fmla="*/ 134 w 274"/>
                <a:gd name="T37" fmla="*/ 0 h 277"/>
                <a:gd name="T38" fmla="*/ 147 w 274"/>
                <a:gd name="T39" fmla="*/ 1 h 277"/>
                <a:gd name="T40" fmla="*/ 173 w 274"/>
                <a:gd name="T41" fmla="*/ 6 h 277"/>
                <a:gd name="T42" fmla="*/ 185 w 274"/>
                <a:gd name="T43" fmla="*/ 11 h 277"/>
                <a:gd name="T44" fmla="*/ 209 w 274"/>
                <a:gd name="T45" fmla="*/ 23 h 277"/>
                <a:gd name="T46" fmla="*/ 230 w 274"/>
                <a:gd name="T47" fmla="*/ 40 h 277"/>
                <a:gd name="T48" fmla="*/ 246 w 274"/>
                <a:gd name="T49" fmla="*/ 61 h 277"/>
                <a:gd name="T50" fmla="*/ 258 w 274"/>
                <a:gd name="T51" fmla="*/ 84 h 277"/>
                <a:gd name="T52" fmla="*/ 265 w 274"/>
                <a:gd name="T53" fmla="*/ 108 h 277"/>
                <a:gd name="T54" fmla="*/ 269 w 274"/>
                <a:gd name="T55" fmla="*/ 134 h 277"/>
                <a:gd name="T56" fmla="*/ 266 w 274"/>
                <a:gd name="T57" fmla="*/ 160 h 277"/>
                <a:gd name="T58" fmla="*/ 258 w 274"/>
                <a:gd name="T59" fmla="*/ 187 h 277"/>
                <a:gd name="T60" fmla="*/ 253 w 274"/>
                <a:gd name="T61" fmla="*/ 197 h 277"/>
                <a:gd name="T62" fmla="*/ 241 w 274"/>
                <a:gd name="T63" fmla="*/ 216 h 277"/>
                <a:gd name="T64" fmla="*/ 235 w 274"/>
                <a:gd name="T65" fmla="*/ 225 h 277"/>
                <a:gd name="T66" fmla="*/ 258 w 274"/>
                <a:gd name="T67" fmla="*/ 236 h 277"/>
                <a:gd name="T68" fmla="*/ 259 w 274"/>
                <a:gd name="T69" fmla="*/ 249 h 277"/>
                <a:gd name="T70" fmla="*/ 251 w 274"/>
                <a:gd name="T71" fmla="*/ 254 h 277"/>
                <a:gd name="T72" fmla="*/ 229 w 274"/>
                <a:gd name="T73" fmla="*/ 263 h 277"/>
                <a:gd name="T74" fmla="*/ 197 w 274"/>
                <a:gd name="T75" fmla="*/ 272 h 277"/>
                <a:gd name="T76" fmla="*/ 157 w 274"/>
                <a:gd name="T77" fmla="*/ 277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74" h="277">
                  <a:moveTo>
                    <a:pt x="157" y="277"/>
                  </a:moveTo>
                  <a:lnTo>
                    <a:pt x="157" y="277"/>
                  </a:lnTo>
                  <a:lnTo>
                    <a:pt x="140" y="276"/>
                  </a:lnTo>
                  <a:lnTo>
                    <a:pt x="122" y="273"/>
                  </a:lnTo>
                  <a:lnTo>
                    <a:pt x="106" y="268"/>
                  </a:lnTo>
                  <a:lnTo>
                    <a:pt x="89" y="262"/>
                  </a:lnTo>
                  <a:lnTo>
                    <a:pt x="89" y="262"/>
                  </a:lnTo>
                  <a:lnTo>
                    <a:pt x="82" y="260"/>
                  </a:lnTo>
                  <a:lnTo>
                    <a:pt x="82" y="260"/>
                  </a:lnTo>
                  <a:lnTo>
                    <a:pt x="70" y="254"/>
                  </a:lnTo>
                  <a:lnTo>
                    <a:pt x="59" y="246"/>
                  </a:lnTo>
                  <a:lnTo>
                    <a:pt x="48" y="238"/>
                  </a:lnTo>
                  <a:lnTo>
                    <a:pt x="38" y="230"/>
                  </a:lnTo>
                  <a:lnTo>
                    <a:pt x="30" y="220"/>
                  </a:lnTo>
                  <a:lnTo>
                    <a:pt x="21" y="209"/>
                  </a:lnTo>
                  <a:lnTo>
                    <a:pt x="15" y="198"/>
                  </a:lnTo>
                  <a:lnTo>
                    <a:pt x="9" y="187"/>
                  </a:lnTo>
                  <a:lnTo>
                    <a:pt x="6" y="175"/>
                  </a:lnTo>
                  <a:lnTo>
                    <a:pt x="2" y="162"/>
                  </a:lnTo>
                  <a:lnTo>
                    <a:pt x="1" y="149"/>
                  </a:lnTo>
                  <a:lnTo>
                    <a:pt x="0" y="136"/>
                  </a:lnTo>
                  <a:lnTo>
                    <a:pt x="0" y="123"/>
                  </a:lnTo>
                  <a:lnTo>
                    <a:pt x="2" y="109"/>
                  </a:lnTo>
                  <a:lnTo>
                    <a:pt x="6" y="96"/>
                  </a:lnTo>
                  <a:lnTo>
                    <a:pt x="9" y="84"/>
                  </a:lnTo>
                  <a:lnTo>
                    <a:pt x="9" y="84"/>
                  </a:lnTo>
                  <a:lnTo>
                    <a:pt x="14" y="74"/>
                  </a:lnTo>
                  <a:lnTo>
                    <a:pt x="19" y="66"/>
                  </a:lnTo>
                  <a:lnTo>
                    <a:pt x="24" y="57"/>
                  </a:lnTo>
                  <a:lnTo>
                    <a:pt x="30" y="50"/>
                  </a:lnTo>
                  <a:lnTo>
                    <a:pt x="44" y="35"/>
                  </a:lnTo>
                  <a:lnTo>
                    <a:pt x="59" y="23"/>
                  </a:lnTo>
                  <a:lnTo>
                    <a:pt x="76" y="14"/>
                  </a:lnTo>
                  <a:lnTo>
                    <a:pt x="94" y="6"/>
                  </a:lnTo>
                  <a:lnTo>
                    <a:pt x="104" y="4"/>
                  </a:lnTo>
                  <a:lnTo>
                    <a:pt x="114" y="3"/>
                  </a:lnTo>
                  <a:lnTo>
                    <a:pt x="124" y="1"/>
                  </a:lnTo>
                  <a:lnTo>
                    <a:pt x="134" y="0"/>
                  </a:lnTo>
                  <a:lnTo>
                    <a:pt x="134" y="0"/>
                  </a:lnTo>
                  <a:lnTo>
                    <a:pt x="147" y="1"/>
                  </a:lnTo>
                  <a:lnTo>
                    <a:pt x="160" y="3"/>
                  </a:lnTo>
                  <a:lnTo>
                    <a:pt x="173" y="6"/>
                  </a:lnTo>
                  <a:lnTo>
                    <a:pt x="185" y="11"/>
                  </a:lnTo>
                  <a:lnTo>
                    <a:pt x="185" y="11"/>
                  </a:lnTo>
                  <a:lnTo>
                    <a:pt x="198" y="17"/>
                  </a:lnTo>
                  <a:lnTo>
                    <a:pt x="209" y="23"/>
                  </a:lnTo>
                  <a:lnTo>
                    <a:pt x="220" y="32"/>
                  </a:lnTo>
                  <a:lnTo>
                    <a:pt x="230" y="40"/>
                  </a:lnTo>
                  <a:lnTo>
                    <a:pt x="238" y="50"/>
                  </a:lnTo>
                  <a:lnTo>
                    <a:pt x="246" y="61"/>
                  </a:lnTo>
                  <a:lnTo>
                    <a:pt x="253" y="72"/>
                  </a:lnTo>
                  <a:lnTo>
                    <a:pt x="258" y="84"/>
                  </a:lnTo>
                  <a:lnTo>
                    <a:pt x="263" y="96"/>
                  </a:lnTo>
                  <a:lnTo>
                    <a:pt x="265" y="108"/>
                  </a:lnTo>
                  <a:lnTo>
                    <a:pt x="268" y="122"/>
                  </a:lnTo>
                  <a:lnTo>
                    <a:pt x="269" y="134"/>
                  </a:lnTo>
                  <a:lnTo>
                    <a:pt x="268" y="147"/>
                  </a:lnTo>
                  <a:lnTo>
                    <a:pt x="266" y="160"/>
                  </a:lnTo>
                  <a:lnTo>
                    <a:pt x="263" y="174"/>
                  </a:lnTo>
                  <a:lnTo>
                    <a:pt x="258" y="187"/>
                  </a:lnTo>
                  <a:lnTo>
                    <a:pt x="258" y="187"/>
                  </a:lnTo>
                  <a:lnTo>
                    <a:pt x="253" y="197"/>
                  </a:lnTo>
                  <a:lnTo>
                    <a:pt x="248" y="206"/>
                  </a:lnTo>
                  <a:lnTo>
                    <a:pt x="241" y="216"/>
                  </a:lnTo>
                  <a:lnTo>
                    <a:pt x="235" y="225"/>
                  </a:lnTo>
                  <a:lnTo>
                    <a:pt x="235" y="225"/>
                  </a:lnTo>
                  <a:lnTo>
                    <a:pt x="246" y="231"/>
                  </a:lnTo>
                  <a:lnTo>
                    <a:pt x="258" y="236"/>
                  </a:lnTo>
                  <a:lnTo>
                    <a:pt x="274" y="240"/>
                  </a:lnTo>
                  <a:lnTo>
                    <a:pt x="259" y="249"/>
                  </a:lnTo>
                  <a:lnTo>
                    <a:pt x="259" y="249"/>
                  </a:lnTo>
                  <a:lnTo>
                    <a:pt x="251" y="254"/>
                  </a:lnTo>
                  <a:lnTo>
                    <a:pt x="241" y="259"/>
                  </a:lnTo>
                  <a:lnTo>
                    <a:pt x="229" y="263"/>
                  </a:lnTo>
                  <a:lnTo>
                    <a:pt x="214" y="268"/>
                  </a:lnTo>
                  <a:lnTo>
                    <a:pt x="197" y="272"/>
                  </a:lnTo>
                  <a:lnTo>
                    <a:pt x="178" y="276"/>
                  </a:lnTo>
                  <a:lnTo>
                    <a:pt x="157" y="277"/>
                  </a:lnTo>
                  <a:lnTo>
                    <a:pt x="157" y="277"/>
                  </a:lnTo>
                  <a:close/>
                </a:path>
              </a:pathLst>
            </a:custGeom>
            <a:solidFill>
              <a:srgbClr val="F59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3" name="Freeform 68"/>
            <p:cNvSpPr>
              <a:spLocks noEditPoints="1"/>
            </p:cNvSpPr>
            <p:nvPr/>
          </p:nvSpPr>
          <p:spPr bwMode="auto">
            <a:xfrm>
              <a:off x="2260655" y="1493817"/>
              <a:ext cx="871110" cy="847881"/>
            </a:xfrm>
            <a:custGeom>
              <a:avLst/>
              <a:gdLst>
                <a:gd name="T0" fmla="*/ 154 w 300"/>
                <a:gd name="T1" fmla="*/ 16 h 291"/>
                <a:gd name="T2" fmla="*/ 191 w 300"/>
                <a:gd name="T3" fmla="*/ 25 h 291"/>
                <a:gd name="T4" fmla="*/ 214 w 300"/>
                <a:gd name="T5" fmla="*/ 38 h 291"/>
                <a:gd name="T6" fmla="*/ 240 w 300"/>
                <a:gd name="T7" fmla="*/ 62 h 291"/>
                <a:gd name="T8" fmla="*/ 260 w 300"/>
                <a:gd name="T9" fmla="*/ 93 h 291"/>
                <a:gd name="T10" fmla="*/ 268 w 300"/>
                <a:gd name="T11" fmla="*/ 129 h 291"/>
                <a:gd name="T12" fmla="*/ 267 w 300"/>
                <a:gd name="T13" fmla="*/ 166 h 291"/>
                <a:gd name="T14" fmla="*/ 260 w 300"/>
                <a:gd name="T15" fmla="*/ 190 h 291"/>
                <a:gd name="T16" fmla="*/ 239 w 300"/>
                <a:gd name="T17" fmla="*/ 223 h 291"/>
                <a:gd name="T18" fmla="*/ 238 w 300"/>
                <a:gd name="T19" fmla="*/ 238 h 291"/>
                <a:gd name="T20" fmla="*/ 263 w 300"/>
                <a:gd name="T21" fmla="*/ 250 h 291"/>
                <a:gd name="T22" fmla="*/ 248 w 300"/>
                <a:gd name="T23" fmla="*/ 258 h 291"/>
                <a:gd name="T24" fmla="*/ 204 w 300"/>
                <a:gd name="T25" fmla="*/ 272 h 291"/>
                <a:gd name="T26" fmla="*/ 165 w 300"/>
                <a:gd name="T27" fmla="*/ 277 h 291"/>
                <a:gd name="T28" fmla="*/ 117 w 300"/>
                <a:gd name="T29" fmla="*/ 268 h 291"/>
                <a:gd name="T30" fmla="*/ 94 w 300"/>
                <a:gd name="T31" fmla="*/ 260 h 291"/>
                <a:gd name="T32" fmla="*/ 71 w 300"/>
                <a:gd name="T33" fmla="*/ 247 h 291"/>
                <a:gd name="T34" fmla="*/ 44 w 300"/>
                <a:gd name="T35" fmla="*/ 222 h 291"/>
                <a:gd name="T36" fmla="*/ 24 w 300"/>
                <a:gd name="T37" fmla="*/ 190 h 291"/>
                <a:gd name="T38" fmla="*/ 16 w 300"/>
                <a:gd name="T39" fmla="*/ 155 h 291"/>
                <a:gd name="T40" fmla="*/ 17 w 300"/>
                <a:gd name="T41" fmla="*/ 118 h 291"/>
                <a:gd name="T42" fmla="*/ 24 w 300"/>
                <a:gd name="T43" fmla="*/ 93 h 291"/>
                <a:gd name="T44" fmla="*/ 45 w 300"/>
                <a:gd name="T45" fmla="*/ 61 h 291"/>
                <a:gd name="T46" fmla="*/ 89 w 300"/>
                <a:gd name="T47" fmla="*/ 27 h 291"/>
                <a:gd name="T48" fmla="*/ 142 w 300"/>
                <a:gd name="T49" fmla="*/ 16 h 291"/>
                <a:gd name="T50" fmla="*/ 131 w 300"/>
                <a:gd name="T51" fmla="*/ 0 h 291"/>
                <a:gd name="T52" fmla="*/ 100 w 300"/>
                <a:gd name="T53" fmla="*/ 6 h 291"/>
                <a:gd name="T54" fmla="*/ 72 w 300"/>
                <a:gd name="T55" fmla="*/ 18 h 291"/>
                <a:gd name="T56" fmla="*/ 46 w 300"/>
                <a:gd name="T57" fmla="*/ 36 h 291"/>
                <a:gd name="T58" fmla="*/ 26 w 300"/>
                <a:gd name="T59" fmla="*/ 59 h 291"/>
                <a:gd name="T60" fmla="*/ 11 w 300"/>
                <a:gd name="T61" fmla="*/ 87 h 291"/>
                <a:gd name="T62" fmla="*/ 3 w 300"/>
                <a:gd name="T63" fmla="*/ 115 h 291"/>
                <a:gd name="T64" fmla="*/ 0 w 300"/>
                <a:gd name="T65" fmla="*/ 156 h 291"/>
                <a:gd name="T66" fmla="*/ 11 w 300"/>
                <a:gd name="T67" fmla="*/ 196 h 291"/>
                <a:gd name="T68" fmla="*/ 32 w 300"/>
                <a:gd name="T69" fmla="*/ 232 h 291"/>
                <a:gd name="T70" fmla="*/ 62 w 300"/>
                <a:gd name="T71" fmla="*/ 260 h 291"/>
                <a:gd name="T72" fmla="*/ 88 w 300"/>
                <a:gd name="T73" fmla="*/ 273 h 291"/>
                <a:gd name="T74" fmla="*/ 112 w 300"/>
                <a:gd name="T75" fmla="*/ 283 h 291"/>
                <a:gd name="T76" fmla="*/ 165 w 300"/>
                <a:gd name="T77" fmla="*/ 291 h 291"/>
                <a:gd name="T78" fmla="*/ 206 w 300"/>
                <a:gd name="T79" fmla="*/ 286 h 291"/>
                <a:gd name="T80" fmla="*/ 253 w 300"/>
                <a:gd name="T81" fmla="*/ 272 h 291"/>
                <a:gd name="T82" fmla="*/ 300 w 300"/>
                <a:gd name="T83" fmla="*/ 245 h 291"/>
                <a:gd name="T84" fmla="*/ 254 w 300"/>
                <a:gd name="T85" fmla="*/ 229 h 291"/>
                <a:gd name="T86" fmla="*/ 273 w 300"/>
                <a:gd name="T87" fmla="*/ 196 h 291"/>
                <a:gd name="T88" fmla="*/ 282 w 300"/>
                <a:gd name="T89" fmla="*/ 169 h 291"/>
                <a:gd name="T90" fmla="*/ 283 w 300"/>
                <a:gd name="T91" fmla="*/ 127 h 291"/>
                <a:gd name="T92" fmla="*/ 273 w 300"/>
                <a:gd name="T93" fmla="*/ 87 h 291"/>
                <a:gd name="T94" fmla="*/ 253 w 300"/>
                <a:gd name="T95" fmla="*/ 52 h 291"/>
                <a:gd name="T96" fmla="*/ 221 w 300"/>
                <a:gd name="T97" fmla="*/ 24 h 291"/>
                <a:gd name="T98" fmla="*/ 197 w 300"/>
                <a:gd name="T99" fmla="*/ 11 h 291"/>
                <a:gd name="T100" fmla="*/ 155 w 300"/>
                <a:gd name="T101" fmla="*/ 1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00" h="291">
                  <a:moveTo>
                    <a:pt x="142" y="16"/>
                  </a:moveTo>
                  <a:lnTo>
                    <a:pt x="142" y="16"/>
                  </a:lnTo>
                  <a:lnTo>
                    <a:pt x="154" y="16"/>
                  </a:lnTo>
                  <a:lnTo>
                    <a:pt x="166" y="17"/>
                  </a:lnTo>
                  <a:lnTo>
                    <a:pt x="179" y="21"/>
                  </a:lnTo>
                  <a:lnTo>
                    <a:pt x="191" y="25"/>
                  </a:lnTo>
                  <a:lnTo>
                    <a:pt x="191" y="25"/>
                  </a:lnTo>
                  <a:lnTo>
                    <a:pt x="203" y="30"/>
                  </a:lnTo>
                  <a:lnTo>
                    <a:pt x="214" y="38"/>
                  </a:lnTo>
                  <a:lnTo>
                    <a:pt x="223" y="45"/>
                  </a:lnTo>
                  <a:lnTo>
                    <a:pt x="232" y="53"/>
                  </a:lnTo>
                  <a:lnTo>
                    <a:pt x="240" y="62"/>
                  </a:lnTo>
                  <a:lnTo>
                    <a:pt x="248" y="72"/>
                  </a:lnTo>
                  <a:lnTo>
                    <a:pt x="254" y="82"/>
                  </a:lnTo>
                  <a:lnTo>
                    <a:pt x="260" y="93"/>
                  </a:lnTo>
                  <a:lnTo>
                    <a:pt x="263" y="106"/>
                  </a:lnTo>
                  <a:lnTo>
                    <a:pt x="266" y="116"/>
                  </a:lnTo>
                  <a:lnTo>
                    <a:pt x="268" y="129"/>
                  </a:lnTo>
                  <a:lnTo>
                    <a:pt x="270" y="141"/>
                  </a:lnTo>
                  <a:lnTo>
                    <a:pt x="268" y="154"/>
                  </a:lnTo>
                  <a:lnTo>
                    <a:pt x="267" y="166"/>
                  </a:lnTo>
                  <a:lnTo>
                    <a:pt x="263" y="178"/>
                  </a:lnTo>
                  <a:lnTo>
                    <a:pt x="260" y="190"/>
                  </a:lnTo>
                  <a:lnTo>
                    <a:pt x="260" y="190"/>
                  </a:lnTo>
                  <a:lnTo>
                    <a:pt x="254" y="203"/>
                  </a:lnTo>
                  <a:lnTo>
                    <a:pt x="246" y="213"/>
                  </a:lnTo>
                  <a:lnTo>
                    <a:pt x="239" y="223"/>
                  </a:lnTo>
                  <a:lnTo>
                    <a:pt x="231" y="233"/>
                  </a:lnTo>
                  <a:lnTo>
                    <a:pt x="231" y="233"/>
                  </a:lnTo>
                  <a:lnTo>
                    <a:pt x="238" y="238"/>
                  </a:lnTo>
                  <a:lnTo>
                    <a:pt x="245" y="243"/>
                  </a:lnTo>
                  <a:lnTo>
                    <a:pt x="254" y="246"/>
                  </a:lnTo>
                  <a:lnTo>
                    <a:pt x="263" y="250"/>
                  </a:lnTo>
                  <a:lnTo>
                    <a:pt x="263" y="250"/>
                  </a:lnTo>
                  <a:lnTo>
                    <a:pt x="256" y="253"/>
                  </a:lnTo>
                  <a:lnTo>
                    <a:pt x="248" y="258"/>
                  </a:lnTo>
                  <a:lnTo>
                    <a:pt x="236" y="263"/>
                  </a:lnTo>
                  <a:lnTo>
                    <a:pt x="221" y="268"/>
                  </a:lnTo>
                  <a:lnTo>
                    <a:pt x="204" y="272"/>
                  </a:lnTo>
                  <a:lnTo>
                    <a:pt x="186" y="275"/>
                  </a:lnTo>
                  <a:lnTo>
                    <a:pt x="165" y="277"/>
                  </a:lnTo>
                  <a:lnTo>
                    <a:pt x="165" y="277"/>
                  </a:lnTo>
                  <a:lnTo>
                    <a:pt x="149" y="275"/>
                  </a:lnTo>
                  <a:lnTo>
                    <a:pt x="134" y="273"/>
                  </a:lnTo>
                  <a:lnTo>
                    <a:pt x="117" y="268"/>
                  </a:lnTo>
                  <a:lnTo>
                    <a:pt x="101" y="262"/>
                  </a:lnTo>
                  <a:lnTo>
                    <a:pt x="101" y="262"/>
                  </a:lnTo>
                  <a:lnTo>
                    <a:pt x="94" y="260"/>
                  </a:lnTo>
                  <a:lnTo>
                    <a:pt x="94" y="260"/>
                  </a:lnTo>
                  <a:lnTo>
                    <a:pt x="82" y="253"/>
                  </a:lnTo>
                  <a:lnTo>
                    <a:pt x="71" y="247"/>
                  </a:lnTo>
                  <a:lnTo>
                    <a:pt x="61" y="240"/>
                  </a:lnTo>
                  <a:lnTo>
                    <a:pt x="51" y="232"/>
                  </a:lnTo>
                  <a:lnTo>
                    <a:pt x="44" y="222"/>
                  </a:lnTo>
                  <a:lnTo>
                    <a:pt x="37" y="212"/>
                  </a:lnTo>
                  <a:lnTo>
                    <a:pt x="29" y="201"/>
                  </a:lnTo>
                  <a:lnTo>
                    <a:pt x="24" y="190"/>
                  </a:lnTo>
                  <a:lnTo>
                    <a:pt x="21" y="180"/>
                  </a:lnTo>
                  <a:lnTo>
                    <a:pt x="17" y="167"/>
                  </a:lnTo>
                  <a:lnTo>
                    <a:pt x="16" y="155"/>
                  </a:lnTo>
                  <a:lnTo>
                    <a:pt x="15" y="143"/>
                  </a:lnTo>
                  <a:lnTo>
                    <a:pt x="16" y="131"/>
                  </a:lnTo>
                  <a:lnTo>
                    <a:pt x="17" y="118"/>
                  </a:lnTo>
                  <a:lnTo>
                    <a:pt x="21" y="106"/>
                  </a:lnTo>
                  <a:lnTo>
                    <a:pt x="24" y="93"/>
                  </a:lnTo>
                  <a:lnTo>
                    <a:pt x="24" y="93"/>
                  </a:lnTo>
                  <a:lnTo>
                    <a:pt x="29" y="85"/>
                  </a:lnTo>
                  <a:lnTo>
                    <a:pt x="33" y="76"/>
                  </a:lnTo>
                  <a:lnTo>
                    <a:pt x="45" y="61"/>
                  </a:lnTo>
                  <a:lnTo>
                    <a:pt x="57" y="47"/>
                  </a:lnTo>
                  <a:lnTo>
                    <a:pt x="72" y="36"/>
                  </a:lnTo>
                  <a:lnTo>
                    <a:pt x="89" y="27"/>
                  </a:lnTo>
                  <a:lnTo>
                    <a:pt x="106" y="21"/>
                  </a:lnTo>
                  <a:lnTo>
                    <a:pt x="124" y="17"/>
                  </a:lnTo>
                  <a:lnTo>
                    <a:pt x="142" y="16"/>
                  </a:lnTo>
                  <a:close/>
                  <a:moveTo>
                    <a:pt x="142" y="0"/>
                  </a:moveTo>
                  <a:lnTo>
                    <a:pt x="142" y="0"/>
                  </a:lnTo>
                  <a:lnTo>
                    <a:pt x="131" y="0"/>
                  </a:lnTo>
                  <a:lnTo>
                    <a:pt x="120" y="1"/>
                  </a:lnTo>
                  <a:lnTo>
                    <a:pt x="111" y="4"/>
                  </a:lnTo>
                  <a:lnTo>
                    <a:pt x="100" y="6"/>
                  </a:lnTo>
                  <a:lnTo>
                    <a:pt x="90" y="10"/>
                  </a:lnTo>
                  <a:lnTo>
                    <a:pt x="82" y="13"/>
                  </a:lnTo>
                  <a:lnTo>
                    <a:pt x="72" y="18"/>
                  </a:lnTo>
                  <a:lnTo>
                    <a:pt x="63" y="24"/>
                  </a:lnTo>
                  <a:lnTo>
                    <a:pt x="55" y="30"/>
                  </a:lnTo>
                  <a:lnTo>
                    <a:pt x="46" y="36"/>
                  </a:lnTo>
                  <a:lnTo>
                    <a:pt x="39" y="44"/>
                  </a:lnTo>
                  <a:lnTo>
                    <a:pt x="33" y="52"/>
                  </a:lnTo>
                  <a:lnTo>
                    <a:pt x="26" y="59"/>
                  </a:lnTo>
                  <a:lnTo>
                    <a:pt x="21" y="69"/>
                  </a:lnTo>
                  <a:lnTo>
                    <a:pt x="15" y="78"/>
                  </a:lnTo>
                  <a:lnTo>
                    <a:pt x="11" y="87"/>
                  </a:lnTo>
                  <a:lnTo>
                    <a:pt x="11" y="87"/>
                  </a:lnTo>
                  <a:lnTo>
                    <a:pt x="6" y="102"/>
                  </a:lnTo>
                  <a:lnTo>
                    <a:pt x="3" y="115"/>
                  </a:lnTo>
                  <a:lnTo>
                    <a:pt x="0" y="130"/>
                  </a:lnTo>
                  <a:lnTo>
                    <a:pt x="0" y="143"/>
                  </a:lnTo>
                  <a:lnTo>
                    <a:pt x="0" y="156"/>
                  </a:lnTo>
                  <a:lnTo>
                    <a:pt x="3" y="170"/>
                  </a:lnTo>
                  <a:lnTo>
                    <a:pt x="6" y="183"/>
                  </a:lnTo>
                  <a:lnTo>
                    <a:pt x="11" y="196"/>
                  </a:lnTo>
                  <a:lnTo>
                    <a:pt x="17" y="209"/>
                  </a:lnTo>
                  <a:lnTo>
                    <a:pt x="23" y="221"/>
                  </a:lnTo>
                  <a:lnTo>
                    <a:pt x="32" y="232"/>
                  </a:lnTo>
                  <a:lnTo>
                    <a:pt x="40" y="241"/>
                  </a:lnTo>
                  <a:lnTo>
                    <a:pt x="51" y="251"/>
                  </a:lnTo>
                  <a:lnTo>
                    <a:pt x="62" y="260"/>
                  </a:lnTo>
                  <a:lnTo>
                    <a:pt x="74" y="267"/>
                  </a:lnTo>
                  <a:lnTo>
                    <a:pt x="88" y="273"/>
                  </a:lnTo>
                  <a:lnTo>
                    <a:pt x="88" y="273"/>
                  </a:lnTo>
                  <a:lnTo>
                    <a:pt x="95" y="277"/>
                  </a:lnTo>
                  <a:lnTo>
                    <a:pt x="95" y="277"/>
                  </a:lnTo>
                  <a:lnTo>
                    <a:pt x="112" y="283"/>
                  </a:lnTo>
                  <a:lnTo>
                    <a:pt x="129" y="287"/>
                  </a:lnTo>
                  <a:lnTo>
                    <a:pt x="147" y="290"/>
                  </a:lnTo>
                  <a:lnTo>
                    <a:pt x="165" y="291"/>
                  </a:lnTo>
                  <a:lnTo>
                    <a:pt x="165" y="291"/>
                  </a:lnTo>
                  <a:lnTo>
                    <a:pt x="187" y="290"/>
                  </a:lnTo>
                  <a:lnTo>
                    <a:pt x="206" y="286"/>
                  </a:lnTo>
                  <a:lnTo>
                    <a:pt x="225" y="283"/>
                  </a:lnTo>
                  <a:lnTo>
                    <a:pt x="240" y="277"/>
                  </a:lnTo>
                  <a:lnTo>
                    <a:pt x="253" y="272"/>
                  </a:lnTo>
                  <a:lnTo>
                    <a:pt x="262" y="267"/>
                  </a:lnTo>
                  <a:lnTo>
                    <a:pt x="272" y="262"/>
                  </a:lnTo>
                  <a:lnTo>
                    <a:pt x="300" y="245"/>
                  </a:lnTo>
                  <a:lnTo>
                    <a:pt x="268" y="235"/>
                  </a:lnTo>
                  <a:lnTo>
                    <a:pt x="268" y="235"/>
                  </a:lnTo>
                  <a:lnTo>
                    <a:pt x="254" y="229"/>
                  </a:lnTo>
                  <a:lnTo>
                    <a:pt x="254" y="229"/>
                  </a:lnTo>
                  <a:lnTo>
                    <a:pt x="265" y="213"/>
                  </a:lnTo>
                  <a:lnTo>
                    <a:pt x="273" y="196"/>
                  </a:lnTo>
                  <a:lnTo>
                    <a:pt x="273" y="196"/>
                  </a:lnTo>
                  <a:lnTo>
                    <a:pt x="278" y="183"/>
                  </a:lnTo>
                  <a:lnTo>
                    <a:pt x="282" y="169"/>
                  </a:lnTo>
                  <a:lnTo>
                    <a:pt x="283" y="155"/>
                  </a:lnTo>
                  <a:lnTo>
                    <a:pt x="284" y="141"/>
                  </a:lnTo>
                  <a:lnTo>
                    <a:pt x="283" y="127"/>
                  </a:lnTo>
                  <a:lnTo>
                    <a:pt x="282" y="114"/>
                  </a:lnTo>
                  <a:lnTo>
                    <a:pt x="278" y="101"/>
                  </a:lnTo>
                  <a:lnTo>
                    <a:pt x="273" y="87"/>
                  </a:lnTo>
                  <a:lnTo>
                    <a:pt x="267" y="75"/>
                  </a:lnTo>
                  <a:lnTo>
                    <a:pt x="260" y="64"/>
                  </a:lnTo>
                  <a:lnTo>
                    <a:pt x="253" y="52"/>
                  </a:lnTo>
                  <a:lnTo>
                    <a:pt x="243" y="42"/>
                  </a:lnTo>
                  <a:lnTo>
                    <a:pt x="233" y="33"/>
                  </a:lnTo>
                  <a:lnTo>
                    <a:pt x="221" y="24"/>
                  </a:lnTo>
                  <a:lnTo>
                    <a:pt x="209" y="17"/>
                  </a:lnTo>
                  <a:lnTo>
                    <a:pt x="197" y="11"/>
                  </a:lnTo>
                  <a:lnTo>
                    <a:pt x="197" y="11"/>
                  </a:lnTo>
                  <a:lnTo>
                    <a:pt x="183" y="6"/>
                  </a:lnTo>
                  <a:lnTo>
                    <a:pt x="170" y="2"/>
                  </a:lnTo>
                  <a:lnTo>
                    <a:pt x="155" y="1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4" name="Freeform 69"/>
            <p:cNvSpPr>
              <a:spLocks/>
            </p:cNvSpPr>
            <p:nvPr/>
          </p:nvSpPr>
          <p:spPr bwMode="auto">
            <a:xfrm>
              <a:off x="2301305" y="1540276"/>
              <a:ext cx="743347" cy="754962"/>
            </a:xfrm>
            <a:custGeom>
              <a:avLst/>
              <a:gdLst>
                <a:gd name="T0" fmla="*/ 127 w 255"/>
                <a:gd name="T1" fmla="*/ 0 h 261"/>
                <a:gd name="T2" fmla="*/ 151 w 255"/>
                <a:gd name="T3" fmla="*/ 1 h 261"/>
                <a:gd name="T4" fmla="*/ 176 w 255"/>
                <a:gd name="T5" fmla="*/ 9 h 261"/>
                <a:gd name="T6" fmla="*/ 188 w 255"/>
                <a:gd name="T7" fmla="*/ 14 h 261"/>
                <a:gd name="T8" fmla="*/ 208 w 255"/>
                <a:gd name="T9" fmla="*/ 29 h 261"/>
                <a:gd name="T10" fmla="*/ 225 w 255"/>
                <a:gd name="T11" fmla="*/ 46 h 261"/>
                <a:gd name="T12" fmla="*/ 239 w 255"/>
                <a:gd name="T13" fmla="*/ 66 h 261"/>
                <a:gd name="T14" fmla="*/ 248 w 255"/>
                <a:gd name="T15" fmla="*/ 90 h 261"/>
                <a:gd name="T16" fmla="*/ 253 w 255"/>
                <a:gd name="T17" fmla="*/ 113 h 261"/>
                <a:gd name="T18" fmla="*/ 253 w 255"/>
                <a:gd name="T19" fmla="*/ 138 h 261"/>
                <a:gd name="T20" fmla="*/ 248 w 255"/>
                <a:gd name="T21" fmla="*/ 162 h 261"/>
                <a:gd name="T22" fmla="*/ 245 w 255"/>
                <a:gd name="T23" fmla="*/ 174 h 261"/>
                <a:gd name="T24" fmla="*/ 231 w 255"/>
                <a:gd name="T25" fmla="*/ 197 h 261"/>
                <a:gd name="T26" fmla="*/ 216 w 255"/>
                <a:gd name="T27" fmla="*/ 217 h 261"/>
                <a:gd name="T28" fmla="*/ 223 w 255"/>
                <a:gd name="T29" fmla="*/ 222 h 261"/>
                <a:gd name="T30" fmla="*/ 239 w 255"/>
                <a:gd name="T31" fmla="*/ 230 h 261"/>
                <a:gd name="T32" fmla="*/ 248 w 255"/>
                <a:gd name="T33" fmla="*/ 234 h 261"/>
                <a:gd name="T34" fmla="*/ 233 w 255"/>
                <a:gd name="T35" fmla="*/ 242 h 261"/>
                <a:gd name="T36" fmla="*/ 206 w 255"/>
                <a:gd name="T37" fmla="*/ 252 h 261"/>
                <a:gd name="T38" fmla="*/ 171 w 255"/>
                <a:gd name="T39" fmla="*/ 259 h 261"/>
                <a:gd name="T40" fmla="*/ 150 w 255"/>
                <a:gd name="T41" fmla="*/ 261 h 261"/>
                <a:gd name="T42" fmla="*/ 119 w 255"/>
                <a:gd name="T43" fmla="*/ 257 h 261"/>
                <a:gd name="T44" fmla="*/ 86 w 255"/>
                <a:gd name="T45" fmla="*/ 246 h 261"/>
                <a:gd name="T46" fmla="*/ 79 w 255"/>
                <a:gd name="T47" fmla="*/ 244 h 261"/>
                <a:gd name="T48" fmla="*/ 67 w 255"/>
                <a:gd name="T49" fmla="*/ 237 h 261"/>
                <a:gd name="T50" fmla="*/ 46 w 255"/>
                <a:gd name="T51" fmla="*/ 224 h 261"/>
                <a:gd name="T52" fmla="*/ 29 w 255"/>
                <a:gd name="T53" fmla="*/ 206 h 261"/>
                <a:gd name="T54" fmla="*/ 14 w 255"/>
                <a:gd name="T55" fmla="*/ 185 h 261"/>
                <a:gd name="T56" fmla="*/ 6 w 255"/>
                <a:gd name="T57" fmla="*/ 164 h 261"/>
                <a:gd name="T58" fmla="*/ 1 w 255"/>
                <a:gd name="T59" fmla="*/ 139 h 261"/>
                <a:gd name="T60" fmla="*/ 1 w 255"/>
                <a:gd name="T61" fmla="*/ 115 h 261"/>
                <a:gd name="T62" fmla="*/ 6 w 255"/>
                <a:gd name="T63" fmla="*/ 90 h 261"/>
                <a:gd name="T64" fmla="*/ 9 w 255"/>
                <a:gd name="T65" fmla="*/ 77 h 261"/>
                <a:gd name="T66" fmla="*/ 18 w 255"/>
                <a:gd name="T67" fmla="*/ 60 h 261"/>
                <a:gd name="T68" fmla="*/ 42 w 255"/>
                <a:gd name="T69" fmla="*/ 31 h 261"/>
                <a:gd name="T70" fmla="*/ 74 w 255"/>
                <a:gd name="T71" fmla="*/ 11 h 261"/>
                <a:gd name="T72" fmla="*/ 109 w 255"/>
                <a:gd name="T73" fmla="*/ 1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5" h="261">
                  <a:moveTo>
                    <a:pt x="127" y="0"/>
                  </a:moveTo>
                  <a:lnTo>
                    <a:pt x="127" y="0"/>
                  </a:lnTo>
                  <a:lnTo>
                    <a:pt x="139" y="0"/>
                  </a:lnTo>
                  <a:lnTo>
                    <a:pt x="151" y="1"/>
                  </a:lnTo>
                  <a:lnTo>
                    <a:pt x="164" y="5"/>
                  </a:lnTo>
                  <a:lnTo>
                    <a:pt x="176" y="9"/>
                  </a:lnTo>
                  <a:lnTo>
                    <a:pt x="176" y="9"/>
                  </a:lnTo>
                  <a:lnTo>
                    <a:pt x="188" y="14"/>
                  </a:lnTo>
                  <a:lnTo>
                    <a:pt x="199" y="22"/>
                  </a:lnTo>
                  <a:lnTo>
                    <a:pt x="208" y="29"/>
                  </a:lnTo>
                  <a:lnTo>
                    <a:pt x="217" y="37"/>
                  </a:lnTo>
                  <a:lnTo>
                    <a:pt x="225" y="46"/>
                  </a:lnTo>
                  <a:lnTo>
                    <a:pt x="233" y="56"/>
                  </a:lnTo>
                  <a:lnTo>
                    <a:pt x="239" y="66"/>
                  </a:lnTo>
                  <a:lnTo>
                    <a:pt x="245" y="77"/>
                  </a:lnTo>
                  <a:lnTo>
                    <a:pt x="248" y="90"/>
                  </a:lnTo>
                  <a:lnTo>
                    <a:pt x="251" y="100"/>
                  </a:lnTo>
                  <a:lnTo>
                    <a:pt x="253" y="113"/>
                  </a:lnTo>
                  <a:lnTo>
                    <a:pt x="255" y="125"/>
                  </a:lnTo>
                  <a:lnTo>
                    <a:pt x="253" y="138"/>
                  </a:lnTo>
                  <a:lnTo>
                    <a:pt x="252" y="150"/>
                  </a:lnTo>
                  <a:lnTo>
                    <a:pt x="248" y="162"/>
                  </a:lnTo>
                  <a:lnTo>
                    <a:pt x="245" y="174"/>
                  </a:lnTo>
                  <a:lnTo>
                    <a:pt x="245" y="174"/>
                  </a:lnTo>
                  <a:lnTo>
                    <a:pt x="239" y="187"/>
                  </a:lnTo>
                  <a:lnTo>
                    <a:pt x="231" y="197"/>
                  </a:lnTo>
                  <a:lnTo>
                    <a:pt x="224" y="207"/>
                  </a:lnTo>
                  <a:lnTo>
                    <a:pt x="216" y="217"/>
                  </a:lnTo>
                  <a:lnTo>
                    <a:pt x="216" y="217"/>
                  </a:lnTo>
                  <a:lnTo>
                    <a:pt x="223" y="222"/>
                  </a:lnTo>
                  <a:lnTo>
                    <a:pt x="230" y="227"/>
                  </a:lnTo>
                  <a:lnTo>
                    <a:pt x="239" y="230"/>
                  </a:lnTo>
                  <a:lnTo>
                    <a:pt x="248" y="234"/>
                  </a:lnTo>
                  <a:lnTo>
                    <a:pt x="248" y="234"/>
                  </a:lnTo>
                  <a:lnTo>
                    <a:pt x="241" y="237"/>
                  </a:lnTo>
                  <a:lnTo>
                    <a:pt x="233" y="242"/>
                  </a:lnTo>
                  <a:lnTo>
                    <a:pt x="221" y="247"/>
                  </a:lnTo>
                  <a:lnTo>
                    <a:pt x="206" y="252"/>
                  </a:lnTo>
                  <a:lnTo>
                    <a:pt x="189" y="256"/>
                  </a:lnTo>
                  <a:lnTo>
                    <a:pt x="171" y="259"/>
                  </a:lnTo>
                  <a:lnTo>
                    <a:pt x="150" y="261"/>
                  </a:lnTo>
                  <a:lnTo>
                    <a:pt x="150" y="261"/>
                  </a:lnTo>
                  <a:lnTo>
                    <a:pt x="134" y="259"/>
                  </a:lnTo>
                  <a:lnTo>
                    <a:pt x="119" y="257"/>
                  </a:lnTo>
                  <a:lnTo>
                    <a:pt x="102" y="252"/>
                  </a:lnTo>
                  <a:lnTo>
                    <a:pt x="86" y="246"/>
                  </a:lnTo>
                  <a:lnTo>
                    <a:pt x="86" y="246"/>
                  </a:lnTo>
                  <a:lnTo>
                    <a:pt x="79" y="244"/>
                  </a:lnTo>
                  <a:lnTo>
                    <a:pt x="79" y="244"/>
                  </a:lnTo>
                  <a:lnTo>
                    <a:pt x="67" y="237"/>
                  </a:lnTo>
                  <a:lnTo>
                    <a:pt x="56" y="231"/>
                  </a:lnTo>
                  <a:lnTo>
                    <a:pt x="46" y="224"/>
                  </a:lnTo>
                  <a:lnTo>
                    <a:pt x="36" y="216"/>
                  </a:lnTo>
                  <a:lnTo>
                    <a:pt x="29" y="206"/>
                  </a:lnTo>
                  <a:lnTo>
                    <a:pt x="22" y="196"/>
                  </a:lnTo>
                  <a:lnTo>
                    <a:pt x="14" y="185"/>
                  </a:lnTo>
                  <a:lnTo>
                    <a:pt x="9" y="174"/>
                  </a:lnTo>
                  <a:lnTo>
                    <a:pt x="6" y="164"/>
                  </a:lnTo>
                  <a:lnTo>
                    <a:pt x="2" y="151"/>
                  </a:lnTo>
                  <a:lnTo>
                    <a:pt x="1" y="139"/>
                  </a:lnTo>
                  <a:lnTo>
                    <a:pt x="0" y="127"/>
                  </a:lnTo>
                  <a:lnTo>
                    <a:pt x="1" y="115"/>
                  </a:lnTo>
                  <a:lnTo>
                    <a:pt x="2" y="102"/>
                  </a:lnTo>
                  <a:lnTo>
                    <a:pt x="6" y="90"/>
                  </a:lnTo>
                  <a:lnTo>
                    <a:pt x="9" y="77"/>
                  </a:lnTo>
                  <a:lnTo>
                    <a:pt x="9" y="77"/>
                  </a:lnTo>
                  <a:lnTo>
                    <a:pt x="14" y="69"/>
                  </a:lnTo>
                  <a:lnTo>
                    <a:pt x="18" y="60"/>
                  </a:lnTo>
                  <a:lnTo>
                    <a:pt x="30" y="45"/>
                  </a:lnTo>
                  <a:lnTo>
                    <a:pt x="42" y="31"/>
                  </a:lnTo>
                  <a:lnTo>
                    <a:pt x="57" y="20"/>
                  </a:lnTo>
                  <a:lnTo>
                    <a:pt x="74" y="11"/>
                  </a:lnTo>
                  <a:lnTo>
                    <a:pt x="91" y="5"/>
                  </a:lnTo>
                  <a:lnTo>
                    <a:pt x="109" y="1"/>
                  </a:lnTo>
                  <a:lnTo>
                    <a:pt x="12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5" name="Freeform 70"/>
            <p:cNvSpPr>
              <a:spLocks/>
            </p:cNvSpPr>
            <p:nvPr/>
          </p:nvSpPr>
          <p:spPr bwMode="auto">
            <a:xfrm>
              <a:off x="2260655" y="1493817"/>
              <a:ext cx="871110" cy="847881"/>
            </a:xfrm>
            <a:custGeom>
              <a:avLst/>
              <a:gdLst>
                <a:gd name="T0" fmla="*/ 142 w 300"/>
                <a:gd name="T1" fmla="*/ 0 h 291"/>
                <a:gd name="T2" fmla="*/ 120 w 300"/>
                <a:gd name="T3" fmla="*/ 1 h 291"/>
                <a:gd name="T4" fmla="*/ 100 w 300"/>
                <a:gd name="T5" fmla="*/ 6 h 291"/>
                <a:gd name="T6" fmla="*/ 82 w 300"/>
                <a:gd name="T7" fmla="*/ 13 h 291"/>
                <a:gd name="T8" fmla="*/ 63 w 300"/>
                <a:gd name="T9" fmla="*/ 24 h 291"/>
                <a:gd name="T10" fmla="*/ 46 w 300"/>
                <a:gd name="T11" fmla="*/ 36 h 291"/>
                <a:gd name="T12" fmla="*/ 33 w 300"/>
                <a:gd name="T13" fmla="*/ 52 h 291"/>
                <a:gd name="T14" fmla="*/ 21 w 300"/>
                <a:gd name="T15" fmla="*/ 69 h 291"/>
                <a:gd name="T16" fmla="*/ 11 w 300"/>
                <a:gd name="T17" fmla="*/ 87 h 291"/>
                <a:gd name="T18" fmla="*/ 6 w 300"/>
                <a:gd name="T19" fmla="*/ 102 h 291"/>
                <a:gd name="T20" fmla="*/ 0 w 300"/>
                <a:gd name="T21" fmla="*/ 130 h 291"/>
                <a:gd name="T22" fmla="*/ 0 w 300"/>
                <a:gd name="T23" fmla="*/ 156 h 291"/>
                <a:gd name="T24" fmla="*/ 6 w 300"/>
                <a:gd name="T25" fmla="*/ 183 h 291"/>
                <a:gd name="T26" fmla="*/ 17 w 300"/>
                <a:gd name="T27" fmla="*/ 209 h 291"/>
                <a:gd name="T28" fmla="*/ 32 w 300"/>
                <a:gd name="T29" fmla="*/ 232 h 291"/>
                <a:gd name="T30" fmla="*/ 51 w 300"/>
                <a:gd name="T31" fmla="*/ 251 h 291"/>
                <a:gd name="T32" fmla="*/ 74 w 300"/>
                <a:gd name="T33" fmla="*/ 267 h 291"/>
                <a:gd name="T34" fmla="*/ 88 w 300"/>
                <a:gd name="T35" fmla="*/ 273 h 291"/>
                <a:gd name="T36" fmla="*/ 95 w 300"/>
                <a:gd name="T37" fmla="*/ 277 h 291"/>
                <a:gd name="T38" fmla="*/ 129 w 300"/>
                <a:gd name="T39" fmla="*/ 287 h 291"/>
                <a:gd name="T40" fmla="*/ 165 w 300"/>
                <a:gd name="T41" fmla="*/ 291 h 291"/>
                <a:gd name="T42" fmla="*/ 187 w 300"/>
                <a:gd name="T43" fmla="*/ 290 h 291"/>
                <a:gd name="T44" fmla="*/ 225 w 300"/>
                <a:gd name="T45" fmla="*/ 283 h 291"/>
                <a:gd name="T46" fmla="*/ 253 w 300"/>
                <a:gd name="T47" fmla="*/ 272 h 291"/>
                <a:gd name="T48" fmla="*/ 272 w 300"/>
                <a:gd name="T49" fmla="*/ 262 h 291"/>
                <a:gd name="T50" fmla="*/ 268 w 300"/>
                <a:gd name="T51" fmla="*/ 235 h 291"/>
                <a:gd name="T52" fmla="*/ 254 w 300"/>
                <a:gd name="T53" fmla="*/ 229 h 291"/>
                <a:gd name="T54" fmla="*/ 265 w 300"/>
                <a:gd name="T55" fmla="*/ 213 h 291"/>
                <a:gd name="T56" fmla="*/ 273 w 300"/>
                <a:gd name="T57" fmla="*/ 196 h 291"/>
                <a:gd name="T58" fmla="*/ 282 w 300"/>
                <a:gd name="T59" fmla="*/ 169 h 291"/>
                <a:gd name="T60" fmla="*/ 284 w 300"/>
                <a:gd name="T61" fmla="*/ 141 h 291"/>
                <a:gd name="T62" fmla="*/ 282 w 300"/>
                <a:gd name="T63" fmla="*/ 114 h 291"/>
                <a:gd name="T64" fmla="*/ 273 w 300"/>
                <a:gd name="T65" fmla="*/ 87 h 291"/>
                <a:gd name="T66" fmla="*/ 260 w 300"/>
                <a:gd name="T67" fmla="*/ 64 h 291"/>
                <a:gd name="T68" fmla="*/ 243 w 300"/>
                <a:gd name="T69" fmla="*/ 42 h 291"/>
                <a:gd name="T70" fmla="*/ 221 w 300"/>
                <a:gd name="T71" fmla="*/ 24 h 291"/>
                <a:gd name="T72" fmla="*/ 197 w 300"/>
                <a:gd name="T73" fmla="*/ 11 h 291"/>
                <a:gd name="T74" fmla="*/ 183 w 300"/>
                <a:gd name="T75" fmla="*/ 6 h 291"/>
                <a:gd name="T76" fmla="*/ 155 w 300"/>
                <a:gd name="T77" fmla="*/ 1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00" h="291">
                  <a:moveTo>
                    <a:pt x="142" y="0"/>
                  </a:moveTo>
                  <a:lnTo>
                    <a:pt x="142" y="0"/>
                  </a:lnTo>
                  <a:lnTo>
                    <a:pt x="131" y="0"/>
                  </a:lnTo>
                  <a:lnTo>
                    <a:pt x="120" y="1"/>
                  </a:lnTo>
                  <a:lnTo>
                    <a:pt x="111" y="4"/>
                  </a:lnTo>
                  <a:lnTo>
                    <a:pt x="100" y="6"/>
                  </a:lnTo>
                  <a:lnTo>
                    <a:pt x="90" y="10"/>
                  </a:lnTo>
                  <a:lnTo>
                    <a:pt x="82" y="13"/>
                  </a:lnTo>
                  <a:lnTo>
                    <a:pt x="72" y="18"/>
                  </a:lnTo>
                  <a:lnTo>
                    <a:pt x="63" y="24"/>
                  </a:lnTo>
                  <a:lnTo>
                    <a:pt x="55" y="30"/>
                  </a:lnTo>
                  <a:lnTo>
                    <a:pt x="46" y="36"/>
                  </a:lnTo>
                  <a:lnTo>
                    <a:pt x="39" y="44"/>
                  </a:lnTo>
                  <a:lnTo>
                    <a:pt x="33" y="52"/>
                  </a:lnTo>
                  <a:lnTo>
                    <a:pt x="26" y="59"/>
                  </a:lnTo>
                  <a:lnTo>
                    <a:pt x="21" y="69"/>
                  </a:lnTo>
                  <a:lnTo>
                    <a:pt x="15" y="78"/>
                  </a:lnTo>
                  <a:lnTo>
                    <a:pt x="11" y="87"/>
                  </a:lnTo>
                  <a:lnTo>
                    <a:pt x="11" y="87"/>
                  </a:lnTo>
                  <a:lnTo>
                    <a:pt x="6" y="102"/>
                  </a:lnTo>
                  <a:lnTo>
                    <a:pt x="3" y="115"/>
                  </a:lnTo>
                  <a:lnTo>
                    <a:pt x="0" y="130"/>
                  </a:lnTo>
                  <a:lnTo>
                    <a:pt x="0" y="143"/>
                  </a:lnTo>
                  <a:lnTo>
                    <a:pt x="0" y="156"/>
                  </a:lnTo>
                  <a:lnTo>
                    <a:pt x="3" y="170"/>
                  </a:lnTo>
                  <a:lnTo>
                    <a:pt x="6" y="183"/>
                  </a:lnTo>
                  <a:lnTo>
                    <a:pt x="11" y="196"/>
                  </a:lnTo>
                  <a:lnTo>
                    <a:pt x="17" y="209"/>
                  </a:lnTo>
                  <a:lnTo>
                    <a:pt x="23" y="221"/>
                  </a:lnTo>
                  <a:lnTo>
                    <a:pt x="32" y="232"/>
                  </a:lnTo>
                  <a:lnTo>
                    <a:pt x="40" y="241"/>
                  </a:lnTo>
                  <a:lnTo>
                    <a:pt x="51" y="251"/>
                  </a:lnTo>
                  <a:lnTo>
                    <a:pt x="62" y="260"/>
                  </a:lnTo>
                  <a:lnTo>
                    <a:pt x="74" y="267"/>
                  </a:lnTo>
                  <a:lnTo>
                    <a:pt x="88" y="273"/>
                  </a:lnTo>
                  <a:lnTo>
                    <a:pt x="88" y="273"/>
                  </a:lnTo>
                  <a:lnTo>
                    <a:pt x="95" y="277"/>
                  </a:lnTo>
                  <a:lnTo>
                    <a:pt x="95" y="277"/>
                  </a:lnTo>
                  <a:lnTo>
                    <a:pt x="112" y="283"/>
                  </a:lnTo>
                  <a:lnTo>
                    <a:pt x="129" y="287"/>
                  </a:lnTo>
                  <a:lnTo>
                    <a:pt x="147" y="290"/>
                  </a:lnTo>
                  <a:lnTo>
                    <a:pt x="165" y="291"/>
                  </a:lnTo>
                  <a:lnTo>
                    <a:pt x="165" y="291"/>
                  </a:lnTo>
                  <a:lnTo>
                    <a:pt x="187" y="290"/>
                  </a:lnTo>
                  <a:lnTo>
                    <a:pt x="206" y="286"/>
                  </a:lnTo>
                  <a:lnTo>
                    <a:pt x="225" y="283"/>
                  </a:lnTo>
                  <a:lnTo>
                    <a:pt x="240" y="277"/>
                  </a:lnTo>
                  <a:lnTo>
                    <a:pt x="253" y="272"/>
                  </a:lnTo>
                  <a:lnTo>
                    <a:pt x="262" y="267"/>
                  </a:lnTo>
                  <a:lnTo>
                    <a:pt x="272" y="262"/>
                  </a:lnTo>
                  <a:lnTo>
                    <a:pt x="300" y="245"/>
                  </a:lnTo>
                  <a:lnTo>
                    <a:pt x="268" y="235"/>
                  </a:lnTo>
                  <a:lnTo>
                    <a:pt x="268" y="235"/>
                  </a:lnTo>
                  <a:lnTo>
                    <a:pt x="254" y="229"/>
                  </a:lnTo>
                  <a:lnTo>
                    <a:pt x="254" y="229"/>
                  </a:lnTo>
                  <a:lnTo>
                    <a:pt x="265" y="213"/>
                  </a:lnTo>
                  <a:lnTo>
                    <a:pt x="273" y="196"/>
                  </a:lnTo>
                  <a:lnTo>
                    <a:pt x="273" y="196"/>
                  </a:lnTo>
                  <a:lnTo>
                    <a:pt x="278" y="183"/>
                  </a:lnTo>
                  <a:lnTo>
                    <a:pt x="282" y="169"/>
                  </a:lnTo>
                  <a:lnTo>
                    <a:pt x="283" y="155"/>
                  </a:lnTo>
                  <a:lnTo>
                    <a:pt x="284" y="141"/>
                  </a:lnTo>
                  <a:lnTo>
                    <a:pt x="283" y="127"/>
                  </a:lnTo>
                  <a:lnTo>
                    <a:pt x="282" y="114"/>
                  </a:lnTo>
                  <a:lnTo>
                    <a:pt x="278" y="101"/>
                  </a:lnTo>
                  <a:lnTo>
                    <a:pt x="273" y="87"/>
                  </a:lnTo>
                  <a:lnTo>
                    <a:pt x="267" y="75"/>
                  </a:lnTo>
                  <a:lnTo>
                    <a:pt x="260" y="64"/>
                  </a:lnTo>
                  <a:lnTo>
                    <a:pt x="253" y="52"/>
                  </a:lnTo>
                  <a:lnTo>
                    <a:pt x="243" y="42"/>
                  </a:lnTo>
                  <a:lnTo>
                    <a:pt x="233" y="33"/>
                  </a:lnTo>
                  <a:lnTo>
                    <a:pt x="221" y="24"/>
                  </a:lnTo>
                  <a:lnTo>
                    <a:pt x="209" y="17"/>
                  </a:lnTo>
                  <a:lnTo>
                    <a:pt x="197" y="11"/>
                  </a:lnTo>
                  <a:lnTo>
                    <a:pt x="197" y="11"/>
                  </a:lnTo>
                  <a:lnTo>
                    <a:pt x="183" y="6"/>
                  </a:lnTo>
                  <a:lnTo>
                    <a:pt x="170" y="2"/>
                  </a:lnTo>
                  <a:lnTo>
                    <a:pt x="155" y="1"/>
                  </a:lnTo>
                  <a:lnTo>
                    <a:pt x="14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6" name="Freeform 72"/>
            <p:cNvSpPr>
              <a:spLocks/>
            </p:cNvSpPr>
            <p:nvPr/>
          </p:nvSpPr>
          <p:spPr bwMode="auto">
            <a:xfrm>
              <a:off x="4734608" y="1482202"/>
              <a:ext cx="2491377" cy="2485569"/>
            </a:xfrm>
            <a:custGeom>
              <a:avLst/>
              <a:gdLst>
                <a:gd name="T0" fmla="*/ 400 w 858"/>
                <a:gd name="T1" fmla="*/ 0 h 856"/>
                <a:gd name="T2" fmla="*/ 312 w 858"/>
                <a:gd name="T3" fmla="*/ 12 h 856"/>
                <a:gd name="T4" fmla="*/ 216 w 858"/>
                <a:gd name="T5" fmla="*/ 49 h 856"/>
                <a:gd name="T6" fmla="*/ 131 w 858"/>
                <a:gd name="T7" fmla="*/ 106 h 856"/>
                <a:gd name="T8" fmla="*/ 63 w 858"/>
                <a:gd name="T9" fmla="*/ 180 h 856"/>
                <a:gd name="T10" fmla="*/ 12 w 858"/>
                <a:gd name="T11" fmla="*/ 268 h 856"/>
                <a:gd name="T12" fmla="*/ 10 w 858"/>
                <a:gd name="T13" fmla="*/ 334 h 856"/>
                <a:gd name="T14" fmla="*/ 23 w 858"/>
                <a:gd name="T15" fmla="*/ 439 h 856"/>
                <a:gd name="T16" fmla="*/ 17 w 858"/>
                <a:gd name="T17" fmla="*/ 511 h 856"/>
                <a:gd name="T18" fmla="*/ 0 w 858"/>
                <a:gd name="T19" fmla="*/ 577 h 856"/>
                <a:gd name="T20" fmla="*/ 32 w 858"/>
                <a:gd name="T21" fmla="*/ 648 h 856"/>
                <a:gd name="T22" fmla="*/ 73 w 858"/>
                <a:gd name="T23" fmla="*/ 712 h 856"/>
                <a:gd name="T24" fmla="*/ 125 w 858"/>
                <a:gd name="T25" fmla="*/ 767 h 856"/>
                <a:gd name="T26" fmla="*/ 186 w 858"/>
                <a:gd name="T27" fmla="*/ 813 h 856"/>
                <a:gd name="T28" fmla="*/ 253 w 858"/>
                <a:gd name="T29" fmla="*/ 847 h 856"/>
                <a:gd name="T30" fmla="*/ 312 w 858"/>
                <a:gd name="T31" fmla="*/ 847 h 856"/>
                <a:gd name="T32" fmla="*/ 382 w 858"/>
                <a:gd name="T33" fmla="*/ 835 h 856"/>
                <a:gd name="T34" fmla="*/ 418 w 858"/>
                <a:gd name="T35" fmla="*/ 833 h 856"/>
                <a:gd name="T36" fmla="*/ 472 w 858"/>
                <a:gd name="T37" fmla="*/ 837 h 856"/>
                <a:gd name="T38" fmla="*/ 558 w 858"/>
                <a:gd name="T39" fmla="*/ 856 h 856"/>
                <a:gd name="T40" fmla="*/ 621 w 858"/>
                <a:gd name="T41" fmla="*/ 830 h 856"/>
                <a:gd name="T42" fmla="*/ 705 w 858"/>
                <a:gd name="T43" fmla="*/ 773 h 856"/>
                <a:gd name="T44" fmla="*/ 773 w 858"/>
                <a:gd name="T45" fmla="*/ 699 h 856"/>
                <a:gd name="T46" fmla="*/ 824 w 858"/>
                <a:gd name="T47" fmla="*/ 610 h 856"/>
                <a:gd name="T48" fmla="*/ 851 w 858"/>
                <a:gd name="T49" fmla="*/ 511 h 856"/>
                <a:gd name="T50" fmla="*/ 858 w 858"/>
                <a:gd name="T51" fmla="*/ 439 h 856"/>
                <a:gd name="T52" fmla="*/ 855 w 858"/>
                <a:gd name="T53" fmla="*/ 388 h 856"/>
                <a:gd name="T54" fmla="*/ 839 w 858"/>
                <a:gd name="T55" fmla="*/ 315 h 856"/>
                <a:gd name="T56" fmla="*/ 814 w 858"/>
                <a:gd name="T57" fmla="*/ 246 h 856"/>
                <a:gd name="T58" fmla="*/ 792 w 858"/>
                <a:gd name="T59" fmla="*/ 265 h 856"/>
                <a:gd name="T60" fmla="*/ 767 w 858"/>
                <a:gd name="T61" fmla="*/ 278 h 856"/>
                <a:gd name="T62" fmla="*/ 742 w 858"/>
                <a:gd name="T63" fmla="*/ 288 h 856"/>
                <a:gd name="T64" fmla="*/ 689 w 858"/>
                <a:gd name="T65" fmla="*/ 296 h 856"/>
                <a:gd name="T66" fmla="*/ 648 w 858"/>
                <a:gd name="T67" fmla="*/ 291 h 856"/>
                <a:gd name="T68" fmla="*/ 602 w 858"/>
                <a:gd name="T69" fmla="*/ 277 h 856"/>
                <a:gd name="T70" fmla="*/ 554 w 858"/>
                <a:gd name="T71" fmla="*/ 250 h 856"/>
                <a:gd name="T72" fmla="*/ 600 w 858"/>
                <a:gd name="T73" fmla="*/ 234 h 856"/>
                <a:gd name="T74" fmla="*/ 581 w 858"/>
                <a:gd name="T75" fmla="*/ 201 h 856"/>
                <a:gd name="T76" fmla="*/ 574 w 858"/>
                <a:gd name="T77" fmla="*/ 181 h 856"/>
                <a:gd name="T78" fmla="*/ 570 w 858"/>
                <a:gd name="T79" fmla="*/ 148 h 856"/>
                <a:gd name="T80" fmla="*/ 574 w 858"/>
                <a:gd name="T81" fmla="*/ 118 h 856"/>
                <a:gd name="T82" fmla="*/ 583 w 858"/>
                <a:gd name="T83" fmla="*/ 87 h 856"/>
                <a:gd name="T84" fmla="*/ 599 w 858"/>
                <a:gd name="T85" fmla="*/ 61 h 856"/>
                <a:gd name="T86" fmla="*/ 614 w 858"/>
                <a:gd name="T87" fmla="*/ 45 h 856"/>
                <a:gd name="T88" fmla="*/ 545 w 858"/>
                <a:gd name="T89" fmla="*/ 18 h 856"/>
                <a:gd name="T90" fmla="*/ 469 w 858"/>
                <a:gd name="T91" fmla="*/ 3 h 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58" h="856">
                  <a:moveTo>
                    <a:pt x="418" y="0"/>
                  </a:moveTo>
                  <a:lnTo>
                    <a:pt x="418" y="0"/>
                  </a:lnTo>
                  <a:lnTo>
                    <a:pt x="400" y="0"/>
                  </a:lnTo>
                  <a:lnTo>
                    <a:pt x="382" y="1"/>
                  </a:lnTo>
                  <a:lnTo>
                    <a:pt x="347" y="5"/>
                  </a:lnTo>
                  <a:lnTo>
                    <a:pt x="312" y="12"/>
                  </a:lnTo>
                  <a:lnTo>
                    <a:pt x="279" y="22"/>
                  </a:lnTo>
                  <a:lnTo>
                    <a:pt x="246" y="34"/>
                  </a:lnTo>
                  <a:lnTo>
                    <a:pt x="216" y="49"/>
                  </a:lnTo>
                  <a:lnTo>
                    <a:pt x="186" y="66"/>
                  </a:lnTo>
                  <a:lnTo>
                    <a:pt x="158" y="85"/>
                  </a:lnTo>
                  <a:lnTo>
                    <a:pt x="131" y="106"/>
                  </a:lnTo>
                  <a:lnTo>
                    <a:pt x="107" y="129"/>
                  </a:lnTo>
                  <a:lnTo>
                    <a:pt x="84" y="153"/>
                  </a:lnTo>
                  <a:lnTo>
                    <a:pt x="63" y="180"/>
                  </a:lnTo>
                  <a:lnTo>
                    <a:pt x="44" y="208"/>
                  </a:lnTo>
                  <a:lnTo>
                    <a:pt x="27" y="238"/>
                  </a:lnTo>
                  <a:lnTo>
                    <a:pt x="12" y="268"/>
                  </a:lnTo>
                  <a:lnTo>
                    <a:pt x="0" y="301"/>
                  </a:lnTo>
                  <a:lnTo>
                    <a:pt x="0" y="301"/>
                  </a:lnTo>
                  <a:lnTo>
                    <a:pt x="10" y="334"/>
                  </a:lnTo>
                  <a:lnTo>
                    <a:pt x="17" y="369"/>
                  </a:lnTo>
                  <a:lnTo>
                    <a:pt x="22" y="403"/>
                  </a:lnTo>
                  <a:lnTo>
                    <a:pt x="23" y="439"/>
                  </a:lnTo>
                  <a:lnTo>
                    <a:pt x="23" y="439"/>
                  </a:lnTo>
                  <a:lnTo>
                    <a:pt x="22" y="476"/>
                  </a:lnTo>
                  <a:lnTo>
                    <a:pt x="17" y="511"/>
                  </a:lnTo>
                  <a:lnTo>
                    <a:pt x="10" y="545"/>
                  </a:lnTo>
                  <a:lnTo>
                    <a:pt x="0" y="577"/>
                  </a:lnTo>
                  <a:lnTo>
                    <a:pt x="0" y="577"/>
                  </a:lnTo>
                  <a:lnTo>
                    <a:pt x="10" y="602"/>
                  </a:lnTo>
                  <a:lnTo>
                    <a:pt x="19" y="625"/>
                  </a:lnTo>
                  <a:lnTo>
                    <a:pt x="32" y="648"/>
                  </a:lnTo>
                  <a:lnTo>
                    <a:pt x="44" y="670"/>
                  </a:lnTo>
                  <a:lnTo>
                    <a:pt x="58" y="691"/>
                  </a:lnTo>
                  <a:lnTo>
                    <a:pt x="73" y="712"/>
                  </a:lnTo>
                  <a:lnTo>
                    <a:pt x="90" y="731"/>
                  </a:lnTo>
                  <a:lnTo>
                    <a:pt x="107" y="750"/>
                  </a:lnTo>
                  <a:lnTo>
                    <a:pt x="125" y="767"/>
                  </a:lnTo>
                  <a:lnTo>
                    <a:pt x="144" y="784"/>
                  </a:lnTo>
                  <a:lnTo>
                    <a:pt x="165" y="798"/>
                  </a:lnTo>
                  <a:lnTo>
                    <a:pt x="186" y="813"/>
                  </a:lnTo>
                  <a:lnTo>
                    <a:pt x="207" y="825"/>
                  </a:lnTo>
                  <a:lnTo>
                    <a:pt x="230" y="837"/>
                  </a:lnTo>
                  <a:lnTo>
                    <a:pt x="253" y="847"/>
                  </a:lnTo>
                  <a:lnTo>
                    <a:pt x="278" y="856"/>
                  </a:lnTo>
                  <a:lnTo>
                    <a:pt x="278" y="856"/>
                  </a:lnTo>
                  <a:lnTo>
                    <a:pt x="312" y="847"/>
                  </a:lnTo>
                  <a:lnTo>
                    <a:pt x="346" y="839"/>
                  </a:lnTo>
                  <a:lnTo>
                    <a:pt x="364" y="837"/>
                  </a:lnTo>
                  <a:lnTo>
                    <a:pt x="382" y="835"/>
                  </a:lnTo>
                  <a:lnTo>
                    <a:pt x="400" y="833"/>
                  </a:lnTo>
                  <a:lnTo>
                    <a:pt x="418" y="833"/>
                  </a:lnTo>
                  <a:lnTo>
                    <a:pt x="418" y="833"/>
                  </a:lnTo>
                  <a:lnTo>
                    <a:pt x="437" y="833"/>
                  </a:lnTo>
                  <a:lnTo>
                    <a:pt x="455" y="835"/>
                  </a:lnTo>
                  <a:lnTo>
                    <a:pt x="472" y="837"/>
                  </a:lnTo>
                  <a:lnTo>
                    <a:pt x="490" y="839"/>
                  </a:lnTo>
                  <a:lnTo>
                    <a:pt x="524" y="847"/>
                  </a:lnTo>
                  <a:lnTo>
                    <a:pt x="558" y="856"/>
                  </a:lnTo>
                  <a:lnTo>
                    <a:pt x="558" y="856"/>
                  </a:lnTo>
                  <a:lnTo>
                    <a:pt x="589" y="844"/>
                  </a:lnTo>
                  <a:lnTo>
                    <a:pt x="621" y="830"/>
                  </a:lnTo>
                  <a:lnTo>
                    <a:pt x="650" y="813"/>
                  </a:lnTo>
                  <a:lnTo>
                    <a:pt x="678" y="793"/>
                  </a:lnTo>
                  <a:lnTo>
                    <a:pt x="705" y="773"/>
                  </a:lnTo>
                  <a:lnTo>
                    <a:pt x="729" y="750"/>
                  </a:lnTo>
                  <a:lnTo>
                    <a:pt x="752" y="725"/>
                  </a:lnTo>
                  <a:lnTo>
                    <a:pt x="773" y="699"/>
                  </a:lnTo>
                  <a:lnTo>
                    <a:pt x="792" y="671"/>
                  </a:lnTo>
                  <a:lnTo>
                    <a:pt x="809" y="641"/>
                  </a:lnTo>
                  <a:lnTo>
                    <a:pt x="824" y="610"/>
                  </a:lnTo>
                  <a:lnTo>
                    <a:pt x="836" y="577"/>
                  </a:lnTo>
                  <a:lnTo>
                    <a:pt x="845" y="545"/>
                  </a:lnTo>
                  <a:lnTo>
                    <a:pt x="851" y="511"/>
                  </a:lnTo>
                  <a:lnTo>
                    <a:pt x="856" y="476"/>
                  </a:lnTo>
                  <a:lnTo>
                    <a:pt x="858" y="457"/>
                  </a:lnTo>
                  <a:lnTo>
                    <a:pt x="858" y="439"/>
                  </a:lnTo>
                  <a:lnTo>
                    <a:pt x="858" y="439"/>
                  </a:lnTo>
                  <a:lnTo>
                    <a:pt x="856" y="414"/>
                  </a:lnTo>
                  <a:lnTo>
                    <a:pt x="855" y="388"/>
                  </a:lnTo>
                  <a:lnTo>
                    <a:pt x="851" y="363"/>
                  </a:lnTo>
                  <a:lnTo>
                    <a:pt x="847" y="339"/>
                  </a:lnTo>
                  <a:lnTo>
                    <a:pt x="839" y="315"/>
                  </a:lnTo>
                  <a:lnTo>
                    <a:pt x="832" y="291"/>
                  </a:lnTo>
                  <a:lnTo>
                    <a:pt x="824" y="269"/>
                  </a:lnTo>
                  <a:lnTo>
                    <a:pt x="814" y="246"/>
                  </a:lnTo>
                  <a:lnTo>
                    <a:pt x="814" y="246"/>
                  </a:lnTo>
                  <a:lnTo>
                    <a:pt x="803" y="256"/>
                  </a:lnTo>
                  <a:lnTo>
                    <a:pt x="792" y="265"/>
                  </a:lnTo>
                  <a:lnTo>
                    <a:pt x="780" y="272"/>
                  </a:lnTo>
                  <a:lnTo>
                    <a:pt x="767" y="278"/>
                  </a:lnTo>
                  <a:lnTo>
                    <a:pt x="767" y="278"/>
                  </a:lnTo>
                  <a:lnTo>
                    <a:pt x="759" y="282"/>
                  </a:lnTo>
                  <a:lnTo>
                    <a:pt x="759" y="282"/>
                  </a:lnTo>
                  <a:lnTo>
                    <a:pt x="742" y="288"/>
                  </a:lnTo>
                  <a:lnTo>
                    <a:pt x="725" y="292"/>
                  </a:lnTo>
                  <a:lnTo>
                    <a:pt x="707" y="295"/>
                  </a:lnTo>
                  <a:lnTo>
                    <a:pt x="689" y="296"/>
                  </a:lnTo>
                  <a:lnTo>
                    <a:pt x="689" y="296"/>
                  </a:lnTo>
                  <a:lnTo>
                    <a:pt x="667" y="295"/>
                  </a:lnTo>
                  <a:lnTo>
                    <a:pt x="648" y="291"/>
                  </a:lnTo>
                  <a:lnTo>
                    <a:pt x="630" y="288"/>
                  </a:lnTo>
                  <a:lnTo>
                    <a:pt x="614" y="282"/>
                  </a:lnTo>
                  <a:lnTo>
                    <a:pt x="602" y="277"/>
                  </a:lnTo>
                  <a:lnTo>
                    <a:pt x="592" y="272"/>
                  </a:lnTo>
                  <a:lnTo>
                    <a:pt x="582" y="267"/>
                  </a:lnTo>
                  <a:lnTo>
                    <a:pt x="554" y="250"/>
                  </a:lnTo>
                  <a:lnTo>
                    <a:pt x="586" y="240"/>
                  </a:lnTo>
                  <a:lnTo>
                    <a:pt x="586" y="240"/>
                  </a:lnTo>
                  <a:lnTo>
                    <a:pt x="600" y="234"/>
                  </a:lnTo>
                  <a:lnTo>
                    <a:pt x="600" y="234"/>
                  </a:lnTo>
                  <a:lnTo>
                    <a:pt x="589" y="218"/>
                  </a:lnTo>
                  <a:lnTo>
                    <a:pt x="581" y="201"/>
                  </a:lnTo>
                  <a:lnTo>
                    <a:pt x="581" y="201"/>
                  </a:lnTo>
                  <a:lnTo>
                    <a:pt x="577" y="191"/>
                  </a:lnTo>
                  <a:lnTo>
                    <a:pt x="574" y="181"/>
                  </a:lnTo>
                  <a:lnTo>
                    <a:pt x="572" y="170"/>
                  </a:lnTo>
                  <a:lnTo>
                    <a:pt x="570" y="159"/>
                  </a:lnTo>
                  <a:lnTo>
                    <a:pt x="570" y="148"/>
                  </a:lnTo>
                  <a:lnTo>
                    <a:pt x="570" y="138"/>
                  </a:lnTo>
                  <a:lnTo>
                    <a:pt x="571" y="128"/>
                  </a:lnTo>
                  <a:lnTo>
                    <a:pt x="574" y="118"/>
                  </a:lnTo>
                  <a:lnTo>
                    <a:pt x="576" y="107"/>
                  </a:lnTo>
                  <a:lnTo>
                    <a:pt x="579" y="97"/>
                  </a:lnTo>
                  <a:lnTo>
                    <a:pt x="583" y="87"/>
                  </a:lnTo>
                  <a:lnTo>
                    <a:pt x="588" y="79"/>
                  </a:lnTo>
                  <a:lnTo>
                    <a:pt x="593" y="69"/>
                  </a:lnTo>
                  <a:lnTo>
                    <a:pt x="599" y="61"/>
                  </a:lnTo>
                  <a:lnTo>
                    <a:pt x="606" y="52"/>
                  </a:lnTo>
                  <a:lnTo>
                    <a:pt x="614" y="45"/>
                  </a:lnTo>
                  <a:lnTo>
                    <a:pt x="614" y="45"/>
                  </a:lnTo>
                  <a:lnTo>
                    <a:pt x="591" y="35"/>
                  </a:lnTo>
                  <a:lnTo>
                    <a:pt x="568" y="26"/>
                  </a:lnTo>
                  <a:lnTo>
                    <a:pt x="545" y="18"/>
                  </a:lnTo>
                  <a:lnTo>
                    <a:pt x="520" y="11"/>
                  </a:lnTo>
                  <a:lnTo>
                    <a:pt x="495" y="6"/>
                  </a:lnTo>
                  <a:lnTo>
                    <a:pt x="469" y="3"/>
                  </a:lnTo>
                  <a:lnTo>
                    <a:pt x="444" y="0"/>
                  </a:lnTo>
                  <a:lnTo>
                    <a:pt x="41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7" name="Freeform 74"/>
            <p:cNvSpPr>
              <a:spLocks/>
            </p:cNvSpPr>
            <p:nvPr/>
          </p:nvSpPr>
          <p:spPr bwMode="auto">
            <a:xfrm>
              <a:off x="4676534" y="2353312"/>
              <a:ext cx="127763" cy="801422"/>
            </a:xfrm>
            <a:custGeom>
              <a:avLst/>
              <a:gdLst>
                <a:gd name="T0" fmla="*/ 22 w 45"/>
                <a:gd name="T1" fmla="*/ 0 h 276"/>
                <a:gd name="T2" fmla="*/ 22 w 45"/>
                <a:gd name="T3" fmla="*/ 0 h 276"/>
                <a:gd name="T4" fmla="*/ 13 w 45"/>
                <a:gd name="T5" fmla="*/ 33 h 276"/>
                <a:gd name="T6" fmla="*/ 6 w 45"/>
                <a:gd name="T7" fmla="*/ 68 h 276"/>
                <a:gd name="T8" fmla="*/ 1 w 45"/>
                <a:gd name="T9" fmla="*/ 102 h 276"/>
                <a:gd name="T10" fmla="*/ 0 w 45"/>
                <a:gd name="T11" fmla="*/ 138 h 276"/>
                <a:gd name="T12" fmla="*/ 0 w 45"/>
                <a:gd name="T13" fmla="*/ 138 h 276"/>
                <a:gd name="T14" fmla="*/ 1 w 45"/>
                <a:gd name="T15" fmla="*/ 175 h 276"/>
                <a:gd name="T16" fmla="*/ 6 w 45"/>
                <a:gd name="T17" fmla="*/ 210 h 276"/>
                <a:gd name="T18" fmla="*/ 13 w 45"/>
                <a:gd name="T19" fmla="*/ 244 h 276"/>
                <a:gd name="T20" fmla="*/ 22 w 45"/>
                <a:gd name="T21" fmla="*/ 276 h 276"/>
                <a:gd name="T22" fmla="*/ 22 w 45"/>
                <a:gd name="T23" fmla="*/ 276 h 276"/>
                <a:gd name="T24" fmla="*/ 32 w 45"/>
                <a:gd name="T25" fmla="*/ 244 h 276"/>
                <a:gd name="T26" fmla="*/ 39 w 45"/>
                <a:gd name="T27" fmla="*/ 210 h 276"/>
                <a:gd name="T28" fmla="*/ 44 w 45"/>
                <a:gd name="T29" fmla="*/ 175 h 276"/>
                <a:gd name="T30" fmla="*/ 45 w 45"/>
                <a:gd name="T31" fmla="*/ 138 h 276"/>
                <a:gd name="T32" fmla="*/ 45 w 45"/>
                <a:gd name="T33" fmla="*/ 138 h 276"/>
                <a:gd name="T34" fmla="*/ 44 w 45"/>
                <a:gd name="T35" fmla="*/ 102 h 276"/>
                <a:gd name="T36" fmla="*/ 39 w 45"/>
                <a:gd name="T37" fmla="*/ 68 h 276"/>
                <a:gd name="T38" fmla="*/ 32 w 45"/>
                <a:gd name="T39" fmla="*/ 33 h 276"/>
                <a:gd name="T40" fmla="*/ 22 w 45"/>
                <a:gd name="T4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276">
                  <a:moveTo>
                    <a:pt x="22" y="0"/>
                  </a:moveTo>
                  <a:lnTo>
                    <a:pt x="22" y="0"/>
                  </a:lnTo>
                  <a:lnTo>
                    <a:pt x="13" y="33"/>
                  </a:lnTo>
                  <a:lnTo>
                    <a:pt x="6" y="68"/>
                  </a:lnTo>
                  <a:lnTo>
                    <a:pt x="1" y="102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1" y="175"/>
                  </a:lnTo>
                  <a:lnTo>
                    <a:pt x="6" y="210"/>
                  </a:lnTo>
                  <a:lnTo>
                    <a:pt x="13" y="244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32" y="244"/>
                  </a:lnTo>
                  <a:lnTo>
                    <a:pt x="39" y="210"/>
                  </a:lnTo>
                  <a:lnTo>
                    <a:pt x="44" y="175"/>
                  </a:lnTo>
                  <a:lnTo>
                    <a:pt x="45" y="138"/>
                  </a:lnTo>
                  <a:lnTo>
                    <a:pt x="45" y="138"/>
                  </a:lnTo>
                  <a:lnTo>
                    <a:pt x="44" y="102"/>
                  </a:lnTo>
                  <a:lnTo>
                    <a:pt x="39" y="68"/>
                  </a:lnTo>
                  <a:lnTo>
                    <a:pt x="32" y="33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8" name="Freeform 75"/>
            <p:cNvSpPr>
              <a:spLocks/>
            </p:cNvSpPr>
            <p:nvPr/>
          </p:nvSpPr>
          <p:spPr bwMode="auto">
            <a:xfrm>
              <a:off x="6436175" y="1633194"/>
              <a:ext cx="644623" cy="662044"/>
            </a:xfrm>
            <a:custGeom>
              <a:avLst/>
              <a:gdLst>
                <a:gd name="T0" fmla="*/ 42 w 222"/>
                <a:gd name="T1" fmla="*/ 0 h 230"/>
                <a:gd name="T2" fmla="*/ 42 w 222"/>
                <a:gd name="T3" fmla="*/ 0 h 230"/>
                <a:gd name="T4" fmla="*/ 35 w 222"/>
                <a:gd name="T5" fmla="*/ 8 h 230"/>
                <a:gd name="T6" fmla="*/ 29 w 222"/>
                <a:gd name="T7" fmla="*/ 15 h 230"/>
                <a:gd name="T8" fmla="*/ 23 w 222"/>
                <a:gd name="T9" fmla="*/ 22 h 230"/>
                <a:gd name="T10" fmla="*/ 18 w 222"/>
                <a:gd name="T11" fmla="*/ 31 h 230"/>
                <a:gd name="T12" fmla="*/ 9 w 222"/>
                <a:gd name="T13" fmla="*/ 48 h 230"/>
                <a:gd name="T14" fmla="*/ 3 w 222"/>
                <a:gd name="T15" fmla="*/ 66 h 230"/>
                <a:gd name="T16" fmla="*/ 2 w 222"/>
                <a:gd name="T17" fmla="*/ 76 h 230"/>
                <a:gd name="T18" fmla="*/ 1 w 222"/>
                <a:gd name="T19" fmla="*/ 85 h 230"/>
                <a:gd name="T20" fmla="*/ 0 w 222"/>
                <a:gd name="T21" fmla="*/ 95 h 230"/>
                <a:gd name="T22" fmla="*/ 1 w 222"/>
                <a:gd name="T23" fmla="*/ 105 h 230"/>
                <a:gd name="T24" fmla="*/ 2 w 222"/>
                <a:gd name="T25" fmla="*/ 114 h 230"/>
                <a:gd name="T26" fmla="*/ 3 w 222"/>
                <a:gd name="T27" fmla="*/ 124 h 230"/>
                <a:gd name="T28" fmla="*/ 6 w 222"/>
                <a:gd name="T29" fmla="*/ 134 h 230"/>
                <a:gd name="T30" fmla="*/ 9 w 222"/>
                <a:gd name="T31" fmla="*/ 143 h 230"/>
                <a:gd name="T32" fmla="*/ 9 w 222"/>
                <a:gd name="T33" fmla="*/ 143 h 230"/>
                <a:gd name="T34" fmla="*/ 15 w 222"/>
                <a:gd name="T35" fmla="*/ 156 h 230"/>
                <a:gd name="T36" fmla="*/ 21 w 222"/>
                <a:gd name="T37" fmla="*/ 166 h 230"/>
                <a:gd name="T38" fmla="*/ 30 w 222"/>
                <a:gd name="T39" fmla="*/ 176 h 230"/>
                <a:gd name="T40" fmla="*/ 38 w 222"/>
                <a:gd name="T41" fmla="*/ 186 h 230"/>
                <a:gd name="T42" fmla="*/ 38 w 222"/>
                <a:gd name="T43" fmla="*/ 186 h 230"/>
                <a:gd name="T44" fmla="*/ 31 w 222"/>
                <a:gd name="T45" fmla="*/ 191 h 230"/>
                <a:gd name="T46" fmla="*/ 24 w 222"/>
                <a:gd name="T47" fmla="*/ 196 h 230"/>
                <a:gd name="T48" fmla="*/ 15 w 222"/>
                <a:gd name="T49" fmla="*/ 199 h 230"/>
                <a:gd name="T50" fmla="*/ 6 w 222"/>
                <a:gd name="T51" fmla="*/ 203 h 230"/>
                <a:gd name="T52" fmla="*/ 6 w 222"/>
                <a:gd name="T53" fmla="*/ 203 h 230"/>
                <a:gd name="T54" fmla="*/ 13 w 222"/>
                <a:gd name="T55" fmla="*/ 206 h 230"/>
                <a:gd name="T56" fmla="*/ 21 w 222"/>
                <a:gd name="T57" fmla="*/ 211 h 230"/>
                <a:gd name="T58" fmla="*/ 34 w 222"/>
                <a:gd name="T59" fmla="*/ 216 h 230"/>
                <a:gd name="T60" fmla="*/ 48 w 222"/>
                <a:gd name="T61" fmla="*/ 221 h 230"/>
                <a:gd name="T62" fmla="*/ 65 w 222"/>
                <a:gd name="T63" fmla="*/ 225 h 230"/>
                <a:gd name="T64" fmla="*/ 83 w 222"/>
                <a:gd name="T65" fmla="*/ 228 h 230"/>
                <a:gd name="T66" fmla="*/ 104 w 222"/>
                <a:gd name="T67" fmla="*/ 230 h 230"/>
                <a:gd name="T68" fmla="*/ 104 w 222"/>
                <a:gd name="T69" fmla="*/ 230 h 230"/>
                <a:gd name="T70" fmla="*/ 120 w 222"/>
                <a:gd name="T71" fmla="*/ 228 h 230"/>
                <a:gd name="T72" fmla="*/ 135 w 222"/>
                <a:gd name="T73" fmla="*/ 226 h 230"/>
                <a:gd name="T74" fmla="*/ 152 w 222"/>
                <a:gd name="T75" fmla="*/ 221 h 230"/>
                <a:gd name="T76" fmla="*/ 168 w 222"/>
                <a:gd name="T77" fmla="*/ 215 h 230"/>
                <a:gd name="T78" fmla="*/ 168 w 222"/>
                <a:gd name="T79" fmla="*/ 215 h 230"/>
                <a:gd name="T80" fmla="*/ 176 w 222"/>
                <a:gd name="T81" fmla="*/ 213 h 230"/>
                <a:gd name="T82" fmla="*/ 176 w 222"/>
                <a:gd name="T83" fmla="*/ 213 h 230"/>
                <a:gd name="T84" fmla="*/ 189 w 222"/>
                <a:gd name="T85" fmla="*/ 206 h 230"/>
                <a:gd name="T86" fmla="*/ 201 w 222"/>
                <a:gd name="T87" fmla="*/ 199 h 230"/>
                <a:gd name="T88" fmla="*/ 212 w 222"/>
                <a:gd name="T89" fmla="*/ 191 h 230"/>
                <a:gd name="T90" fmla="*/ 222 w 222"/>
                <a:gd name="T91" fmla="*/ 181 h 230"/>
                <a:gd name="T92" fmla="*/ 222 w 222"/>
                <a:gd name="T93" fmla="*/ 181 h 230"/>
                <a:gd name="T94" fmla="*/ 205 w 222"/>
                <a:gd name="T95" fmla="*/ 153 h 230"/>
                <a:gd name="T96" fmla="*/ 186 w 222"/>
                <a:gd name="T97" fmla="*/ 126 h 230"/>
                <a:gd name="T98" fmla="*/ 167 w 222"/>
                <a:gd name="T99" fmla="*/ 101 h 230"/>
                <a:gd name="T100" fmla="*/ 145 w 222"/>
                <a:gd name="T101" fmla="*/ 78 h 230"/>
                <a:gd name="T102" fmla="*/ 121 w 222"/>
                <a:gd name="T103" fmla="*/ 56 h 230"/>
                <a:gd name="T104" fmla="*/ 97 w 222"/>
                <a:gd name="T105" fmla="*/ 35 h 230"/>
                <a:gd name="T106" fmla="*/ 70 w 222"/>
                <a:gd name="T107" fmla="*/ 17 h 230"/>
                <a:gd name="T108" fmla="*/ 42 w 222"/>
                <a:gd name="T109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22" h="230">
                  <a:moveTo>
                    <a:pt x="42" y="0"/>
                  </a:moveTo>
                  <a:lnTo>
                    <a:pt x="42" y="0"/>
                  </a:lnTo>
                  <a:lnTo>
                    <a:pt x="35" y="8"/>
                  </a:lnTo>
                  <a:lnTo>
                    <a:pt x="29" y="15"/>
                  </a:lnTo>
                  <a:lnTo>
                    <a:pt x="23" y="22"/>
                  </a:lnTo>
                  <a:lnTo>
                    <a:pt x="18" y="31"/>
                  </a:lnTo>
                  <a:lnTo>
                    <a:pt x="9" y="48"/>
                  </a:lnTo>
                  <a:lnTo>
                    <a:pt x="3" y="66"/>
                  </a:lnTo>
                  <a:lnTo>
                    <a:pt x="2" y="76"/>
                  </a:lnTo>
                  <a:lnTo>
                    <a:pt x="1" y="85"/>
                  </a:lnTo>
                  <a:lnTo>
                    <a:pt x="0" y="95"/>
                  </a:lnTo>
                  <a:lnTo>
                    <a:pt x="1" y="105"/>
                  </a:lnTo>
                  <a:lnTo>
                    <a:pt x="2" y="114"/>
                  </a:lnTo>
                  <a:lnTo>
                    <a:pt x="3" y="124"/>
                  </a:lnTo>
                  <a:lnTo>
                    <a:pt x="6" y="134"/>
                  </a:lnTo>
                  <a:lnTo>
                    <a:pt x="9" y="143"/>
                  </a:lnTo>
                  <a:lnTo>
                    <a:pt x="9" y="143"/>
                  </a:lnTo>
                  <a:lnTo>
                    <a:pt x="15" y="156"/>
                  </a:lnTo>
                  <a:lnTo>
                    <a:pt x="21" y="166"/>
                  </a:lnTo>
                  <a:lnTo>
                    <a:pt x="30" y="176"/>
                  </a:lnTo>
                  <a:lnTo>
                    <a:pt x="38" y="186"/>
                  </a:lnTo>
                  <a:lnTo>
                    <a:pt x="38" y="186"/>
                  </a:lnTo>
                  <a:lnTo>
                    <a:pt x="31" y="191"/>
                  </a:lnTo>
                  <a:lnTo>
                    <a:pt x="24" y="196"/>
                  </a:lnTo>
                  <a:lnTo>
                    <a:pt x="15" y="199"/>
                  </a:lnTo>
                  <a:lnTo>
                    <a:pt x="6" y="203"/>
                  </a:lnTo>
                  <a:lnTo>
                    <a:pt x="6" y="203"/>
                  </a:lnTo>
                  <a:lnTo>
                    <a:pt x="13" y="206"/>
                  </a:lnTo>
                  <a:lnTo>
                    <a:pt x="21" y="211"/>
                  </a:lnTo>
                  <a:lnTo>
                    <a:pt x="34" y="216"/>
                  </a:lnTo>
                  <a:lnTo>
                    <a:pt x="48" y="221"/>
                  </a:lnTo>
                  <a:lnTo>
                    <a:pt x="65" y="225"/>
                  </a:lnTo>
                  <a:lnTo>
                    <a:pt x="83" y="228"/>
                  </a:lnTo>
                  <a:lnTo>
                    <a:pt x="104" y="230"/>
                  </a:lnTo>
                  <a:lnTo>
                    <a:pt x="104" y="230"/>
                  </a:lnTo>
                  <a:lnTo>
                    <a:pt x="120" y="228"/>
                  </a:lnTo>
                  <a:lnTo>
                    <a:pt x="135" y="226"/>
                  </a:lnTo>
                  <a:lnTo>
                    <a:pt x="152" y="221"/>
                  </a:lnTo>
                  <a:lnTo>
                    <a:pt x="168" y="215"/>
                  </a:lnTo>
                  <a:lnTo>
                    <a:pt x="168" y="215"/>
                  </a:lnTo>
                  <a:lnTo>
                    <a:pt x="176" y="213"/>
                  </a:lnTo>
                  <a:lnTo>
                    <a:pt x="176" y="213"/>
                  </a:lnTo>
                  <a:lnTo>
                    <a:pt x="189" y="206"/>
                  </a:lnTo>
                  <a:lnTo>
                    <a:pt x="201" y="199"/>
                  </a:lnTo>
                  <a:lnTo>
                    <a:pt x="212" y="191"/>
                  </a:lnTo>
                  <a:lnTo>
                    <a:pt x="222" y="181"/>
                  </a:lnTo>
                  <a:lnTo>
                    <a:pt x="222" y="181"/>
                  </a:lnTo>
                  <a:lnTo>
                    <a:pt x="205" y="153"/>
                  </a:lnTo>
                  <a:lnTo>
                    <a:pt x="186" y="126"/>
                  </a:lnTo>
                  <a:lnTo>
                    <a:pt x="167" y="101"/>
                  </a:lnTo>
                  <a:lnTo>
                    <a:pt x="145" y="78"/>
                  </a:lnTo>
                  <a:lnTo>
                    <a:pt x="121" y="56"/>
                  </a:lnTo>
                  <a:lnTo>
                    <a:pt x="97" y="35"/>
                  </a:lnTo>
                  <a:lnTo>
                    <a:pt x="70" y="17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8EC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9" name="Freeform 76"/>
            <p:cNvSpPr>
              <a:spLocks/>
            </p:cNvSpPr>
            <p:nvPr/>
          </p:nvSpPr>
          <p:spPr bwMode="auto">
            <a:xfrm>
              <a:off x="6436175" y="1633194"/>
              <a:ext cx="644623" cy="662044"/>
            </a:xfrm>
            <a:custGeom>
              <a:avLst/>
              <a:gdLst>
                <a:gd name="T0" fmla="*/ 42 w 222"/>
                <a:gd name="T1" fmla="*/ 0 h 230"/>
                <a:gd name="T2" fmla="*/ 42 w 222"/>
                <a:gd name="T3" fmla="*/ 0 h 230"/>
                <a:gd name="T4" fmla="*/ 35 w 222"/>
                <a:gd name="T5" fmla="*/ 8 h 230"/>
                <a:gd name="T6" fmla="*/ 29 w 222"/>
                <a:gd name="T7" fmla="*/ 15 h 230"/>
                <a:gd name="T8" fmla="*/ 23 w 222"/>
                <a:gd name="T9" fmla="*/ 22 h 230"/>
                <a:gd name="T10" fmla="*/ 18 w 222"/>
                <a:gd name="T11" fmla="*/ 31 h 230"/>
                <a:gd name="T12" fmla="*/ 9 w 222"/>
                <a:gd name="T13" fmla="*/ 48 h 230"/>
                <a:gd name="T14" fmla="*/ 3 w 222"/>
                <a:gd name="T15" fmla="*/ 66 h 230"/>
                <a:gd name="T16" fmla="*/ 2 w 222"/>
                <a:gd name="T17" fmla="*/ 76 h 230"/>
                <a:gd name="T18" fmla="*/ 1 w 222"/>
                <a:gd name="T19" fmla="*/ 85 h 230"/>
                <a:gd name="T20" fmla="*/ 0 w 222"/>
                <a:gd name="T21" fmla="*/ 95 h 230"/>
                <a:gd name="T22" fmla="*/ 1 w 222"/>
                <a:gd name="T23" fmla="*/ 105 h 230"/>
                <a:gd name="T24" fmla="*/ 2 w 222"/>
                <a:gd name="T25" fmla="*/ 114 h 230"/>
                <a:gd name="T26" fmla="*/ 3 w 222"/>
                <a:gd name="T27" fmla="*/ 124 h 230"/>
                <a:gd name="T28" fmla="*/ 6 w 222"/>
                <a:gd name="T29" fmla="*/ 134 h 230"/>
                <a:gd name="T30" fmla="*/ 9 w 222"/>
                <a:gd name="T31" fmla="*/ 143 h 230"/>
                <a:gd name="T32" fmla="*/ 9 w 222"/>
                <a:gd name="T33" fmla="*/ 143 h 230"/>
                <a:gd name="T34" fmla="*/ 15 w 222"/>
                <a:gd name="T35" fmla="*/ 156 h 230"/>
                <a:gd name="T36" fmla="*/ 21 w 222"/>
                <a:gd name="T37" fmla="*/ 166 h 230"/>
                <a:gd name="T38" fmla="*/ 30 w 222"/>
                <a:gd name="T39" fmla="*/ 176 h 230"/>
                <a:gd name="T40" fmla="*/ 38 w 222"/>
                <a:gd name="T41" fmla="*/ 186 h 230"/>
                <a:gd name="T42" fmla="*/ 38 w 222"/>
                <a:gd name="T43" fmla="*/ 186 h 230"/>
                <a:gd name="T44" fmla="*/ 31 w 222"/>
                <a:gd name="T45" fmla="*/ 191 h 230"/>
                <a:gd name="T46" fmla="*/ 24 w 222"/>
                <a:gd name="T47" fmla="*/ 196 h 230"/>
                <a:gd name="T48" fmla="*/ 15 w 222"/>
                <a:gd name="T49" fmla="*/ 199 h 230"/>
                <a:gd name="T50" fmla="*/ 6 w 222"/>
                <a:gd name="T51" fmla="*/ 203 h 230"/>
                <a:gd name="T52" fmla="*/ 6 w 222"/>
                <a:gd name="T53" fmla="*/ 203 h 230"/>
                <a:gd name="T54" fmla="*/ 13 w 222"/>
                <a:gd name="T55" fmla="*/ 206 h 230"/>
                <a:gd name="T56" fmla="*/ 21 w 222"/>
                <a:gd name="T57" fmla="*/ 211 h 230"/>
                <a:gd name="T58" fmla="*/ 34 w 222"/>
                <a:gd name="T59" fmla="*/ 216 h 230"/>
                <a:gd name="T60" fmla="*/ 48 w 222"/>
                <a:gd name="T61" fmla="*/ 221 h 230"/>
                <a:gd name="T62" fmla="*/ 65 w 222"/>
                <a:gd name="T63" fmla="*/ 225 h 230"/>
                <a:gd name="T64" fmla="*/ 83 w 222"/>
                <a:gd name="T65" fmla="*/ 228 h 230"/>
                <a:gd name="T66" fmla="*/ 104 w 222"/>
                <a:gd name="T67" fmla="*/ 230 h 230"/>
                <a:gd name="T68" fmla="*/ 104 w 222"/>
                <a:gd name="T69" fmla="*/ 230 h 230"/>
                <a:gd name="T70" fmla="*/ 120 w 222"/>
                <a:gd name="T71" fmla="*/ 228 h 230"/>
                <a:gd name="T72" fmla="*/ 135 w 222"/>
                <a:gd name="T73" fmla="*/ 226 h 230"/>
                <a:gd name="T74" fmla="*/ 152 w 222"/>
                <a:gd name="T75" fmla="*/ 221 h 230"/>
                <a:gd name="T76" fmla="*/ 168 w 222"/>
                <a:gd name="T77" fmla="*/ 215 h 230"/>
                <a:gd name="T78" fmla="*/ 168 w 222"/>
                <a:gd name="T79" fmla="*/ 215 h 230"/>
                <a:gd name="T80" fmla="*/ 176 w 222"/>
                <a:gd name="T81" fmla="*/ 213 h 230"/>
                <a:gd name="T82" fmla="*/ 176 w 222"/>
                <a:gd name="T83" fmla="*/ 213 h 230"/>
                <a:gd name="T84" fmla="*/ 189 w 222"/>
                <a:gd name="T85" fmla="*/ 206 h 230"/>
                <a:gd name="T86" fmla="*/ 201 w 222"/>
                <a:gd name="T87" fmla="*/ 199 h 230"/>
                <a:gd name="T88" fmla="*/ 212 w 222"/>
                <a:gd name="T89" fmla="*/ 191 h 230"/>
                <a:gd name="T90" fmla="*/ 222 w 222"/>
                <a:gd name="T91" fmla="*/ 181 h 230"/>
                <a:gd name="T92" fmla="*/ 222 w 222"/>
                <a:gd name="T93" fmla="*/ 181 h 230"/>
                <a:gd name="T94" fmla="*/ 205 w 222"/>
                <a:gd name="T95" fmla="*/ 153 h 230"/>
                <a:gd name="T96" fmla="*/ 186 w 222"/>
                <a:gd name="T97" fmla="*/ 126 h 230"/>
                <a:gd name="T98" fmla="*/ 167 w 222"/>
                <a:gd name="T99" fmla="*/ 101 h 230"/>
                <a:gd name="T100" fmla="*/ 145 w 222"/>
                <a:gd name="T101" fmla="*/ 78 h 230"/>
                <a:gd name="T102" fmla="*/ 121 w 222"/>
                <a:gd name="T103" fmla="*/ 56 h 230"/>
                <a:gd name="T104" fmla="*/ 97 w 222"/>
                <a:gd name="T105" fmla="*/ 35 h 230"/>
                <a:gd name="T106" fmla="*/ 70 w 222"/>
                <a:gd name="T107" fmla="*/ 17 h 230"/>
                <a:gd name="T108" fmla="*/ 42 w 222"/>
                <a:gd name="T109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22" h="230">
                  <a:moveTo>
                    <a:pt x="42" y="0"/>
                  </a:moveTo>
                  <a:lnTo>
                    <a:pt x="42" y="0"/>
                  </a:lnTo>
                  <a:lnTo>
                    <a:pt x="35" y="8"/>
                  </a:lnTo>
                  <a:lnTo>
                    <a:pt x="29" y="15"/>
                  </a:lnTo>
                  <a:lnTo>
                    <a:pt x="23" y="22"/>
                  </a:lnTo>
                  <a:lnTo>
                    <a:pt x="18" y="31"/>
                  </a:lnTo>
                  <a:lnTo>
                    <a:pt x="9" y="48"/>
                  </a:lnTo>
                  <a:lnTo>
                    <a:pt x="3" y="66"/>
                  </a:lnTo>
                  <a:lnTo>
                    <a:pt x="2" y="76"/>
                  </a:lnTo>
                  <a:lnTo>
                    <a:pt x="1" y="85"/>
                  </a:lnTo>
                  <a:lnTo>
                    <a:pt x="0" y="95"/>
                  </a:lnTo>
                  <a:lnTo>
                    <a:pt x="1" y="105"/>
                  </a:lnTo>
                  <a:lnTo>
                    <a:pt x="2" y="114"/>
                  </a:lnTo>
                  <a:lnTo>
                    <a:pt x="3" y="124"/>
                  </a:lnTo>
                  <a:lnTo>
                    <a:pt x="6" y="134"/>
                  </a:lnTo>
                  <a:lnTo>
                    <a:pt x="9" y="143"/>
                  </a:lnTo>
                  <a:lnTo>
                    <a:pt x="9" y="143"/>
                  </a:lnTo>
                  <a:lnTo>
                    <a:pt x="15" y="156"/>
                  </a:lnTo>
                  <a:lnTo>
                    <a:pt x="21" y="166"/>
                  </a:lnTo>
                  <a:lnTo>
                    <a:pt x="30" y="176"/>
                  </a:lnTo>
                  <a:lnTo>
                    <a:pt x="38" y="186"/>
                  </a:lnTo>
                  <a:lnTo>
                    <a:pt x="38" y="186"/>
                  </a:lnTo>
                  <a:lnTo>
                    <a:pt x="31" y="191"/>
                  </a:lnTo>
                  <a:lnTo>
                    <a:pt x="24" y="196"/>
                  </a:lnTo>
                  <a:lnTo>
                    <a:pt x="15" y="199"/>
                  </a:lnTo>
                  <a:lnTo>
                    <a:pt x="6" y="203"/>
                  </a:lnTo>
                  <a:lnTo>
                    <a:pt x="6" y="203"/>
                  </a:lnTo>
                  <a:lnTo>
                    <a:pt x="13" y="206"/>
                  </a:lnTo>
                  <a:lnTo>
                    <a:pt x="21" y="211"/>
                  </a:lnTo>
                  <a:lnTo>
                    <a:pt x="34" y="216"/>
                  </a:lnTo>
                  <a:lnTo>
                    <a:pt x="48" y="221"/>
                  </a:lnTo>
                  <a:lnTo>
                    <a:pt x="65" y="225"/>
                  </a:lnTo>
                  <a:lnTo>
                    <a:pt x="83" y="228"/>
                  </a:lnTo>
                  <a:lnTo>
                    <a:pt x="104" y="230"/>
                  </a:lnTo>
                  <a:lnTo>
                    <a:pt x="104" y="230"/>
                  </a:lnTo>
                  <a:lnTo>
                    <a:pt x="120" y="228"/>
                  </a:lnTo>
                  <a:lnTo>
                    <a:pt x="135" y="226"/>
                  </a:lnTo>
                  <a:lnTo>
                    <a:pt x="152" y="221"/>
                  </a:lnTo>
                  <a:lnTo>
                    <a:pt x="168" y="215"/>
                  </a:lnTo>
                  <a:lnTo>
                    <a:pt x="168" y="215"/>
                  </a:lnTo>
                  <a:lnTo>
                    <a:pt x="176" y="213"/>
                  </a:lnTo>
                  <a:lnTo>
                    <a:pt x="176" y="213"/>
                  </a:lnTo>
                  <a:lnTo>
                    <a:pt x="189" y="206"/>
                  </a:lnTo>
                  <a:lnTo>
                    <a:pt x="201" y="199"/>
                  </a:lnTo>
                  <a:lnTo>
                    <a:pt x="212" y="191"/>
                  </a:lnTo>
                  <a:lnTo>
                    <a:pt x="222" y="181"/>
                  </a:lnTo>
                  <a:lnTo>
                    <a:pt x="222" y="181"/>
                  </a:lnTo>
                  <a:lnTo>
                    <a:pt x="205" y="153"/>
                  </a:lnTo>
                  <a:lnTo>
                    <a:pt x="186" y="126"/>
                  </a:lnTo>
                  <a:lnTo>
                    <a:pt x="167" y="101"/>
                  </a:lnTo>
                  <a:lnTo>
                    <a:pt x="145" y="78"/>
                  </a:lnTo>
                  <a:lnTo>
                    <a:pt x="121" y="56"/>
                  </a:lnTo>
                  <a:lnTo>
                    <a:pt x="97" y="35"/>
                  </a:lnTo>
                  <a:lnTo>
                    <a:pt x="70" y="17"/>
                  </a:lnTo>
                  <a:lnTo>
                    <a:pt x="4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0" name="Freeform 77"/>
            <p:cNvSpPr>
              <a:spLocks/>
            </p:cNvSpPr>
            <p:nvPr/>
          </p:nvSpPr>
          <p:spPr bwMode="auto">
            <a:xfrm>
              <a:off x="6401330" y="1517046"/>
              <a:ext cx="795616" cy="801422"/>
            </a:xfrm>
            <a:custGeom>
              <a:avLst/>
              <a:gdLst>
                <a:gd name="T0" fmla="*/ 117 w 275"/>
                <a:gd name="T1" fmla="*/ 277 h 277"/>
                <a:gd name="T2" fmla="*/ 77 w 275"/>
                <a:gd name="T3" fmla="*/ 272 h 277"/>
                <a:gd name="T4" fmla="*/ 45 w 275"/>
                <a:gd name="T5" fmla="*/ 263 h 277"/>
                <a:gd name="T6" fmla="*/ 24 w 275"/>
                <a:gd name="T7" fmla="*/ 254 h 277"/>
                <a:gd name="T8" fmla="*/ 0 w 275"/>
                <a:gd name="T9" fmla="*/ 240 h 277"/>
                <a:gd name="T10" fmla="*/ 16 w 275"/>
                <a:gd name="T11" fmla="*/ 236 h 277"/>
                <a:gd name="T12" fmla="*/ 39 w 275"/>
                <a:gd name="T13" fmla="*/ 225 h 277"/>
                <a:gd name="T14" fmla="*/ 32 w 275"/>
                <a:gd name="T15" fmla="*/ 216 h 277"/>
                <a:gd name="T16" fmla="*/ 21 w 275"/>
                <a:gd name="T17" fmla="*/ 197 h 277"/>
                <a:gd name="T18" fmla="*/ 16 w 275"/>
                <a:gd name="T19" fmla="*/ 187 h 277"/>
                <a:gd name="T20" fmla="*/ 8 w 275"/>
                <a:gd name="T21" fmla="*/ 160 h 277"/>
                <a:gd name="T22" fmla="*/ 5 w 275"/>
                <a:gd name="T23" fmla="*/ 134 h 277"/>
                <a:gd name="T24" fmla="*/ 8 w 275"/>
                <a:gd name="T25" fmla="*/ 108 h 277"/>
                <a:gd name="T26" fmla="*/ 16 w 275"/>
                <a:gd name="T27" fmla="*/ 84 h 277"/>
                <a:gd name="T28" fmla="*/ 28 w 275"/>
                <a:gd name="T29" fmla="*/ 61 h 277"/>
                <a:gd name="T30" fmla="*/ 44 w 275"/>
                <a:gd name="T31" fmla="*/ 40 h 277"/>
                <a:gd name="T32" fmla="*/ 65 w 275"/>
                <a:gd name="T33" fmla="*/ 23 h 277"/>
                <a:gd name="T34" fmla="*/ 89 w 275"/>
                <a:gd name="T35" fmla="*/ 11 h 277"/>
                <a:gd name="T36" fmla="*/ 101 w 275"/>
                <a:gd name="T37" fmla="*/ 6 h 277"/>
                <a:gd name="T38" fmla="*/ 127 w 275"/>
                <a:gd name="T39" fmla="*/ 1 h 277"/>
                <a:gd name="T40" fmla="*/ 140 w 275"/>
                <a:gd name="T41" fmla="*/ 0 h 277"/>
                <a:gd name="T42" fmla="*/ 161 w 275"/>
                <a:gd name="T43" fmla="*/ 3 h 277"/>
                <a:gd name="T44" fmla="*/ 180 w 275"/>
                <a:gd name="T45" fmla="*/ 6 h 277"/>
                <a:gd name="T46" fmla="*/ 215 w 275"/>
                <a:gd name="T47" fmla="*/ 23 h 277"/>
                <a:gd name="T48" fmla="*/ 244 w 275"/>
                <a:gd name="T49" fmla="*/ 50 h 277"/>
                <a:gd name="T50" fmla="*/ 255 w 275"/>
                <a:gd name="T51" fmla="*/ 66 h 277"/>
                <a:gd name="T52" fmla="*/ 264 w 275"/>
                <a:gd name="T53" fmla="*/ 84 h 277"/>
                <a:gd name="T54" fmla="*/ 269 w 275"/>
                <a:gd name="T55" fmla="*/ 96 h 277"/>
                <a:gd name="T56" fmla="*/ 273 w 275"/>
                <a:gd name="T57" fmla="*/ 123 h 277"/>
                <a:gd name="T58" fmla="*/ 273 w 275"/>
                <a:gd name="T59" fmla="*/ 149 h 277"/>
                <a:gd name="T60" fmla="*/ 269 w 275"/>
                <a:gd name="T61" fmla="*/ 175 h 277"/>
                <a:gd name="T62" fmla="*/ 259 w 275"/>
                <a:gd name="T63" fmla="*/ 198 h 277"/>
                <a:gd name="T64" fmla="*/ 244 w 275"/>
                <a:gd name="T65" fmla="*/ 220 h 277"/>
                <a:gd name="T66" fmla="*/ 226 w 275"/>
                <a:gd name="T67" fmla="*/ 238 h 277"/>
                <a:gd name="T68" fmla="*/ 204 w 275"/>
                <a:gd name="T69" fmla="*/ 254 h 277"/>
                <a:gd name="T70" fmla="*/ 192 w 275"/>
                <a:gd name="T71" fmla="*/ 260 h 277"/>
                <a:gd name="T72" fmla="*/ 185 w 275"/>
                <a:gd name="T73" fmla="*/ 262 h 277"/>
                <a:gd name="T74" fmla="*/ 152 w 275"/>
                <a:gd name="T75" fmla="*/ 273 h 277"/>
                <a:gd name="T76" fmla="*/ 117 w 275"/>
                <a:gd name="T77" fmla="*/ 277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75" h="277">
                  <a:moveTo>
                    <a:pt x="117" y="277"/>
                  </a:moveTo>
                  <a:lnTo>
                    <a:pt x="117" y="277"/>
                  </a:lnTo>
                  <a:lnTo>
                    <a:pt x="96" y="276"/>
                  </a:lnTo>
                  <a:lnTo>
                    <a:pt x="77" y="272"/>
                  </a:lnTo>
                  <a:lnTo>
                    <a:pt x="60" y="268"/>
                  </a:lnTo>
                  <a:lnTo>
                    <a:pt x="45" y="263"/>
                  </a:lnTo>
                  <a:lnTo>
                    <a:pt x="32" y="259"/>
                  </a:lnTo>
                  <a:lnTo>
                    <a:pt x="24" y="254"/>
                  </a:lnTo>
                  <a:lnTo>
                    <a:pt x="14" y="249"/>
                  </a:lnTo>
                  <a:lnTo>
                    <a:pt x="0" y="240"/>
                  </a:lnTo>
                  <a:lnTo>
                    <a:pt x="16" y="236"/>
                  </a:lnTo>
                  <a:lnTo>
                    <a:pt x="16" y="236"/>
                  </a:lnTo>
                  <a:lnTo>
                    <a:pt x="28" y="231"/>
                  </a:lnTo>
                  <a:lnTo>
                    <a:pt x="39" y="225"/>
                  </a:lnTo>
                  <a:lnTo>
                    <a:pt x="39" y="225"/>
                  </a:lnTo>
                  <a:lnTo>
                    <a:pt x="32" y="216"/>
                  </a:lnTo>
                  <a:lnTo>
                    <a:pt x="26" y="206"/>
                  </a:lnTo>
                  <a:lnTo>
                    <a:pt x="21" y="197"/>
                  </a:lnTo>
                  <a:lnTo>
                    <a:pt x="16" y="187"/>
                  </a:lnTo>
                  <a:lnTo>
                    <a:pt x="16" y="187"/>
                  </a:lnTo>
                  <a:lnTo>
                    <a:pt x="11" y="174"/>
                  </a:lnTo>
                  <a:lnTo>
                    <a:pt x="8" y="160"/>
                  </a:lnTo>
                  <a:lnTo>
                    <a:pt x="7" y="147"/>
                  </a:lnTo>
                  <a:lnTo>
                    <a:pt x="5" y="134"/>
                  </a:lnTo>
                  <a:lnTo>
                    <a:pt x="7" y="122"/>
                  </a:lnTo>
                  <a:lnTo>
                    <a:pt x="8" y="108"/>
                  </a:lnTo>
                  <a:lnTo>
                    <a:pt x="11" y="96"/>
                  </a:lnTo>
                  <a:lnTo>
                    <a:pt x="16" y="84"/>
                  </a:lnTo>
                  <a:lnTo>
                    <a:pt x="21" y="72"/>
                  </a:lnTo>
                  <a:lnTo>
                    <a:pt x="28" y="61"/>
                  </a:lnTo>
                  <a:lnTo>
                    <a:pt x="36" y="50"/>
                  </a:lnTo>
                  <a:lnTo>
                    <a:pt x="44" y="40"/>
                  </a:lnTo>
                  <a:lnTo>
                    <a:pt x="54" y="32"/>
                  </a:lnTo>
                  <a:lnTo>
                    <a:pt x="65" y="23"/>
                  </a:lnTo>
                  <a:lnTo>
                    <a:pt x="76" y="17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101" y="6"/>
                  </a:lnTo>
                  <a:lnTo>
                    <a:pt x="113" y="3"/>
                  </a:lnTo>
                  <a:lnTo>
                    <a:pt x="12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50" y="1"/>
                  </a:lnTo>
                  <a:lnTo>
                    <a:pt x="161" y="3"/>
                  </a:lnTo>
                  <a:lnTo>
                    <a:pt x="170" y="4"/>
                  </a:lnTo>
                  <a:lnTo>
                    <a:pt x="180" y="6"/>
                  </a:lnTo>
                  <a:lnTo>
                    <a:pt x="198" y="14"/>
                  </a:lnTo>
                  <a:lnTo>
                    <a:pt x="215" y="23"/>
                  </a:lnTo>
                  <a:lnTo>
                    <a:pt x="230" y="35"/>
                  </a:lnTo>
                  <a:lnTo>
                    <a:pt x="244" y="50"/>
                  </a:lnTo>
                  <a:lnTo>
                    <a:pt x="249" y="57"/>
                  </a:lnTo>
                  <a:lnTo>
                    <a:pt x="255" y="66"/>
                  </a:lnTo>
                  <a:lnTo>
                    <a:pt x="260" y="74"/>
                  </a:lnTo>
                  <a:lnTo>
                    <a:pt x="264" y="84"/>
                  </a:lnTo>
                  <a:lnTo>
                    <a:pt x="264" y="84"/>
                  </a:lnTo>
                  <a:lnTo>
                    <a:pt x="269" y="96"/>
                  </a:lnTo>
                  <a:lnTo>
                    <a:pt x="272" y="109"/>
                  </a:lnTo>
                  <a:lnTo>
                    <a:pt x="273" y="123"/>
                  </a:lnTo>
                  <a:lnTo>
                    <a:pt x="275" y="136"/>
                  </a:lnTo>
                  <a:lnTo>
                    <a:pt x="273" y="149"/>
                  </a:lnTo>
                  <a:lnTo>
                    <a:pt x="272" y="162"/>
                  </a:lnTo>
                  <a:lnTo>
                    <a:pt x="269" y="175"/>
                  </a:lnTo>
                  <a:lnTo>
                    <a:pt x="264" y="187"/>
                  </a:lnTo>
                  <a:lnTo>
                    <a:pt x="259" y="198"/>
                  </a:lnTo>
                  <a:lnTo>
                    <a:pt x="252" y="209"/>
                  </a:lnTo>
                  <a:lnTo>
                    <a:pt x="244" y="220"/>
                  </a:lnTo>
                  <a:lnTo>
                    <a:pt x="236" y="230"/>
                  </a:lnTo>
                  <a:lnTo>
                    <a:pt x="226" y="238"/>
                  </a:lnTo>
                  <a:lnTo>
                    <a:pt x="215" y="246"/>
                  </a:lnTo>
                  <a:lnTo>
                    <a:pt x="204" y="254"/>
                  </a:lnTo>
                  <a:lnTo>
                    <a:pt x="192" y="260"/>
                  </a:lnTo>
                  <a:lnTo>
                    <a:pt x="192" y="260"/>
                  </a:lnTo>
                  <a:lnTo>
                    <a:pt x="185" y="262"/>
                  </a:lnTo>
                  <a:lnTo>
                    <a:pt x="185" y="262"/>
                  </a:lnTo>
                  <a:lnTo>
                    <a:pt x="168" y="268"/>
                  </a:lnTo>
                  <a:lnTo>
                    <a:pt x="152" y="273"/>
                  </a:lnTo>
                  <a:lnTo>
                    <a:pt x="134" y="276"/>
                  </a:lnTo>
                  <a:lnTo>
                    <a:pt x="117" y="277"/>
                  </a:lnTo>
                  <a:lnTo>
                    <a:pt x="117" y="277"/>
                  </a:lnTo>
                  <a:close/>
                </a:path>
              </a:pathLst>
            </a:custGeom>
            <a:solidFill>
              <a:srgbClr val="25B3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1" name="Freeform 78"/>
            <p:cNvSpPr>
              <a:spLocks noEditPoints="1"/>
            </p:cNvSpPr>
            <p:nvPr/>
          </p:nvSpPr>
          <p:spPr bwMode="auto">
            <a:xfrm>
              <a:off x="6349065" y="1493817"/>
              <a:ext cx="865305" cy="847881"/>
            </a:xfrm>
            <a:custGeom>
              <a:avLst/>
              <a:gdLst>
                <a:gd name="T0" fmla="*/ 176 w 300"/>
                <a:gd name="T1" fmla="*/ 17 h 291"/>
                <a:gd name="T2" fmla="*/ 228 w 300"/>
                <a:gd name="T3" fmla="*/ 36 h 291"/>
                <a:gd name="T4" fmla="*/ 266 w 300"/>
                <a:gd name="T5" fmla="*/ 76 h 291"/>
                <a:gd name="T6" fmla="*/ 276 w 300"/>
                <a:gd name="T7" fmla="*/ 93 h 291"/>
                <a:gd name="T8" fmla="*/ 284 w 300"/>
                <a:gd name="T9" fmla="*/ 131 h 291"/>
                <a:gd name="T10" fmla="*/ 283 w 300"/>
                <a:gd name="T11" fmla="*/ 167 h 291"/>
                <a:gd name="T12" fmla="*/ 270 w 300"/>
                <a:gd name="T13" fmla="*/ 201 h 291"/>
                <a:gd name="T14" fmla="*/ 249 w 300"/>
                <a:gd name="T15" fmla="*/ 232 h 291"/>
                <a:gd name="T16" fmla="*/ 219 w 300"/>
                <a:gd name="T17" fmla="*/ 253 h 291"/>
                <a:gd name="T18" fmla="*/ 199 w 300"/>
                <a:gd name="T19" fmla="*/ 262 h 291"/>
                <a:gd name="T20" fmla="*/ 166 w 300"/>
                <a:gd name="T21" fmla="*/ 273 h 291"/>
                <a:gd name="T22" fmla="*/ 135 w 300"/>
                <a:gd name="T23" fmla="*/ 277 h 291"/>
                <a:gd name="T24" fmla="*/ 79 w 300"/>
                <a:gd name="T25" fmla="*/ 268 h 291"/>
                <a:gd name="T26" fmla="*/ 44 w 300"/>
                <a:gd name="T27" fmla="*/ 253 h 291"/>
                <a:gd name="T28" fmla="*/ 46 w 300"/>
                <a:gd name="T29" fmla="*/ 246 h 291"/>
                <a:gd name="T30" fmla="*/ 69 w 300"/>
                <a:gd name="T31" fmla="*/ 233 h 291"/>
                <a:gd name="T32" fmla="*/ 52 w 300"/>
                <a:gd name="T33" fmla="*/ 213 h 291"/>
                <a:gd name="T34" fmla="*/ 40 w 300"/>
                <a:gd name="T35" fmla="*/ 190 h 291"/>
                <a:gd name="T36" fmla="*/ 32 w 300"/>
                <a:gd name="T37" fmla="*/ 154 h 291"/>
                <a:gd name="T38" fmla="*/ 33 w 300"/>
                <a:gd name="T39" fmla="*/ 116 h 291"/>
                <a:gd name="T40" fmla="*/ 46 w 300"/>
                <a:gd name="T41" fmla="*/ 82 h 291"/>
                <a:gd name="T42" fmla="*/ 67 w 300"/>
                <a:gd name="T43" fmla="*/ 53 h 291"/>
                <a:gd name="T44" fmla="*/ 97 w 300"/>
                <a:gd name="T45" fmla="*/ 30 h 291"/>
                <a:gd name="T46" fmla="*/ 122 w 300"/>
                <a:gd name="T47" fmla="*/ 21 h 291"/>
                <a:gd name="T48" fmla="*/ 158 w 300"/>
                <a:gd name="T49" fmla="*/ 16 h 291"/>
                <a:gd name="T50" fmla="*/ 158 w 300"/>
                <a:gd name="T51" fmla="*/ 0 h 291"/>
                <a:gd name="T52" fmla="*/ 145 w 300"/>
                <a:gd name="T53" fmla="*/ 1 h 291"/>
                <a:gd name="T54" fmla="*/ 103 w 300"/>
                <a:gd name="T55" fmla="*/ 11 h 291"/>
                <a:gd name="T56" fmla="*/ 78 w 300"/>
                <a:gd name="T57" fmla="*/ 24 h 291"/>
                <a:gd name="T58" fmla="*/ 48 w 300"/>
                <a:gd name="T59" fmla="*/ 52 h 291"/>
                <a:gd name="T60" fmla="*/ 27 w 300"/>
                <a:gd name="T61" fmla="*/ 87 h 291"/>
                <a:gd name="T62" fmla="*/ 17 w 300"/>
                <a:gd name="T63" fmla="*/ 127 h 291"/>
                <a:gd name="T64" fmla="*/ 18 w 300"/>
                <a:gd name="T65" fmla="*/ 169 h 291"/>
                <a:gd name="T66" fmla="*/ 27 w 300"/>
                <a:gd name="T67" fmla="*/ 196 h 291"/>
                <a:gd name="T68" fmla="*/ 46 w 300"/>
                <a:gd name="T69" fmla="*/ 229 h 291"/>
                <a:gd name="T70" fmla="*/ 28 w 300"/>
                <a:gd name="T71" fmla="*/ 262 h 291"/>
                <a:gd name="T72" fmla="*/ 48 w 300"/>
                <a:gd name="T73" fmla="*/ 272 h 291"/>
                <a:gd name="T74" fmla="*/ 94 w 300"/>
                <a:gd name="T75" fmla="*/ 286 h 291"/>
                <a:gd name="T76" fmla="*/ 135 w 300"/>
                <a:gd name="T77" fmla="*/ 291 h 291"/>
                <a:gd name="T78" fmla="*/ 188 w 300"/>
                <a:gd name="T79" fmla="*/ 283 h 291"/>
                <a:gd name="T80" fmla="*/ 213 w 300"/>
                <a:gd name="T81" fmla="*/ 273 h 291"/>
                <a:gd name="T82" fmla="*/ 238 w 300"/>
                <a:gd name="T83" fmla="*/ 260 h 291"/>
                <a:gd name="T84" fmla="*/ 268 w 300"/>
                <a:gd name="T85" fmla="*/ 232 h 291"/>
                <a:gd name="T86" fmla="*/ 289 w 300"/>
                <a:gd name="T87" fmla="*/ 196 h 291"/>
                <a:gd name="T88" fmla="*/ 299 w 300"/>
                <a:gd name="T89" fmla="*/ 156 h 291"/>
                <a:gd name="T90" fmla="*/ 297 w 300"/>
                <a:gd name="T91" fmla="*/ 115 h 291"/>
                <a:gd name="T92" fmla="*/ 289 w 300"/>
                <a:gd name="T93" fmla="*/ 87 h 291"/>
                <a:gd name="T94" fmla="*/ 274 w 300"/>
                <a:gd name="T95" fmla="*/ 59 h 291"/>
                <a:gd name="T96" fmla="*/ 253 w 300"/>
                <a:gd name="T97" fmla="*/ 36 h 291"/>
                <a:gd name="T98" fmla="*/ 228 w 300"/>
                <a:gd name="T99" fmla="*/ 18 h 291"/>
                <a:gd name="T100" fmla="*/ 199 w 300"/>
                <a:gd name="T101" fmla="*/ 6 h 291"/>
                <a:gd name="T102" fmla="*/ 169 w 300"/>
                <a:gd name="T103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0" h="291">
                  <a:moveTo>
                    <a:pt x="158" y="16"/>
                  </a:moveTo>
                  <a:lnTo>
                    <a:pt x="158" y="16"/>
                  </a:lnTo>
                  <a:lnTo>
                    <a:pt x="176" y="17"/>
                  </a:lnTo>
                  <a:lnTo>
                    <a:pt x="194" y="21"/>
                  </a:lnTo>
                  <a:lnTo>
                    <a:pt x="211" y="27"/>
                  </a:lnTo>
                  <a:lnTo>
                    <a:pt x="228" y="36"/>
                  </a:lnTo>
                  <a:lnTo>
                    <a:pt x="243" y="47"/>
                  </a:lnTo>
                  <a:lnTo>
                    <a:pt x="255" y="61"/>
                  </a:lnTo>
                  <a:lnTo>
                    <a:pt x="266" y="76"/>
                  </a:lnTo>
                  <a:lnTo>
                    <a:pt x="271" y="85"/>
                  </a:lnTo>
                  <a:lnTo>
                    <a:pt x="276" y="93"/>
                  </a:lnTo>
                  <a:lnTo>
                    <a:pt x="276" y="93"/>
                  </a:lnTo>
                  <a:lnTo>
                    <a:pt x="279" y="106"/>
                  </a:lnTo>
                  <a:lnTo>
                    <a:pt x="283" y="118"/>
                  </a:lnTo>
                  <a:lnTo>
                    <a:pt x="284" y="131"/>
                  </a:lnTo>
                  <a:lnTo>
                    <a:pt x="285" y="143"/>
                  </a:lnTo>
                  <a:lnTo>
                    <a:pt x="284" y="155"/>
                  </a:lnTo>
                  <a:lnTo>
                    <a:pt x="283" y="167"/>
                  </a:lnTo>
                  <a:lnTo>
                    <a:pt x="279" y="180"/>
                  </a:lnTo>
                  <a:lnTo>
                    <a:pt x="276" y="190"/>
                  </a:lnTo>
                  <a:lnTo>
                    <a:pt x="270" y="201"/>
                  </a:lnTo>
                  <a:lnTo>
                    <a:pt x="264" y="212"/>
                  </a:lnTo>
                  <a:lnTo>
                    <a:pt x="256" y="222"/>
                  </a:lnTo>
                  <a:lnTo>
                    <a:pt x="249" y="232"/>
                  </a:lnTo>
                  <a:lnTo>
                    <a:pt x="239" y="240"/>
                  </a:lnTo>
                  <a:lnTo>
                    <a:pt x="230" y="247"/>
                  </a:lnTo>
                  <a:lnTo>
                    <a:pt x="219" y="253"/>
                  </a:lnTo>
                  <a:lnTo>
                    <a:pt x="207" y="260"/>
                  </a:lnTo>
                  <a:lnTo>
                    <a:pt x="207" y="260"/>
                  </a:lnTo>
                  <a:lnTo>
                    <a:pt x="199" y="262"/>
                  </a:lnTo>
                  <a:lnTo>
                    <a:pt x="199" y="262"/>
                  </a:lnTo>
                  <a:lnTo>
                    <a:pt x="183" y="268"/>
                  </a:lnTo>
                  <a:lnTo>
                    <a:pt x="166" y="273"/>
                  </a:lnTo>
                  <a:lnTo>
                    <a:pt x="151" y="275"/>
                  </a:lnTo>
                  <a:lnTo>
                    <a:pt x="135" y="277"/>
                  </a:lnTo>
                  <a:lnTo>
                    <a:pt x="135" y="277"/>
                  </a:lnTo>
                  <a:lnTo>
                    <a:pt x="114" y="275"/>
                  </a:lnTo>
                  <a:lnTo>
                    <a:pt x="96" y="272"/>
                  </a:lnTo>
                  <a:lnTo>
                    <a:pt x="79" y="268"/>
                  </a:lnTo>
                  <a:lnTo>
                    <a:pt x="65" y="263"/>
                  </a:lnTo>
                  <a:lnTo>
                    <a:pt x="52" y="258"/>
                  </a:lnTo>
                  <a:lnTo>
                    <a:pt x="44" y="253"/>
                  </a:lnTo>
                  <a:lnTo>
                    <a:pt x="37" y="250"/>
                  </a:lnTo>
                  <a:lnTo>
                    <a:pt x="37" y="250"/>
                  </a:lnTo>
                  <a:lnTo>
                    <a:pt x="46" y="246"/>
                  </a:lnTo>
                  <a:lnTo>
                    <a:pt x="55" y="243"/>
                  </a:lnTo>
                  <a:lnTo>
                    <a:pt x="62" y="238"/>
                  </a:lnTo>
                  <a:lnTo>
                    <a:pt x="69" y="233"/>
                  </a:lnTo>
                  <a:lnTo>
                    <a:pt x="69" y="233"/>
                  </a:lnTo>
                  <a:lnTo>
                    <a:pt x="61" y="223"/>
                  </a:lnTo>
                  <a:lnTo>
                    <a:pt x="52" y="213"/>
                  </a:lnTo>
                  <a:lnTo>
                    <a:pt x="46" y="203"/>
                  </a:lnTo>
                  <a:lnTo>
                    <a:pt x="40" y="190"/>
                  </a:lnTo>
                  <a:lnTo>
                    <a:pt x="40" y="190"/>
                  </a:lnTo>
                  <a:lnTo>
                    <a:pt x="37" y="178"/>
                  </a:lnTo>
                  <a:lnTo>
                    <a:pt x="33" y="166"/>
                  </a:lnTo>
                  <a:lnTo>
                    <a:pt x="32" y="154"/>
                  </a:lnTo>
                  <a:lnTo>
                    <a:pt x="31" y="141"/>
                  </a:lnTo>
                  <a:lnTo>
                    <a:pt x="32" y="129"/>
                  </a:lnTo>
                  <a:lnTo>
                    <a:pt x="33" y="116"/>
                  </a:lnTo>
                  <a:lnTo>
                    <a:pt x="37" y="106"/>
                  </a:lnTo>
                  <a:lnTo>
                    <a:pt x="40" y="93"/>
                  </a:lnTo>
                  <a:lnTo>
                    <a:pt x="46" y="82"/>
                  </a:lnTo>
                  <a:lnTo>
                    <a:pt x="52" y="72"/>
                  </a:lnTo>
                  <a:lnTo>
                    <a:pt x="60" y="62"/>
                  </a:lnTo>
                  <a:lnTo>
                    <a:pt x="67" y="53"/>
                  </a:lnTo>
                  <a:lnTo>
                    <a:pt x="77" y="45"/>
                  </a:lnTo>
                  <a:lnTo>
                    <a:pt x="86" y="38"/>
                  </a:lnTo>
                  <a:lnTo>
                    <a:pt x="97" y="30"/>
                  </a:lnTo>
                  <a:lnTo>
                    <a:pt x="109" y="25"/>
                  </a:lnTo>
                  <a:lnTo>
                    <a:pt x="109" y="25"/>
                  </a:lnTo>
                  <a:lnTo>
                    <a:pt x="122" y="21"/>
                  </a:lnTo>
                  <a:lnTo>
                    <a:pt x="134" y="17"/>
                  </a:lnTo>
                  <a:lnTo>
                    <a:pt x="146" y="16"/>
                  </a:lnTo>
                  <a:lnTo>
                    <a:pt x="158" y="16"/>
                  </a:lnTo>
                  <a:close/>
                  <a:moveTo>
                    <a:pt x="158" y="0"/>
                  </a:moveTo>
                  <a:lnTo>
                    <a:pt x="158" y="16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45" y="1"/>
                  </a:lnTo>
                  <a:lnTo>
                    <a:pt x="130" y="2"/>
                  </a:lnTo>
                  <a:lnTo>
                    <a:pt x="117" y="6"/>
                  </a:lnTo>
                  <a:lnTo>
                    <a:pt x="103" y="11"/>
                  </a:lnTo>
                  <a:lnTo>
                    <a:pt x="103" y="11"/>
                  </a:lnTo>
                  <a:lnTo>
                    <a:pt x="90" y="17"/>
                  </a:lnTo>
                  <a:lnTo>
                    <a:pt x="78" y="24"/>
                  </a:lnTo>
                  <a:lnTo>
                    <a:pt x="67" y="33"/>
                  </a:lnTo>
                  <a:lnTo>
                    <a:pt x="57" y="42"/>
                  </a:lnTo>
                  <a:lnTo>
                    <a:pt x="48" y="52"/>
                  </a:lnTo>
                  <a:lnTo>
                    <a:pt x="39" y="64"/>
                  </a:lnTo>
                  <a:lnTo>
                    <a:pt x="33" y="75"/>
                  </a:lnTo>
                  <a:lnTo>
                    <a:pt x="27" y="87"/>
                  </a:lnTo>
                  <a:lnTo>
                    <a:pt x="22" y="101"/>
                  </a:lnTo>
                  <a:lnTo>
                    <a:pt x="18" y="114"/>
                  </a:lnTo>
                  <a:lnTo>
                    <a:pt x="17" y="127"/>
                  </a:lnTo>
                  <a:lnTo>
                    <a:pt x="16" y="141"/>
                  </a:lnTo>
                  <a:lnTo>
                    <a:pt x="16" y="155"/>
                  </a:lnTo>
                  <a:lnTo>
                    <a:pt x="18" y="169"/>
                  </a:lnTo>
                  <a:lnTo>
                    <a:pt x="22" y="183"/>
                  </a:lnTo>
                  <a:lnTo>
                    <a:pt x="27" y="196"/>
                  </a:lnTo>
                  <a:lnTo>
                    <a:pt x="27" y="196"/>
                  </a:lnTo>
                  <a:lnTo>
                    <a:pt x="35" y="213"/>
                  </a:lnTo>
                  <a:lnTo>
                    <a:pt x="46" y="229"/>
                  </a:lnTo>
                  <a:lnTo>
                    <a:pt x="46" y="229"/>
                  </a:lnTo>
                  <a:lnTo>
                    <a:pt x="32" y="235"/>
                  </a:lnTo>
                  <a:lnTo>
                    <a:pt x="0" y="245"/>
                  </a:lnTo>
                  <a:lnTo>
                    <a:pt x="28" y="262"/>
                  </a:lnTo>
                  <a:lnTo>
                    <a:pt x="28" y="262"/>
                  </a:lnTo>
                  <a:lnTo>
                    <a:pt x="38" y="267"/>
                  </a:lnTo>
                  <a:lnTo>
                    <a:pt x="48" y="272"/>
                  </a:lnTo>
                  <a:lnTo>
                    <a:pt x="60" y="277"/>
                  </a:lnTo>
                  <a:lnTo>
                    <a:pt x="76" y="283"/>
                  </a:lnTo>
                  <a:lnTo>
                    <a:pt x="94" y="286"/>
                  </a:lnTo>
                  <a:lnTo>
                    <a:pt x="113" y="290"/>
                  </a:lnTo>
                  <a:lnTo>
                    <a:pt x="135" y="291"/>
                  </a:lnTo>
                  <a:lnTo>
                    <a:pt x="135" y="291"/>
                  </a:lnTo>
                  <a:lnTo>
                    <a:pt x="153" y="290"/>
                  </a:lnTo>
                  <a:lnTo>
                    <a:pt x="171" y="287"/>
                  </a:lnTo>
                  <a:lnTo>
                    <a:pt x="188" y="283"/>
                  </a:lnTo>
                  <a:lnTo>
                    <a:pt x="205" y="277"/>
                  </a:lnTo>
                  <a:lnTo>
                    <a:pt x="205" y="277"/>
                  </a:lnTo>
                  <a:lnTo>
                    <a:pt x="213" y="273"/>
                  </a:lnTo>
                  <a:lnTo>
                    <a:pt x="213" y="273"/>
                  </a:lnTo>
                  <a:lnTo>
                    <a:pt x="226" y="267"/>
                  </a:lnTo>
                  <a:lnTo>
                    <a:pt x="238" y="260"/>
                  </a:lnTo>
                  <a:lnTo>
                    <a:pt x="249" y="251"/>
                  </a:lnTo>
                  <a:lnTo>
                    <a:pt x="259" y="241"/>
                  </a:lnTo>
                  <a:lnTo>
                    <a:pt x="268" y="232"/>
                  </a:lnTo>
                  <a:lnTo>
                    <a:pt x="277" y="221"/>
                  </a:lnTo>
                  <a:lnTo>
                    <a:pt x="283" y="209"/>
                  </a:lnTo>
                  <a:lnTo>
                    <a:pt x="289" y="196"/>
                  </a:lnTo>
                  <a:lnTo>
                    <a:pt x="294" y="183"/>
                  </a:lnTo>
                  <a:lnTo>
                    <a:pt x="297" y="170"/>
                  </a:lnTo>
                  <a:lnTo>
                    <a:pt x="299" y="156"/>
                  </a:lnTo>
                  <a:lnTo>
                    <a:pt x="300" y="143"/>
                  </a:lnTo>
                  <a:lnTo>
                    <a:pt x="300" y="130"/>
                  </a:lnTo>
                  <a:lnTo>
                    <a:pt x="297" y="115"/>
                  </a:lnTo>
                  <a:lnTo>
                    <a:pt x="294" y="102"/>
                  </a:lnTo>
                  <a:lnTo>
                    <a:pt x="289" y="87"/>
                  </a:lnTo>
                  <a:lnTo>
                    <a:pt x="289" y="87"/>
                  </a:lnTo>
                  <a:lnTo>
                    <a:pt x="284" y="78"/>
                  </a:lnTo>
                  <a:lnTo>
                    <a:pt x="279" y="69"/>
                  </a:lnTo>
                  <a:lnTo>
                    <a:pt x="274" y="59"/>
                  </a:lnTo>
                  <a:lnTo>
                    <a:pt x="267" y="52"/>
                  </a:lnTo>
                  <a:lnTo>
                    <a:pt x="261" y="44"/>
                  </a:lnTo>
                  <a:lnTo>
                    <a:pt x="253" y="36"/>
                  </a:lnTo>
                  <a:lnTo>
                    <a:pt x="245" y="30"/>
                  </a:lnTo>
                  <a:lnTo>
                    <a:pt x="237" y="24"/>
                  </a:lnTo>
                  <a:lnTo>
                    <a:pt x="228" y="18"/>
                  </a:lnTo>
                  <a:lnTo>
                    <a:pt x="219" y="13"/>
                  </a:lnTo>
                  <a:lnTo>
                    <a:pt x="209" y="10"/>
                  </a:lnTo>
                  <a:lnTo>
                    <a:pt x="199" y="6"/>
                  </a:lnTo>
                  <a:lnTo>
                    <a:pt x="190" y="4"/>
                  </a:lnTo>
                  <a:lnTo>
                    <a:pt x="180" y="1"/>
                  </a:lnTo>
                  <a:lnTo>
                    <a:pt x="169" y="0"/>
                  </a:lnTo>
                  <a:lnTo>
                    <a:pt x="1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2" name="Freeform 79"/>
            <p:cNvSpPr>
              <a:spLocks/>
            </p:cNvSpPr>
            <p:nvPr/>
          </p:nvSpPr>
          <p:spPr bwMode="auto">
            <a:xfrm>
              <a:off x="6436175" y="1540276"/>
              <a:ext cx="737542" cy="754962"/>
            </a:xfrm>
            <a:custGeom>
              <a:avLst/>
              <a:gdLst>
                <a:gd name="T0" fmla="*/ 127 w 254"/>
                <a:gd name="T1" fmla="*/ 0 h 261"/>
                <a:gd name="T2" fmla="*/ 163 w 254"/>
                <a:gd name="T3" fmla="*/ 5 h 261"/>
                <a:gd name="T4" fmla="*/ 197 w 254"/>
                <a:gd name="T5" fmla="*/ 20 h 261"/>
                <a:gd name="T6" fmla="*/ 224 w 254"/>
                <a:gd name="T7" fmla="*/ 45 h 261"/>
                <a:gd name="T8" fmla="*/ 240 w 254"/>
                <a:gd name="T9" fmla="*/ 69 h 261"/>
                <a:gd name="T10" fmla="*/ 245 w 254"/>
                <a:gd name="T11" fmla="*/ 77 h 261"/>
                <a:gd name="T12" fmla="*/ 252 w 254"/>
                <a:gd name="T13" fmla="*/ 102 h 261"/>
                <a:gd name="T14" fmla="*/ 254 w 254"/>
                <a:gd name="T15" fmla="*/ 127 h 261"/>
                <a:gd name="T16" fmla="*/ 252 w 254"/>
                <a:gd name="T17" fmla="*/ 151 h 261"/>
                <a:gd name="T18" fmla="*/ 245 w 254"/>
                <a:gd name="T19" fmla="*/ 174 h 261"/>
                <a:gd name="T20" fmla="*/ 233 w 254"/>
                <a:gd name="T21" fmla="*/ 196 h 261"/>
                <a:gd name="T22" fmla="*/ 218 w 254"/>
                <a:gd name="T23" fmla="*/ 216 h 261"/>
                <a:gd name="T24" fmla="*/ 199 w 254"/>
                <a:gd name="T25" fmla="*/ 231 h 261"/>
                <a:gd name="T26" fmla="*/ 176 w 254"/>
                <a:gd name="T27" fmla="*/ 244 h 261"/>
                <a:gd name="T28" fmla="*/ 168 w 254"/>
                <a:gd name="T29" fmla="*/ 246 h 261"/>
                <a:gd name="T30" fmla="*/ 152 w 254"/>
                <a:gd name="T31" fmla="*/ 252 h 261"/>
                <a:gd name="T32" fmla="*/ 120 w 254"/>
                <a:gd name="T33" fmla="*/ 259 h 261"/>
                <a:gd name="T34" fmla="*/ 104 w 254"/>
                <a:gd name="T35" fmla="*/ 261 h 261"/>
                <a:gd name="T36" fmla="*/ 65 w 254"/>
                <a:gd name="T37" fmla="*/ 256 h 261"/>
                <a:gd name="T38" fmla="*/ 34 w 254"/>
                <a:gd name="T39" fmla="*/ 247 h 261"/>
                <a:gd name="T40" fmla="*/ 13 w 254"/>
                <a:gd name="T41" fmla="*/ 237 h 261"/>
                <a:gd name="T42" fmla="*/ 6 w 254"/>
                <a:gd name="T43" fmla="*/ 234 h 261"/>
                <a:gd name="T44" fmla="*/ 24 w 254"/>
                <a:gd name="T45" fmla="*/ 227 h 261"/>
                <a:gd name="T46" fmla="*/ 38 w 254"/>
                <a:gd name="T47" fmla="*/ 217 h 261"/>
                <a:gd name="T48" fmla="*/ 30 w 254"/>
                <a:gd name="T49" fmla="*/ 207 h 261"/>
                <a:gd name="T50" fmla="*/ 15 w 254"/>
                <a:gd name="T51" fmla="*/ 187 h 261"/>
                <a:gd name="T52" fmla="*/ 9 w 254"/>
                <a:gd name="T53" fmla="*/ 174 h 261"/>
                <a:gd name="T54" fmla="*/ 2 w 254"/>
                <a:gd name="T55" fmla="*/ 150 h 261"/>
                <a:gd name="T56" fmla="*/ 0 w 254"/>
                <a:gd name="T57" fmla="*/ 125 h 261"/>
                <a:gd name="T58" fmla="*/ 2 w 254"/>
                <a:gd name="T59" fmla="*/ 100 h 261"/>
                <a:gd name="T60" fmla="*/ 9 w 254"/>
                <a:gd name="T61" fmla="*/ 77 h 261"/>
                <a:gd name="T62" fmla="*/ 21 w 254"/>
                <a:gd name="T63" fmla="*/ 56 h 261"/>
                <a:gd name="T64" fmla="*/ 36 w 254"/>
                <a:gd name="T65" fmla="*/ 37 h 261"/>
                <a:gd name="T66" fmla="*/ 55 w 254"/>
                <a:gd name="T67" fmla="*/ 22 h 261"/>
                <a:gd name="T68" fmla="*/ 78 w 254"/>
                <a:gd name="T69" fmla="*/ 9 h 261"/>
                <a:gd name="T70" fmla="*/ 91 w 254"/>
                <a:gd name="T71" fmla="*/ 5 h 261"/>
                <a:gd name="T72" fmla="*/ 115 w 254"/>
                <a:gd name="T73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4" h="261">
                  <a:moveTo>
                    <a:pt x="127" y="0"/>
                  </a:moveTo>
                  <a:lnTo>
                    <a:pt x="127" y="0"/>
                  </a:lnTo>
                  <a:lnTo>
                    <a:pt x="145" y="1"/>
                  </a:lnTo>
                  <a:lnTo>
                    <a:pt x="163" y="5"/>
                  </a:lnTo>
                  <a:lnTo>
                    <a:pt x="180" y="11"/>
                  </a:lnTo>
                  <a:lnTo>
                    <a:pt x="197" y="20"/>
                  </a:lnTo>
                  <a:lnTo>
                    <a:pt x="212" y="31"/>
                  </a:lnTo>
                  <a:lnTo>
                    <a:pt x="224" y="45"/>
                  </a:lnTo>
                  <a:lnTo>
                    <a:pt x="235" y="60"/>
                  </a:lnTo>
                  <a:lnTo>
                    <a:pt x="240" y="69"/>
                  </a:lnTo>
                  <a:lnTo>
                    <a:pt x="245" y="77"/>
                  </a:lnTo>
                  <a:lnTo>
                    <a:pt x="245" y="77"/>
                  </a:lnTo>
                  <a:lnTo>
                    <a:pt x="248" y="90"/>
                  </a:lnTo>
                  <a:lnTo>
                    <a:pt x="252" y="102"/>
                  </a:lnTo>
                  <a:lnTo>
                    <a:pt x="253" y="115"/>
                  </a:lnTo>
                  <a:lnTo>
                    <a:pt x="254" y="127"/>
                  </a:lnTo>
                  <a:lnTo>
                    <a:pt x="253" y="139"/>
                  </a:lnTo>
                  <a:lnTo>
                    <a:pt x="252" y="151"/>
                  </a:lnTo>
                  <a:lnTo>
                    <a:pt x="248" y="164"/>
                  </a:lnTo>
                  <a:lnTo>
                    <a:pt x="245" y="174"/>
                  </a:lnTo>
                  <a:lnTo>
                    <a:pt x="239" y="185"/>
                  </a:lnTo>
                  <a:lnTo>
                    <a:pt x="233" y="196"/>
                  </a:lnTo>
                  <a:lnTo>
                    <a:pt x="225" y="206"/>
                  </a:lnTo>
                  <a:lnTo>
                    <a:pt x="218" y="216"/>
                  </a:lnTo>
                  <a:lnTo>
                    <a:pt x="208" y="224"/>
                  </a:lnTo>
                  <a:lnTo>
                    <a:pt x="199" y="231"/>
                  </a:lnTo>
                  <a:lnTo>
                    <a:pt x="188" y="237"/>
                  </a:lnTo>
                  <a:lnTo>
                    <a:pt x="176" y="244"/>
                  </a:lnTo>
                  <a:lnTo>
                    <a:pt x="176" y="244"/>
                  </a:lnTo>
                  <a:lnTo>
                    <a:pt x="168" y="246"/>
                  </a:lnTo>
                  <a:lnTo>
                    <a:pt x="168" y="246"/>
                  </a:lnTo>
                  <a:lnTo>
                    <a:pt x="152" y="252"/>
                  </a:lnTo>
                  <a:lnTo>
                    <a:pt x="135" y="257"/>
                  </a:lnTo>
                  <a:lnTo>
                    <a:pt x="120" y="259"/>
                  </a:lnTo>
                  <a:lnTo>
                    <a:pt x="104" y="261"/>
                  </a:lnTo>
                  <a:lnTo>
                    <a:pt x="104" y="261"/>
                  </a:lnTo>
                  <a:lnTo>
                    <a:pt x="83" y="259"/>
                  </a:lnTo>
                  <a:lnTo>
                    <a:pt x="65" y="256"/>
                  </a:lnTo>
                  <a:lnTo>
                    <a:pt x="48" y="252"/>
                  </a:lnTo>
                  <a:lnTo>
                    <a:pt x="34" y="247"/>
                  </a:lnTo>
                  <a:lnTo>
                    <a:pt x="21" y="242"/>
                  </a:lnTo>
                  <a:lnTo>
                    <a:pt x="13" y="237"/>
                  </a:lnTo>
                  <a:lnTo>
                    <a:pt x="6" y="234"/>
                  </a:lnTo>
                  <a:lnTo>
                    <a:pt x="6" y="234"/>
                  </a:lnTo>
                  <a:lnTo>
                    <a:pt x="15" y="230"/>
                  </a:lnTo>
                  <a:lnTo>
                    <a:pt x="24" y="227"/>
                  </a:lnTo>
                  <a:lnTo>
                    <a:pt x="31" y="222"/>
                  </a:lnTo>
                  <a:lnTo>
                    <a:pt x="38" y="217"/>
                  </a:lnTo>
                  <a:lnTo>
                    <a:pt x="38" y="217"/>
                  </a:lnTo>
                  <a:lnTo>
                    <a:pt x="30" y="207"/>
                  </a:lnTo>
                  <a:lnTo>
                    <a:pt x="21" y="197"/>
                  </a:lnTo>
                  <a:lnTo>
                    <a:pt x="15" y="187"/>
                  </a:lnTo>
                  <a:lnTo>
                    <a:pt x="9" y="174"/>
                  </a:lnTo>
                  <a:lnTo>
                    <a:pt x="9" y="174"/>
                  </a:lnTo>
                  <a:lnTo>
                    <a:pt x="6" y="162"/>
                  </a:lnTo>
                  <a:lnTo>
                    <a:pt x="2" y="150"/>
                  </a:lnTo>
                  <a:lnTo>
                    <a:pt x="1" y="138"/>
                  </a:lnTo>
                  <a:lnTo>
                    <a:pt x="0" y="125"/>
                  </a:lnTo>
                  <a:lnTo>
                    <a:pt x="1" y="113"/>
                  </a:lnTo>
                  <a:lnTo>
                    <a:pt x="2" y="100"/>
                  </a:lnTo>
                  <a:lnTo>
                    <a:pt x="6" y="90"/>
                  </a:lnTo>
                  <a:lnTo>
                    <a:pt x="9" y="77"/>
                  </a:lnTo>
                  <a:lnTo>
                    <a:pt x="15" y="66"/>
                  </a:lnTo>
                  <a:lnTo>
                    <a:pt x="21" y="56"/>
                  </a:lnTo>
                  <a:lnTo>
                    <a:pt x="29" y="46"/>
                  </a:lnTo>
                  <a:lnTo>
                    <a:pt x="36" y="37"/>
                  </a:lnTo>
                  <a:lnTo>
                    <a:pt x="46" y="29"/>
                  </a:lnTo>
                  <a:lnTo>
                    <a:pt x="55" y="22"/>
                  </a:lnTo>
                  <a:lnTo>
                    <a:pt x="66" y="14"/>
                  </a:lnTo>
                  <a:lnTo>
                    <a:pt x="78" y="9"/>
                  </a:lnTo>
                  <a:lnTo>
                    <a:pt x="78" y="9"/>
                  </a:lnTo>
                  <a:lnTo>
                    <a:pt x="91" y="5"/>
                  </a:lnTo>
                  <a:lnTo>
                    <a:pt x="103" y="1"/>
                  </a:lnTo>
                  <a:lnTo>
                    <a:pt x="115" y="0"/>
                  </a:lnTo>
                  <a:lnTo>
                    <a:pt x="12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3" name="Freeform 80"/>
            <p:cNvSpPr>
              <a:spLocks/>
            </p:cNvSpPr>
            <p:nvPr/>
          </p:nvSpPr>
          <p:spPr bwMode="auto">
            <a:xfrm>
              <a:off x="6349065" y="1493817"/>
              <a:ext cx="865305" cy="847881"/>
            </a:xfrm>
            <a:custGeom>
              <a:avLst/>
              <a:gdLst>
                <a:gd name="T0" fmla="*/ 158 w 300"/>
                <a:gd name="T1" fmla="*/ 16 h 291"/>
                <a:gd name="T2" fmla="*/ 158 w 300"/>
                <a:gd name="T3" fmla="*/ 0 h 291"/>
                <a:gd name="T4" fmla="*/ 145 w 300"/>
                <a:gd name="T5" fmla="*/ 1 h 291"/>
                <a:gd name="T6" fmla="*/ 117 w 300"/>
                <a:gd name="T7" fmla="*/ 6 h 291"/>
                <a:gd name="T8" fmla="*/ 103 w 300"/>
                <a:gd name="T9" fmla="*/ 11 h 291"/>
                <a:gd name="T10" fmla="*/ 78 w 300"/>
                <a:gd name="T11" fmla="*/ 24 h 291"/>
                <a:gd name="T12" fmla="*/ 57 w 300"/>
                <a:gd name="T13" fmla="*/ 42 h 291"/>
                <a:gd name="T14" fmla="*/ 39 w 300"/>
                <a:gd name="T15" fmla="*/ 64 h 291"/>
                <a:gd name="T16" fmla="*/ 27 w 300"/>
                <a:gd name="T17" fmla="*/ 87 h 291"/>
                <a:gd name="T18" fmla="*/ 18 w 300"/>
                <a:gd name="T19" fmla="*/ 114 h 291"/>
                <a:gd name="T20" fmla="*/ 16 w 300"/>
                <a:gd name="T21" fmla="*/ 141 h 291"/>
                <a:gd name="T22" fmla="*/ 18 w 300"/>
                <a:gd name="T23" fmla="*/ 169 h 291"/>
                <a:gd name="T24" fmla="*/ 27 w 300"/>
                <a:gd name="T25" fmla="*/ 196 h 291"/>
                <a:gd name="T26" fmla="*/ 35 w 300"/>
                <a:gd name="T27" fmla="*/ 213 h 291"/>
                <a:gd name="T28" fmla="*/ 46 w 300"/>
                <a:gd name="T29" fmla="*/ 229 h 291"/>
                <a:gd name="T30" fmla="*/ 0 w 300"/>
                <a:gd name="T31" fmla="*/ 245 h 291"/>
                <a:gd name="T32" fmla="*/ 28 w 300"/>
                <a:gd name="T33" fmla="*/ 262 h 291"/>
                <a:gd name="T34" fmla="*/ 48 w 300"/>
                <a:gd name="T35" fmla="*/ 272 h 291"/>
                <a:gd name="T36" fmla="*/ 76 w 300"/>
                <a:gd name="T37" fmla="*/ 283 h 291"/>
                <a:gd name="T38" fmla="*/ 113 w 300"/>
                <a:gd name="T39" fmla="*/ 290 h 291"/>
                <a:gd name="T40" fmla="*/ 135 w 300"/>
                <a:gd name="T41" fmla="*/ 291 h 291"/>
                <a:gd name="T42" fmla="*/ 171 w 300"/>
                <a:gd name="T43" fmla="*/ 287 h 291"/>
                <a:gd name="T44" fmla="*/ 205 w 300"/>
                <a:gd name="T45" fmla="*/ 277 h 291"/>
                <a:gd name="T46" fmla="*/ 213 w 300"/>
                <a:gd name="T47" fmla="*/ 273 h 291"/>
                <a:gd name="T48" fmla="*/ 226 w 300"/>
                <a:gd name="T49" fmla="*/ 267 h 291"/>
                <a:gd name="T50" fmla="*/ 249 w 300"/>
                <a:gd name="T51" fmla="*/ 251 h 291"/>
                <a:gd name="T52" fmla="*/ 268 w 300"/>
                <a:gd name="T53" fmla="*/ 232 h 291"/>
                <a:gd name="T54" fmla="*/ 283 w 300"/>
                <a:gd name="T55" fmla="*/ 209 h 291"/>
                <a:gd name="T56" fmla="*/ 294 w 300"/>
                <a:gd name="T57" fmla="*/ 183 h 291"/>
                <a:gd name="T58" fmla="*/ 299 w 300"/>
                <a:gd name="T59" fmla="*/ 156 h 291"/>
                <a:gd name="T60" fmla="*/ 300 w 300"/>
                <a:gd name="T61" fmla="*/ 130 h 291"/>
                <a:gd name="T62" fmla="*/ 294 w 300"/>
                <a:gd name="T63" fmla="*/ 102 h 291"/>
                <a:gd name="T64" fmla="*/ 289 w 300"/>
                <a:gd name="T65" fmla="*/ 87 h 291"/>
                <a:gd name="T66" fmla="*/ 279 w 300"/>
                <a:gd name="T67" fmla="*/ 69 h 291"/>
                <a:gd name="T68" fmla="*/ 267 w 300"/>
                <a:gd name="T69" fmla="*/ 52 h 291"/>
                <a:gd name="T70" fmla="*/ 253 w 300"/>
                <a:gd name="T71" fmla="*/ 36 h 291"/>
                <a:gd name="T72" fmla="*/ 237 w 300"/>
                <a:gd name="T73" fmla="*/ 24 h 291"/>
                <a:gd name="T74" fmla="*/ 219 w 300"/>
                <a:gd name="T75" fmla="*/ 13 h 291"/>
                <a:gd name="T76" fmla="*/ 199 w 300"/>
                <a:gd name="T77" fmla="*/ 6 h 291"/>
                <a:gd name="T78" fmla="*/ 180 w 300"/>
                <a:gd name="T79" fmla="*/ 1 h 291"/>
                <a:gd name="T80" fmla="*/ 158 w 300"/>
                <a:gd name="T81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00" h="291">
                  <a:moveTo>
                    <a:pt x="158" y="0"/>
                  </a:moveTo>
                  <a:lnTo>
                    <a:pt x="158" y="16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45" y="1"/>
                  </a:lnTo>
                  <a:lnTo>
                    <a:pt x="130" y="2"/>
                  </a:lnTo>
                  <a:lnTo>
                    <a:pt x="117" y="6"/>
                  </a:lnTo>
                  <a:lnTo>
                    <a:pt x="103" y="11"/>
                  </a:lnTo>
                  <a:lnTo>
                    <a:pt x="103" y="11"/>
                  </a:lnTo>
                  <a:lnTo>
                    <a:pt x="90" y="17"/>
                  </a:lnTo>
                  <a:lnTo>
                    <a:pt x="78" y="24"/>
                  </a:lnTo>
                  <a:lnTo>
                    <a:pt x="67" y="33"/>
                  </a:lnTo>
                  <a:lnTo>
                    <a:pt x="57" y="42"/>
                  </a:lnTo>
                  <a:lnTo>
                    <a:pt x="48" y="52"/>
                  </a:lnTo>
                  <a:lnTo>
                    <a:pt x="39" y="64"/>
                  </a:lnTo>
                  <a:lnTo>
                    <a:pt x="33" y="75"/>
                  </a:lnTo>
                  <a:lnTo>
                    <a:pt x="27" y="87"/>
                  </a:lnTo>
                  <a:lnTo>
                    <a:pt x="22" y="101"/>
                  </a:lnTo>
                  <a:lnTo>
                    <a:pt x="18" y="114"/>
                  </a:lnTo>
                  <a:lnTo>
                    <a:pt x="17" y="127"/>
                  </a:lnTo>
                  <a:lnTo>
                    <a:pt x="16" y="141"/>
                  </a:lnTo>
                  <a:lnTo>
                    <a:pt x="16" y="155"/>
                  </a:lnTo>
                  <a:lnTo>
                    <a:pt x="18" y="169"/>
                  </a:lnTo>
                  <a:lnTo>
                    <a:pt x="22" y="183"/>
                  </a:lnTo>
                  <a:lnTo>
                    <a:pt x="27" y="196"/>
                  </a:lnTo>
                  <a:lnTo>
                    <a:pt x="27" y="196"/>
                  </a:lnTo>
                  <a:lnTo>
                    <a:pt x="35" y="213"/>
                  </a:lnTo>
                  <a:lnTo>
                    <a:pt x="46" y="229"/>
                  </a:lnTo>
                  <a:lnTo>
                    <a:pt x="46" y="229"/>
                  </a:lnTo>
                  <a:lnTo>
                    <a:pt x="32" y="235"/>
                  </a:lnTo>
                  <a:lnTo>
                    <a:pt x="0" y="245"/>
                  </a:lnTo>
                  <a:lnTo>
                    <a:pt x="28" y="262"/>
                  </a:lnTo>
                  <a:lnTo>
                    <a:pt x="28" y="262"/>
                  </a:lnTo>
                  <a:lnTo>
                    <a:pt x="38" y="267"/>
                  </a:lnTo>
                  <a:lnTo>
                    <a:pt x="48" y="272"/>
                  </a:lnTo>
                  <a:lnTo>
                    <a:pt x="60" y="277"/>
                  </a:lnTo>
                  <a:lnTo>
                    <a:pt x="76" y="283"/>
                  </a:lnTo>
                  <a:lnTo>
                    <a:pt x="94" y="286"/>
                  </a:lnTo>
                  <a:lnTo>
                    <a:pt x="113" y="290"/>
                  </a:lnTo>
                  <a:lnTo>
                    <a:pt x="135" y="291"/>
                  </a:lnTo>
                  <a:lnTo>
                    <a:pt x="135" y="291"/>
                  </a:lnTo>
                  <a:lnTo>
                    <a:pt x="153" y="290"/>
                  </a:lnTo>
                  <a:lnTo>
                    <a:pt x="171" y="287"/>
                  </a:lnTo>
                  <a:lnTo>
                    <a:pt x="188" y="283"/>
                  </a:lnTo>
                  <a:lnTo>
                    <a:pt x="205" y="277"/>
                  </a:lnTo>
                  <a:lnTo>
                    <a:pt x="205" y="277"/>
                  </a:lnTo>
                  <a:lnTo>
                    <a:pt x="213" y="273"/>
                  </a:lnTo>
                  <a:lnTo>
                    <a:pt x="213" y="273"/>
                  </a:lnTo>
                  <a:lnTo>
                    <a:pt x="226" y="267"/>
                  </a:lnTo>
                  <a:lnTo>
                    <a:pt x="238" y="260"/>
                  </a:lnTo>
                  <a:lnTo>
                    <a:pt x="249" y="251"/>
                  </a:lnTo>
                  <a:lnTo>
                    <a:pt x="259" y="241"/>
                  </a:lnTo>
                  <a:lnTo>
                    <a:pt x="268" y="232"/>
                  </a:lnTo>
                  <a:lnTo>
                    <a:pt x="277" y="221"/>
                  </a:lnTo>
                  <a:lnTo>
                    <a:pt x="283" y="209"/>
                  </a:lnTo>
                  <a:lnTo>
                    <a:pt x="289" y="196"/>
                  </a:lnTo>
                  <a:lnTo>
                    <a:pt x="294" y="183"/>
                  </a:lnTo>
                  <a:lnTo>
                    <a:pt x="297" y="170"/>
                  </a:lnTo>
                  <a:lnTo>
                    <a:pt x="299" y="156"/>
                  </a:lnTo>
                  <a:lnTo>
                    <a:pt x="300" y="143"/>
                  </a:lnTo>
                  <a:lnTo>
                    <a:pt x="300" y="130"/>
                  </a:lnTo>
                  <a:lnTo>
                    <a:pt x="297" y="115"/>
                  </a:lnTo>
                  <a:lnTo>
                    <a:pt x="294" y="102"/>
                  </a:lnTo>
                  <a:lnTo>
                    <a:pt x="289" y="87"/>
                  </a:lnTo>
                  <a:lnTo>
                    <a:pt x="289" y="87"/>
                  </a:lnTo>
                  <a:lnTo>
                    <a:pt x="284" y="78"/>
                  </a:lnTo>
                  <a:lnTo>
                    <a:pt x="279" y="69"/>
                  </a:lnTo>
                  <a:lnTo>
                    <a:pt x="274" y="59"/>
                  </a:lnTo>
                  <a:lnTo>
                    <a:pt x="267" y="52"/>
                  </a:lnTo>
                  <a:lnTo>
                    <a:pt x="261" y="44"/>
                  </a:lnTo>
                  <a:lnTo>
                    <a:pt x="253" y="36"/>
                  </a:lnTo>
                  <a:lnTo>
                    <a:pt x="245" y="30"/>
                  </a:lnTo>
                  <a:lnTo>
                    <a:pt x="237" y="24"/>
                  </a:lnTo>
                  <a:lnTo>
                    <a:pt x="228" y="18"/>
                  </a:lnTo>
                  <a:lnTo>
                    <a:pt x="219" y="13"/>
                  </a:lnTo>
                  <a:lnTo>
                    <a:pt x="209" y="10"/>
                  </a:lnTo>
                  <a:lnTo>
                    <a:pt x="199" y="6"/>
                  </a:lnTo>
                  <a:lnTo>
                    <a:pt x="190" y="4"/>
                  </a:lnTo>
                  <a:lnTo>
                    <a:pt x="180" y="1"/>
                  </a:lnTo>
                  <a:lnTo>
                    <a:pt x="169" y="0"/>
                  </a:lnTo>
                  <a:lnTo>
                    <a:pt x="15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4" name="Freeform 82"/>
            <p:cNvSpPr>
              <a:spLocks/>
            </p:cNvSpPr>
            <p:nvPr/>
          </p:nvSpPr>
          <p:spPr bwMode="auto">
            <a:xfrm>
              <a:off x="2249040" y="3967770"/>
              <a:ext cx="2485568" cy="2485569"/>
            </a:xfrm>
            <a:custGeom>
              <a:avLst/>
              <a:gdLst>
                <a:gd name="T0" fmla="*/ 579 w 856"/>
                <a:gd name="T1" fmla="*/ 0 h 857"/>
                <a:gd name="T2" fmla="*/ 510 w 856"/>
                <a:gd name="T3" fmla="*/ 17 h 857"/>
                <a:gd name="T4" fmla="*/ 475 w 856"/>
                <a:gd name="T5" fmla="*/ 21 h 857"/>
                <a:gd name="T6" fmla="*/ 439 w 856"/>
                <a:gd name="T7" fmla="*/ 22 h 857"/>
                <a:gd name="T8" fmla="*/ 421 w 856"/>
                <a:gd name="T9" fmla="*/ 22 h 857"/>
                <a:gd name="T10" fmla="*/ 385 w 856"/>
                <a:gd name="T11" fmla="*/ 20 h 857"/>
                <a:gd name="T12" fmla="*/ 333 w 856"/>
                <a:gd name="T13" fmla="*/ 10 h 857"/>
                <a:gd name="T14" fmla="*/ 299 w 856"/>
                <a:gd name="T15" fmla="*/ 0 h 857"/>
                <a:gd name="T16" fmla="*/ 236 w 856"/>
                <a:gd name="T17" fmla="*/ 27 h 857"/>
                <a:gd name="T18" fmla="*/ 179 w 856"/>
                <a:gd name="T19" fmla="*/ 62 h 857"/>
                <a:gd name="T20" fmla="*/ 128 w 856"/>
                <a:gd name="T21" fmla="*/ 107 h 857"/>
                <a:gd name="T22" fmla="*/ 85 w 856"/>
                <a:gd name="T23" fmla="*/ 158 h 857"/>
                <a:gd name="T24" fmla="*/ 48 w 856"/>
                <a:gd name="T25" fmla="*/ 215 h 857"/>
                <a:gd name="T26" fmla="*/ 21 w 856"/>
                <a:gd name="T27" fmla="*/ 278 h 857"/>
                <a:gd name="T28" fmla="*/ 6 w 856"/>
                <a:gd name="T29" fmla="*/ 346 h 857"/>
                <a:gd name="T30" fmla="*/ 0 w 856"/>
                <a:gd name="T31" fmla="*/ 399 h 857"/>
                <a:gd name="T32" fmla="*/ 0 w 856"/>
                <a:gd name="T33" fmla="*/ 416 h 857"/>
                <a:gd name="T34" fmla="*/ 2 w 856"/>
                <a:gd name="T35" fmla="*/ 463 h 857"/>
                <a:gd name="T36" fmla="*/ 8 w 856"/>
                <a:gd name="T37" fmla="*/ 506 h 857"/>
                <a:gd name="T38" fmla="*/ 19 w 856"/>
                <a:gd name="T39" fmla="*/ 547 h 857"/>
                <a:gd name="T40" fmla="*/ 34 w 856"/>
                <a:gd name="T41" fmla="*/ 589 h 857"/>
                <a:gd name="T42" fmla="*/ 53 w 856"/>
                <a:gd name="T43" fmla="*/ 626 h 857"/>
                <a:gd name="T44" fmla="*/ 75 w 856"/>
                <a:gd name="T45" fmla="*/ 663 h 857"/>
                <a:gd name="T46" fmla="*/ 100 w 856"/>
                <a:gd name="T47" fmla="*/ 697 h 857"/>
                <a:gd name="T48" fmla="*/ 128 w 856"/>
                <a:gd name="T49" fmla="*/ 728 h 857"/>
                <a:gd name="T50" fmla="*/ 160 w 856"/>
                <a:gd name="T51" fmla="*/ 756 h 857"/>
                <a:gd name="T52" fmla="*/ 194 w 856"/>
                <a:gd name="T53" fmla="*/ 781 h 857"/>
                <a:gd name="T54" fmla="*/ 230 w 856"/>
                <a:gd name="T55" fmla="*/ 803 h 857"/>
                <a:gd name="T56" fmla="*/ 268 w 856"/>
                <a:gd name="T57" fmla="*/ 822 h 857"/>
                <a:gd name="T58" fmla="*/ 308 w 856"/>
                <a:gd name="T59" fmla="*/ 837 h 857"/>
                <a:gd name="T60" fmla="*/ 350 w 856"/>
                <a:gd name="T61" fmla="*/ 848 h 857"/>
                <a:gd name="T62" fmla="*/ 394 w 856"/>
                <a:gd name="T63" fmla="*/ 854 h 857"/>
                <a:gd name="T64" fmla="*/ 439 w 856"/>
                <a:gd name="T65" fmla="*/ 857 h 857"/>
                <a:gd name="T66" fmla="*/ 457 w 856"/>
                <a:gd name="T67" fmla="*/ 857 h 857"/>
                <a:gd name="T68" fmla="*/ 510 w 856"/>
                <a:gd name="T69" fmla="*/ 851 h 857"/>
                <a:gd name="T70" fmla="*/ 578 w 856"/>
                <a:gd name="T71" fmla="*/ 834 h 857"/>
                <a:gd name="T72" fmla="*/ 641 w 856"/>
                <a:gd name="T73" fmla="*/ 807 h 857"/>
                <a:gd name="T74" fmla="*/ 699 w 856"/>
                <a:gd name="T75" fmla="*/ 772 h 857"/>
                <a:gd name="T76" fmla="*/ 750 w 856"/>
                <a:gd name="T77" fmla="*/ 728 h 857"/>
                <a:gd name="T78" fmla="*/ 794 w 856"/>
                <a:gd name="T79" fmla="*/ 676 h 857"/>
                <a:gd name="T80" fmla="*/ 830 w 856"/>
                <a:gd name="T81" fmla="*/ 619 h 857"/>
                <a:gd name="T82" fmla="*/ 856 w 856"/>
                <a:gd name="T83" fmla="*/ 555 h 857"/>
                <a:gd name="T84" fmla="*/ 847 w 856"/>
                <a:gd name="T85" fmla="*/ 522 h 857"/>
                <a:gd name="T86" fmla="*/ 835 w 856"/>
                <a:gd name="T87" fmla="*/ 453 h 857"/>
                <a:gd name="T88" fmla="*/ 834 w 856"/>
                <a:gd name="T89" fmla="*/ 416 h 857"/>
                <a:gd name="T90" fmla="*/ 840 w 856"/>
                <a:gd name="T91" fmla="*/ 346 h 857"/>
                <a:gd name="T92" fmla="*/ 856 w 856"/>
                <a:gd name="T93" fmla="*/ 278 h 857"/>
                <a:gd name="T94" fmla="*/ 847 w 856"/>
                <a:gd name="T95" fmla="*/ 254 h 857"/>
                <a:gd name="T96" fmla="*/ 826 w 856"/>
                <a:gd name="T97" fmla="*/ 208 h 857"/>
                <a:gd name="T98" fmla="*/ 799 w 856"/>
                <a:gd name="T99" fmla="*/ 165 h 857"/>
                <a:gd name="T100" fmla="*/ 767 w 856"/>
                <a:gd name="T101" fmla="*/ 125 h 857"/>
                <a:gd name="T102" fmla="*/ 732 w 856"/>
                <a:gd name="T103" fmla="*/ 89 h 857"/>
                <a:gd name="T104" fmla="*/ 692 w 856"/>
                <a:gd name="T105" fmla="*/ 57 h 857"/>
                <a:gd name="T106" fmla="*/ 650 w 856"/>
                <a:gd name="T107" fmla="*/ 31 h 857"/>
                <a:gd name="T108" fmla="*/ 604 w 856"/>
                <a:gd name="T109" fmla="*/ 9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56" h="857">
                  <a:moveTo>
                    <a:pt x="579" y="0"/>
                  </a:moveTo>
                  <a:lnTo>
                    <a:pt x="579" y="0"/>
                  </a:lnTo>
                  <a:lnTo>
                    <a:pt x="545" y="10"/>
                  </a:lnTo>
                  <a:lnTo>
                    <a:pt x="510" y="17"/>
                  </a:lnTo>
                  <a:lnTo>
                    <a:pt x="493" y="20"/>
                  </a:lnTo>
                  <a:lnTo>
                    <a:pt x="475" y="21"/>
                  </a:lnTo>
                  <a:lnTo>
                    <a:pt x="457" y="22"/>
                  </a:lnTo>
                  <a:lnTo>
                    <a:pt x="439" y="22"/>
                  </a:lnTo>
                  <a:lnTo>
                    <a:pt x="439" y="22"/>
                  </a:lnTo>
                  <a:lnTo>
                    <a:pt x="421" y="22"/>
                  </a:lnTo>
                  <a:lnTo>
                    <a:pt x="402" y="21"/>
                  </a:lnTo>
                  <a:lnTo>
                    <a:pt x="385" y="20"/>
                  </a:lnTo>
                  <a:lnTo>
                    <a:pt x="367" y="17"/>
                  </a:lnTo>
                  <a:lnTo>
                    <a:pt x="333" y="10"/>
                  </a:lnTo>
                  <a:lnTo>
                    <a:pt x="299" y="0"/>
                  </a:lnTo>
                  <a:lnTo>
                    <a:pt x="299" y="0"/>
                  </a:lnTo>
                  <a:lnTo>
                    <a:pt x="266" y="13"/>
                  </a:lnTo>
                  <a:lnTo>
                    <a:pt x="236" y="27"/>
                  </a:lnTo>
                  <a:lnTo>
                    <a:pt x="207" y="44"/>
                  </a:lnTo>
                  <a:lnTo>
                    <a:pt x="179" y="62"/>
                  </a:lnTo>
                  <a:lnTo>
                    <a:pt x="152" y="84"/>
                  </a:lnTo>
                  <a:lnTo>
                    <a:pt x="128" y="107"/>
                  </a:lnTo>
                  <a:lnTo>
                    <a:pt x="105" y="131"/>
                  </a:lnTo>
                  <a:lnTo>
                    <a:pt x="85" y="158"/>
                  </a:lnTo>
                  <a:lnTo>
                    <a:pt x="65" y="186"/>
                  </a:lnTo>
                  <a:lnTo>
                    <a:pt x="48" y="215"/>
                  </a:lnTo>
                  <a:lnTo>
                    <a:pt x="34" y="247"/>
                  </a:lnTo>
                  <a:lnTo>
                    <a:pt x="21" y="278"/>
                  </a:lnTo>
                  <a:lnTo>
                    <a:pt x="12" y="312"/>
                  </a:lnTo>
                  <a:lnTo>
                    <a:pt x="6" y="346"/>
                  </a:lnTo>
                  <a:lnTo>
                    <a:pt x="1" y="381"/>
                  </a:lnTo>
                  <a:lnTo>
                    <a:pt x="0" y="399"/>
                  </a:lnTo>
                  <a:lnTo>
                    <a:pt x="0" y="416"/>
                  </a:lnTo>
                  <a:lnTo>
                    <a:pt x="0" y="416"/>
                  </a:lnTo>
                  <a:lnTo>
                    <a:pt x="0" y="439"/>
                  </a:lnTo>
                  <a:lnTo>
                    <a:pt x="2" y="463"/>
                  </a:lnTo>
                  <a:lnTo>
                    <a:pt x="4" y="484"/>
                  </a:lnTo>
                  <a:lnTo>
                    <a:pt x="8" y="506"/>
                  </a:lnTo>
                  <a:lnTo>
                    <a:pt x="13" y="527"/>
                  </a:lnTo>
                  <a:lnTo>
                    <a:pt x="19" y="547"/>
                  </a:lnTo>
                  <a:lnTo>
                    <a:pt x="26" y="568"/>
                  </a:lnTo>
                  <a:lnTo>
                    <a:pt x="34" y="589"/>
                  </a:lnTo>
                  <a:lnTo>
                    <a:pt x="43" y="608"/>
                  </a:lnTo>
                  <a:lnTo>
                    <a:pt x="53" y="626"/>
                  </a:lnTo>
                  <a:lnTo>
                    <a:pt x="63" y="644"/>
                  </a:lnTo>
                  <a:lnTo>
                    <a:pt x="75" y="663"/>
                  </a:lnTo>
                  <a:lnTo>
                    <a:pt x="87" y="680"/>
                  </a:lnTo>
                  <a:lnTo>
                    <a:pt x="100" y="697"/>
                  </a:lnTo>
                  <a:lnTo>
                    <a:pt x="114" y="712"/>
                  </a:lnTo>
                  <a:lnTo>
                    <a:pt x="128" y="728"/>
                  </a:lnTo>
                  <a:lnTo>
                    <a:pt x="144" y="743"/>
                  </a:lnTo>
                  <a:lnTo>
                    <a:pt x="160" y="756"/>
                  </a:lnTo>
                  <a:lnTo>
                    <a:pt x="175" y="769"/>
                  </a:lnTo>
                  <a:lnTo>
                    <a:pt x="194" y="781"/>
                  </a:lnTo>
                  <a:lnTo>
                    <a:pt x="211" y="792"/>
                  </a:lnTo>
                  <a:lnTo>
                    <a:pt x="230" y="803"/>
                  </a:lnTo>
                  <a:lnTo>
                    <a:pt x="248" y="813"/>
                  </a:lnTo>
                  <a:lnTo>
                    <a:pt x="268" y="822"/>
                  </a:lnTo>
                  <a:lnTo>
                    <a:pt x="288" y="830"/>
                  </a:lnTo>
                  <a:lnTo>
                    <a:pt x="308" y="837"/>
                  </a:lnTo>
                  <a:lnTo>
                    <a:pt x="330" y="843"/>
                  </a:lnTo>
                  <a:lnTo>
                    <a:pt x="350" y="848"/>
                  </a:lnTo>
                  <a:lnTo>
                    <a:pt x="372" y="852"/>
                  </a:lnTo>
                  <a:lnTo>
                    <a:pt x="394" y="854"/>
                  </a:lnTo>
                  <a:lnTo>
                    <a:pt x="417" y="855"/>
                  </a:lnTo>
                  <a:lnTo>
                    <a:pt x="439" y="857"/>
                  </a:lnTo>
                  <a:lnTo>
                    <a:pt x="439" y="857"/>
                  </a:lnTo>
                  <a:lnTo>
                    <a:pt x="457" y="857"/>
                  </a:lnTo>
                  <a:lnTo>
                    <a:pt x="475" y="855"/>
                  </a:lnTo>
                  <a:lnTo>
                    <a:pt x="510" y="851"/>
                  </a:lnTo>
                  <a:lnTo>
                    <a:pt x="544" y="843"/>
                  </a:lnTo>
                  <a:lnTo>
                    <a:pt x="578" y="834"/>
                  </a:lnTo>
                  <a:lnTo>
                    <a:pt x="611" y="822"/>
                  </a:lnTo>
                  <a:lnTo>
                    <a:pt x="641" y="807"/>
                  </a:lnTo>
                  <a:lnTo>
                    <a:pt x="670" y="791"/>
                  </a:lnTo>
                  <a:lnTo>
                    <a:pt x="699" y="772"/>
                  </a:lnTo>
                  <a:lnTo>
                    <a:pt x="725" y="750"/>
                  </a:lnTo>
                  <a:lnTo>
                    <a:pt x="750" y="728"/>
                  </a:lnTo>
                  <a:lnTo>
                    <a:pt x="773" y="703"/>
                  </a:lnTo>
                  <a:lnTo>
                    <a:pt x="794" y="676"/>
                  </a:lnTo>
                  <a:lnTo>
                    <a:pt x="814" y="648"/>
                  </a:lnTo>
                  <a:lnTo>
                    <a:pt x="830" y="619"/>
                  </a:lnTo>
                  <a:lnTo>
                    <a:pt x="844" y="587"/>
                  </a:lnTo>
                  <a:lnTo>
                    <a:pt x="856" y="555"/>
                  </a:lnTo>
                  <a:lnTo>
                    <a:pt x="856" y="555"/>
                  </a:lnTo>
                  <a:lnTo>
                    <a:pt x="847" y="522"/>
                  </a:lnTo>
                  <a:lnTo>
                    <a:pt x="840" y="488"/>
                  </a:lnTo>
                  <a:lnTo>
                    <a:pt x="835" y="453"/>
                  </a:lnTo>
                  <a:lnTo>
                    <a:pt x="834" y="416"/>
                  </a:lnTo>
                  <a:lnTo>
                    <a:pt x="834" y="416"/>
                  </a:lnTo>
                  <a:lnTo>
                    <a:pt x="835" y="381"/>
                  </a:lnTo>
                  <a:lnTo>
                    <a:pt x="840" y="346"/>
                  </a:lnTo>
                  <a:lnTo>
                    <a:pt x="847" y="312"/>
                  </a:lnTo>
                  <a:lnTo>
                    <a:pt x="856" y="278"/>
                  </a:lnTo>
                  <a:lnTo>
                    <a:pt x="856" y="278"/>
                  </a:lnTo>
                  <a:lnTo>
                    <a:pt x="847" y="254"/>
                  </a:lnTo>
                  <a:lnTo>
                    <a:pt x="838" y="231"/>
                  </a:lnTo>
                  <a:lnTo>
                    <a:pt x="826" y="208"/>
                  </a:lnTo>
                  <a:lnTo>
                    <a:pt x="814" y="186"/>
                  </a:lnTo>
                  <a:lnTo>
                    <a:pt x="799" y="165"/>
                  </a:lnTo>
                  <a:lnTo>
                    <a:pt x="784" y="145"/>
                  </a:lnTo>
                  <a:lnTo>
                    <a:pt x="767" y="125"/>
                  </a:lnTo>
                  <a:lnTo>
                    <a:pt x="750" y="107"/>
                  </a:lnTo>
                  <a:lnTo>
                    <a:pt x="732" y="89"/>
                  </a:lnTo>
                  <a:lnTo>
                    <a:pt x="713" y="73"/>
                  </a:lnTo>
                  <a:lnTo>
                    <a:pt x="692" y="57"/>
                  </a:lnTo>
                  <a:lnTo>
                    <a:pt x="672" y="44"/>
                  </a:lnTo>
                  <a:lnTo>
                    <a:pt x="650" y="31"/>
                  </a:lnTo>
                  <a:lnTo>
                    <a:pt x="627" y="20"/>
                  </a:lnTo>
                  <a:lnTo>
                    <a:pt x="604" y="9"/>
                  </a:lnTo>
                  <a:lnTo>
                    <a:pt x="57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5" name="Freeform 84"/>
            <p:cNvSpPr>
              <a:spLocks/>
            </p:cNvSpPr>
            <p:nvPr/>
          </p:nvSpPr>
          <p:spPr bwMode="auto">
            <a:xfrm>
              <a:off x="3120150" y="3898082"/>
              <a:ext cx="813036" cy="133572"/>
            </a:xfrm>
            <a:custGeom>
              <a:avLst/>
              <a:gdLst>
                <a:gd name="T0" fmla="*/ 140 w 280"/>
                <a:gd name="T1" fmla="*/ 0 h 45"/>
                <a:gd name="T2" fmla="*/ 140 w 280"/>
                <a:gd name="T3" fmla="*/ 0 h 45"/>
                <a:gd name="T4" fmla="*/ 122 w 280"/>
                <a:gd name="T5" fmla="*/ 0 h 45"/>
                <a:gd name="T6" fmla="*/ 103 w 280"/>
                <a:gd name="T7" fmla="*/ 2 h 45"/>
                <a:gd name="T8" fmla="*/ 86 w 280"/>
                <a:gd name="T9" fmla="*/ 4 h 45"/>
                <a:gd name="T10" fmla="*/ 68 w 280"/>
                <a:gd name="T11" fmla="*/ 6 h 45"/>
                <a:gd name="T12" fmla="*/ 34 w 280"/>
                <a:gd name="T13" fmla="*/ 14 h 45"/>
                <a:gd name="T14" fmla="*/ 0 w 280"/>
                <a:gd name="T15" fmla="*/ 23 h 45"/>
                <a:gd name="T16" fmla="*/ 0 w 280"/>
                <a:gd name="T17" fmla="*/ 23 h 45"/>
                <a:gd name="T18" fmla="*/ 34 w 280"/>
                <a:gd name="T19" fmla="*/ 33 h 45"/>
                <a:gd name="T20" fmla="*/ 68 w 280"/>
                <a:gd name="T21" fmla="*/ 40 h 45"/>
                <a:gd name="T22" fmla="*/ 86 w 280"/>
                <a:gd name="T23" fmla="*/ 43 h 45"/>
                <a:gd name="T24" fmla="*/ 103 w 280"/>
                <a:gd name="T25" fmla="*/ 44 h 45"/>
                <a:gd name="T26" fmla="*/ 122 w 280"/>
                <a:gd name="T27" fmla="*/ 45 h 45"/>
                <a:gd name="T28" fmla="*/ 140 w 280"/>
                <a:gd name="T29" fmla="*/ 45 h 45"/>
                <a:gd name="T30" fmla="*/ 140 w 280"/>
                <a:gd name="T31" fmla="*/ 45 h 45"/>
                <a:gd name="T32" fmla="*/ 158 w 280"/>
                <a:gd name="T33" fmla="*/ 45 h 45"/>
                <a:gd name="T34" fmla="*/ 176 w 280"/>
                <a:gd name="T35" fmla="*/ 44 h 45"/>
                <a:gd name="T36" fmla="*/ 194 w 280"/>
                <a:gd name="T37" fmla="*/ 43 h 45"/>
                <a:gd name="T38" fmla="*/ 211 w 280"/>
                <a:gd name="T39" fmla="*/ 40 h 45"/>
                <a:gd name="T40" fmla="*/ 246 w 280"/>
                <a:gd name="T41" fmla="*/ 33 h 45"/>
                <a:gd name="T42" fmla="*/ 280 w 280"/>
                <a:gd name="T43" fmla="*/ 23 h 45"/>
                <a:gd name="T44" fmla="*/ 280 w 280"/>
                <a:gd name="T45" fmla="*/ 23 h 45"/>
                <a:gd name="T46" fmla="*/ 246 w 280"/>
                <a:gd name="T47" fmla="*/ 14 h 45"/>
                <a:gd name="T48" fmla="*/ 211 w 280"/>
                <a:gd name="T49" fmla="*/ 6 h 45"/>
                <a:gd name="T50" fmla="*/ 194 w 280"/>
                <a:gd name="T51" fmla="*/ 4 h 45"/>
                <a:gd name="T52" fmla="*/ 176 w 280"/>
                <a:gd name="T53" fmla="*/ 2 h 45"/>
                <a:gd name="T54" fmla="*/ 158 w 280"/>
                <a:gd name="T55" fmla="*/ 0 h 45"/>
                <a:gd name="T56" fmla="*/ 140 w 280"/>
                <a:gd name="T5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0" h="45">
                  <a:moveTo>
                    <a:pt x="140" y="0"/>
                  </a:moveTo>
                  <a:lnTo>
                    <a:pt x="140" y="0"/>
                  </a:lnTo>
                  <a:lnTo>
                    <a:pt x="122" y="0"/>
                  </a:lnTo>
                  <a:lnTo>
                    <a:pt x="103" y="2"/>
                  </a:lnTo>
                  <a:lnTo>
                    <a:pt x="86" y="4"/>
                  </a:lnTo>
                  <a:lnTo>
                    <a:pt x="68" y="6"/>
                  </a:lnTo>
                  <a:lnTo>
                    <a:pt x="34" y="1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34" y="33"/>
                  </a:lnTo>
                  <a:lnTo>
                    <a:pt x="68" y="40"/>
                  </a:lnTo>
                  <a:lnTo>
                    <a:pt x="86" y="43"/>
                  </a:lnTo>
                  <a:lnTo>
                    <a:pt x="103" y="44"/>
                  </a:lnTo>
                  <a:lnTo>
                    <a:pt x="122" y="45"/>
                  </a:lnTo>
                  <a:lnTo>
                    <a:pt x="140" y="45"/>
                  </a:lnTo>
                  <a:lnTo>
                    <a:pt x="140" y="45"/>
                  </a:lnTo>
                  <a:lnTo>
                    <a:pt x="158" y="45"/>
                  </a:lnTo>
                  <a:lnTo>
                    <a:pt x="176" y="44"/>
                  </a:lnTo>
                  <a:lnTo>
                    <a:pt x="194" y="43"/>
                  </a:lnTo>
                  <a:lnTo>
                    <a:pt x="211" y="40"/>
                  </a:lnTo>
                  <a:lnTo>
                    <a:pt x="246" y="33"/>
                  </a:lnTo>
                  <a:lnTo>
                    <a:pt x="280" y="23"/>
                  </a:lnTo>
                  <a:lnTo>
                    <a:pt x="280" y="23"/>
                  </a:lnTo>
                  <a:lnTo>
                    <a:pt x="246" y="14"/>
                  </a:lnTo>
                  <a:lnTo>
                    <a:pt x="211" y="6"/>
                  </a:lnTo>
                  <a:lnTo>
                    <a:pt x="194" y="4"/>
                  </a:lnTo>
                  <a:lnTo>
                    <a:pt x="176" y="2"/>
                  </a:lnTo>
                  <a:lnTo>
                    <a:pt x="158" y="0"/>
                  </a:lnTo>
                  <a:lnTo>
                    <a:pt x="14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6" name="Freeform 85"/>
            <p:cNvSpPr>
              <a:spLocks/>
            </p:cNvSpPr>
            <p:nvPr/>
          </p:nvSpPr>
          <p:spPr bwMode="auto">
            <a:xfrm>
              <a:off x="2283884" y="3938732"/>
              <a:ext cx="795616" cy="801422"/>
            </a:xfrm>
            <a:custGeom>
              <a:avLst/>
              <a:gdLst>
                <a:gd name="T0" fmla="*/ 157 w 274"/>
                <a:gd name="T1" fmla="*/ 275 h 275"/>
                <a:gd name="T2" fmla="*/ 122 w 274"/>
                <a:gd name="T3" fmla="*/ 271 h 275"/>
                <a:gd name="T4" fmla="*/ 89 w 274"/>
                <a:gd name="T5" fmla="*/ 260 h 275"/>
                <a:gd name="T6" fmla="*/ 82 w 274"/>
                <a:gd name="T7" fmla="*/ 258 h 275"/>
                <a:gd name="T8" fmla="*/ 70 w 274"/>
                <a:gd name="T9" fmla="*/ 252 h 275"/>
                <a:gd name="T10" fmla="*/ 48 w 274"/>
                <a:gd name="T11" fmla="*/ 237 h 275"/>
                <a:gd name="T12" fmla="*/ 30 w 274"/>
                <a:gd name="T13" fmla="*/ 218 h 275"/>
                <a:gd name="T14" fmla="*/ 15 w 274"/>
                <a:gd name="T15" fmla="*/ 197 h 275"/>
                <a:gd name="T16" fmla="*/ 6 w 274"/>
                <a:gd name="T17" fmla="*/ 173 h 275"/>
                <a:gd name="T18" fmla="*/ 1 w 274"/>
                <a:gd name="T19" fmla="*/ 148 h 275"/>
                <a:gd name="T20" fmla="*/ 0 w 274"/>
                <a:gd name="T21" fmla="*/ 122 h 275"/>
                <a:gd name="T22" fmla="*/ 6 w 274"/>
                <a:gd name="T23" fmla="*/ 96 h 275"/>
                <a:gd name="T24" fmla="*/ 9 w 274"/>
                <a:gd name="T25" fmla="*/ 82 h 275"/>
                <a:gd name="T26" fmla="*/ 19 w 274"/>
                <a:gd name="T27" fmla="*/ 64 h 275"/>
                <a:gd name="T28" fmla="*/ 30 w 274"/>
                <a:gd name="T29" fmla="*/ 48 h 275"/>
                <a:gd name="T30" fmla="*/ 59 w 274"/>
                <a:gd name="T31" fmla="*/ 22 h 275"/>
                <a:gd name="T32" fmla="*/ 94 w 274"/>
                <a:gd name="T33" fmla="*/ 6 h 275"/>
                <a:gd name="T34" fmla="*/ 114 w 274"/>
                <a:gd name="T35" fmla="*/ 1 h 275"/>
                <a:gd name="T36" fmla="*/ 134 w 274"/>
                <a:gd name="T37" fmla="*/ 0 h 275"/>
                <a:gd name="T38" fmla="*/ 147 w 274"/>
                <a:gd name="T39" fmla="*/ 0 h 275"/>
                <a:gd name="T40" fmla="*/ 173 w 274"/>
                <a:gd name="T41" fmla="*/ 6 h 275"/>
                <a:gd name="T42" fmla="*/ 185 w 274"/>
                <a:gd name="T43" fmla="*/ 9 h 275"/>
                <a:gd name="T44" fmla="*/ 209 w 274"/>
                <a:gd name="T45" fmla="*/ 23 h 275"/>
                <a:gd name="T46" fmla="*/ 230 w 274"/>
                <a:gd name="T47" fmla="*/ 40 h 275"/>
                <a:gd name="T48" fmla="*/ 246 w 274"/>
                <a:gd name="T49" fmla="*/ 59 h 275"/>
                <a:gd name="T50" fmla="*/ 258 w 274"/>
                <a:gd name="T51" fmla="*/ 82 h 275"/>
                <a:gd name="T52" fmla="*/ 265 w 274"/>
                <a:gd name="T53" fmla="*/ 108 h 275"/>
                <a:gd name="T54" fmla="*/ 269 w 274"/>
                <a:gd name="T55" fmla="*/ 133 h 275"/>
                <a:gd name="T56" fmla="*/ 266 w 274"/>
                <a:gd name="T57" fmla="*/ 160 h 275"/>
                <a:gd name="T58" fmla="*/ 258 w 274"/>
                <a:gd name="T59" fmla="*/ 185 h 275"/>
                <a:gd name="T60" fmla="*/ 253 w 274"/>
                <a:gd name="T61" fmla="*/ 196 h 275"/>
                <a:gd name="T62" fmla="*/ 241 w 274"/>
                <a:gd name="T63" fmla="*/ 214 h 275"/>
                <a:gd name="T64" fmla="*/ 235 w 274"/>
                <a:gd name="T65" fmla="*/ 224 h 275"/>
                <a:gd name="T66" fmla="*/ 258 w 274"/>
                <a:gd name="T67" fmla="*/ 234 h 275"/>
                <a:gd name="T68" fmla="*/ 259 w 274"/>
                <a:gd name="T69" fmla="*/ 247 h 275"/>
                <a:gd name="T70" fmla="*/ 251 w 274"/>
                <a:gd name="T71" fmla="*/ 252 h 275"/>
                <a:gd name="T72" fmla="*/ 229 w 274"/>
                <a:gd name="T73" fmla="*/ 262 h 275"/>
                <a:gd name="T74" fmla="*/ 197 w 274"/>
                <a:gd name="T75" fmla="*/ 271 h 275"/>
                <a:gd name="T76" fmla="*/ 157 w 274"/>
                <a:gd name="T77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74" h="275">
                  <a:moveTo>
                    <a:pt x="157" y="275"/>
                  </a:moveTo>
                  <a:lnTo>
                    <a:pt x="157" y="275"/>
                  </a:lnTo>
                  <a:lnTo>
                    <a:pt x="140" y="274"/>
                  </a:lnTo>
                  <a:lnTo>
                    <a:pt x="122" y="271"/>
                  </a:lnTo>
                  <a:lnTo>
                    <a:pt x="106" y="267"/>
                  </a:lnTo>
                  <a:lnTo>
                    <a:pt x="89" y="260"/>
                  </a:lnTo>
                  <a:lnTo>
                    <a:pt x="89" y="260"/>
                  </a:lnTo>
                  <a:lnTo>
                    <a:pt x="82" y="258"/>
                  </a:lnTo>
                  <a:lnTo>
                    <a:pt x="82" y="258"/>
                  </a:lnTo>
                  <a:lnTo>
                    <a:pt x="70" y="252"/>
                  </a:lnTo>
                  <a:lnTo>
                    <a:pt x="59" y="245"/>
                  </a:lnTo>
                  <a:lnTo>
                    <a:pt x="48" y="237"/>
                  </a:lnTo>
                  <a:lnTo>
                    <a:pt x="38" y="229"/>
                  </a:lnTo>
                  <a:lnTo>
                    <a:pt x="30" y="218"/>
                  </a:lnTo>
                  <a:lnTo>
                    <a:pt x="21" y="208"/>
                  </a:lnTo>
                  <a:lnTo>
                    <a:pt x="15" y="197"/>
                  </a:lnTo>
                  <a:lnTo>
                    <a:pt x="9" y="185"/>
                  </a:lnTo>
                  <a:lnTo>
                    <a:pt x="6" y="173"/>
                  </a:lnTo>
                  <a:lnTo>
                    <a:pt x="2" y="161"/>
                  </a:lnTo>
                  <a:lnTo>
                    <a:pt x="1" y="148"/>
                  </a:lnTo>
                  <a:lnTo>
                    <a:pt x="0" y="134"/>
                  </a:lnTo>
                  <a:lnTo>
                    <a:pt x="0" y="122"/>
                  </a:lnTo>
                  <a:lnTo>
                    <a:pt x="2" y="109"/>
                  </a:lnTo>
                  <a:lnTo>
                    <a:pt x="6" y="96"/>
                  </a:lnTo>
                  <a:lnTo>
                    <a:pt x="9" y="82"/>
                  </a:lnTo>
                  <a:lnTo>
                    <a:pt x="9" y="82"/>
                  </a:lnTo>
                  <a:lnTo>
                    <a:pt x="14" y="74"/>
                  </a:lnTo>
                  <a:lnTo>
                    <a:pt x="19" y="64"/>
                  </a:lnTo>
                  <a:lnTo>
                    <a:pt x="24" y="56"/>
                  </a:lnTo>
                  <a:lnTo>
                    <a:pt x="30" y="48"/>
                  </a:lnTo>
                  <a:lnTo>
                    <a:pt x="44" y="34"/>
                  </a:lnTo>
                  <a:lnTo>
                    <a:pt x="59" y="22"/>
                  </a:lnTo>
                  <a:lnTo>
                    <a:pt x="76" y="12"/>
                  </a:lnTo>
                  <a:lnTo>
                    <a:pt x="94" y="6"/>
                  </a:lnTo>
                  <a:lnTo>
                    <a:pt x="104" y="3"/>
                  </a:lnTo>
                  <a:lnTo>
                    <a:pt x="114" y="1"/>
                  </a:lnTo>
                  <a:lnTo>
                    <a:pt x="124" y="0"/>
                  </a:lnTo>
                  <a:lnTo>
                    <a:pt x="134" y="0"/>
                  </a:lnTo>
                  <a:lnTo>
                    <a:pt x="134" y="0"/>
                  </a:lnTo>
                  <a:lnTo>
                    <a:pt x="147" y="0"/>
                  </a:lnTo>
                  <a:lnTo>
                    <a:pt x="160" y="2"/>
                  </a:lnTo>
                  <a:lnTo>
                    <a:pt x="173" y="6"/>
                  </a:lnTo>
                  <a:lnTo>
                    <a:pt x="185" y="9"/>
                  </a:lnTo>
                  <a:lnTo>
                    <a:pt x="185" y="9"/>
                  </a:lnTo>
                  <a:lnTo>
                    <a:pt x="198" y="15"/>
                  </a:lnTo>
                  <a:lnTo>
                    <a:pt x="209" y="23"/>
                  </a:lnTo>
                  <a:lnTo>
                    <a:pt x="220" y="30"/>
                  </a:lnTo>
                  <a:lnTo>
                    <a:pt x="230" y="40"/>
                  </a:lnTo>
                  <a:lnTo>
                    <a:pt x="238" y="49"/>
                  </a:lnTo>
                  <a:lnTo>
                    <a:pt x="246" y="59"/>
                  </a:lnTo>
                  <a:lnTo>
                    <a:pt x="253" y="71"/>
                  </a:lnTo>
                  <a:lnTo>
                    <a:pt x="258" y="82"/>
                  </a:lnTo>
                  <a:lnTo>
                    <a:pt x="263" y="94"/>
                  </a:lnTo>
                  <a:lnTo>
                    <a:pt x="265" y="108"/>
                  </a:lnTo>
                  <a:lnTo>
                    <a:pt x="268" y="120"/>
                  </a:lnTo>
                  <a:lnTo>
                    <a:pt x="269" y="133"/>
                  </a:lnTo>
                  <a:lnTo>
                    <a:pt x="268" y="146"/>
                  </a:lnTo>
                  <a:lnTo>
                    <a:pt x="266" y="160"/>
                  </a:lnTo>
                  <a:lnTo>
                    <a:pt x="263" y="172"/>
                  </a:lnTo>
                  <a:lnTo>
                    <a:pt x="258" y="185"/>
                  </a:lnTo>
                  <a:lnTo>
                    <a:pt x="258" y="185"/>
                  </a:lnTo>
                  <a:lnTo>
                    <a:pt x="253" y="196"/>
                  </a:lnTo>
                  <a:lnTo>
                    <a:pt x="248" y="206"/>
                  </a:lnTo>
                  <a:lnTo>
                    <a:pt x="241" y="214"/>
                  </a:lnTo>
                  <a:lnTo>
                    <a:pt x="235" y="224"/>
                  </a:lnTo>
                  <a:lnTo>
                    <a:pt x="235" y="224"/>
                  </a:lnTo>
                  <a:lnTo>
                    <a:pt x="246" y="229"/>
                  </a:lnTo>
                  <a:lnTo>
                    <a:pt x="258" y="234"/>
                  </a:lnTo>
                  <a:lnTo>
                    <a:pt x="274" y="239"/>
                  </a:lnTo>
                  <a:lnTo>
                    <a:pt x="259" y="247"/>
                  </a:lnTo>
                  <a:lnTo>
                    <a:pt x="259" y="247"/>
                  </a:lnTo>
                  <a:lnTo>
                    <a:pt x="251" y="252"/>
                  </a:lnTo>
                  <a:lnTo>
                    <a:pt x="241" y="257"/>
                  </a:lnTo>
                  <a:lnTo>
                    <a:pt x="229" y="262"/>
                  </a:lnTo>
                  <a:lnTo>
                    <a:pt x="214" y="267"/>
                  </a:lnTo>
                  <a:lnTo>
                    <a:pt x="197" y="271"/>
                  </a:lnTo>
                  <a:lnTo>
                    <a:pt x="178" y="274"/>
                  </a:lnTo>
                  <a:lnTo>
                    <a:pt x="157" y="275"/>
                  </a:lnTo>
                  <a:lnTo>
                    <a:pt x="157" y="275"/>
                  </a:lnTo>
                  <a:close/>
                </a:path>
              </a:pathLst>
            </a:custGeom>
            <a:solidFill>
              <a:srgbClr val="008D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7" name="Freeform 86"/>
            <p:cNvSpPr>
              <a:spLocks noEditPoints="1"/>
            </p:cNvSpPr>
            <p:nvPr/>
          </p:nvSpPr>
          <p:spPr bwMode="auto">
            <a:xfrm>
              <a:off x="2260655" y="3915498"/>
              <a:ext cx="871110" cy="842075"/>
            </a:xfrm>
            <a:custGeom>
              <a:avLst/>
              <a:gdLst>
                <a:gd name="T0" fmla="*/ 154 w 300"/>
                <a:gd name="T1" fmla="*/ 15 h 290"/>
                <a:gd name="T2" fmla="*/ 191 w 300"/>
                <a:gd name="T3" fmla="*/ 25 h 290"/>
                <a:gd name="T4" fmla="*/ 214 w 300"/>
                <a:gd name="T5" fmla="*/ 37 h 290"/>
                <a:gd name="T6" fmla="*/ 240 w 300"/>
                <a:gd name="T7" fmla="*/ 62 h 290"/>
                <a:gd name="T8" fmla="*/ 260 w 300"/>
                <a:gd name="T9" fmla="*/ 94 h 290"/>
                <a:gd name="T10" fmla="*/ 268 w 300"/>
                <a:gd name="T11" fmla="*/ 129 h 290"/>
                <a:gd name="T12" fmla="*/ 267 w 300"/>
                <a:gd name="T13" fmla="*/ 165 h 290"/>
                <a:gd name="T14" fmla="*/ 260 w 300"/>
                <a:gd name="T15" fmla="*/ 191 h 290"/>
                <a:gd name="T16" fmla="*/ 239 w 300"/>
                <a:gd name="T17" fmla="*/ 224 h 290"/>
                <a:gd name="T18" fmla="*/ 238 w 300"/>
                <a:gd name="T19" fmla="*/ 237 h 290"/>
                <a:gd name="T20" fmla="*/ 263 w 300"/>
                <a:gd name="T21" fmla="*/ 249 h 290"/>
                <a:gd name="T22" fmla="*/ 248 w 300"/>
                <a:gd name="T23" fmla="*/ 258 h 290"/>
                <a:gd name="T24" fmla="*/ 204 w 300"/>
                <a:gd name="T25" fmla="*/ 272 h 290"/>
                <a:gd name="T26" fmla="*/ 165 w 300"/>
                <a:gd name="T27" fmla="*/ 276 h 290"/>
                <a:gd name="T28" fmla="*/ 117 w 300"/>
                <a:gd name="T29" fmla="*/ 268 h 290"/>
                <a:gd name="T30" fmla="*/ 94 w 300"/>
                <a:gd name="T31" fmla="*/ 259 h 290"/>
                <a:gd name="T32" fmla="*/ 71 w 300"/>
                <a:gd name="T33" fmla="*/ 247 h 290"/>
                <a:gd name="T34" fmla="*/ 44 w 300"/>
                <a:gd name="T35" fmla="*/ 222 h 290"/>
                <a:gd name="T36" fmla="*/ 24 w 300"/>
                <a:gd name="T37" fmla="*/ 191 h 290"/>
                <a:gd name="T38" fmla="*/ 16 w 300"/>
                <a:gd name="T39" fmla="*/ 156 h 290"/>
                <a:gd name="T40" fmla="*/ 17 w 300"/>
                <a:gd name="T41" fmla="*/ 118 h 290"/>
                <a:gd name="T42" fmla="*/ 24 w 300"/>
                <a:gd name="T43" fmla="*/ 94 h 290"/>
                <a:gd name="T44" fmla="*/ 45 w 300"/>
                <a:gd name="T45" fmla="*/ 60 h 290"/>
                <a:gd name="T46" fmla="*/ 89 w 300"/>
                <a:gd name="T47" fmla="*/ 27 h 290"/>
                <a:gd name="T48" fmla="*/ 142 w 300"/>
                <a:gd name="T49" fmla="*/ 15 h 290"/>
                <a:gd name="T50" fmla="*/ 131 w 300"/>
                <a:gd name="T51" fmla="*/ 0 h 290"/>
                <a:gd name="T52" fmla="*/ 100 w 300"/>
                <a:gd name="T53" fmla="*/ 7 h 290"/>
                <a:gd name="T54" fmla="*/ 72 w 300"/>
                <a:gd name="T55" fmla="*/ 19 h 290"/>
                <a:gd name="T56" fmla="*/ 46 w 300"/>
                <a:gd name="T57" fmla="*/ 37 h 290"/>
                <a:gd name="T58" fmla="*/ 26 w 300"/>
                <a:gd name="T59" fmla="*/ 60 h 290"/>
                <a:gd name="T60" fmla="*/ 11 w 300"/>
                <a:gd name="T61" fmla="*/ 88 h 290"/>
                <a:gd name="T62" fmla="*/ 3 w 300"/>
                <a:gd name="T63" fmla="*/ 116 h 290"/>
                <a:gd name="T64" fmla="*/ 0 w 300"/>
                <a:gd name="T65" fmla="*/ 157 h 290"/>
                <a:gd name="T66" fmla="*/ 11 w 300"/>
                <a:gd name="T67" fmla="*/ 196 h 290"/>
                <a:gd name="T68" fmla="*/ 32 w 300"/>
                <a:gd name="T69" fmla="*/ 231 h 290"/>
                <a:gd name="T70" fmla="*/ 62 w 300"/>
                <a:gd name="T71" fmla="*/ 260 h 290"/>
                <a:gd name="T72" fmla="*/ 88 w 300"/>
                <a:gd name="T73" fmla="*/ 273 h 290"/>
                <a:gd name="T74" fmla="*/ 112 w 300"/>
                <a:gd name="T75" fmla="*/ 282 h 290"/>
                <a:gd name="T76" fmla="*/ 165 w 300"/>
                <a:gd name="T77" fmla="*/ 290 h 290"/>
                <a:gd name="T78" fmla="*/ 206 w 300"/>
                <a:gd name="T79" fmla="*/ 287 h 290"/>
                <a:gd name="T80" fmla="*/ 253 w 300"/>
                <a:gd name="T81" fmla="*/ 272 h 290"/>
                <a:gd name="T82" fmla="*/ 300 w 300"/>
                <a:gd name="T83" fmla="*/ 244 h 290"/>
                <a:gd name="T84" fmla="*/ 254 w 300"/>
                <a:gd name="T85" fmla="*/ 230 h 290"/>
                <a:gd name="T86" fmla="*/ 273 w 300"/>
                <a:gd name="T87" fmla="*/ 196 h 290"/>
                <a:gd name="T88" fmla="*/ 282 w 300"/>
                <a:gd name="T89" fmla="*/ 169 h 290"/>
                <a:gd name="T90" fmla="*/ 283 w 300"/>
                <a:gd name="T91" fmla="*/ 128 h 290"/>
                <a:gd name="T92" fmla="*/ 273 w 300"/>
                <a:gd name="T93" fmla="*/ 88 h 290"/>
                <a:gd name="T94" fmla="*/ 253 w 300"/>
                <a:gd name="T95" fmla="*/ 53 h 290"/>
                <a:gd name="T96" fmla="*/ 221 w 300"/>
                <a:gd name="T97" fmla="*/ 25 h 290"/>
                <a:gd name="T98" fmla="*/ 197 w 300"/>
                <a:gd name="T99" fmla="*/ 11 h 290"/>
                <a:gd name="T100" fmla="*/ 155 w 300"/>
                <a:gd name="T101" fmla="*/ 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00" h="290">
                  <a:moveTo>
                    <a:pt x="142" y="15"/>
                  </a:moveTo>
                  <a:lnTo>
                    <a:pt x="142" y="15"/>
                  </a:lnTo>
                  <a:lnTo>
                    <a:pt x="154" y="15"/>
                  </a:lnTo>
                  <a:lnTo>
                    <a:pt x="166" y="17"/>
                  </a:lnTo>
                  <a:lnTo>
                    <a:pt x="179" y="20"/>
                  </a:lnTo>
                  <a:lnTo>
                    <a:pt x="191" y="25"/>
                  </a:lnTo>
                  <a:lnTo>
                    <a:pt x="191" y="25"/>
                  </a:lnTo>
                  <a:lnTo>
                    <a:pt x="203" y="31"/>
                  </a:lnTo>
                  <a:lnTo>
                    <a:pt x="214" y="37"/>
                  </a:lnTo>
                  <a:lnTo>
                    <a:pt x="223" y="44"/>
                  </a:lnTo>
                  <a:lnTo>
                    <a:pt x="232" y="53"/>
                  </a:lnTo>
                  <a:lnTo>
                    <a:pt x="240" y="62"/>
                  </a:lnTo>
                  <a:lnTo>
                    <a:pt x="248" y="72"/>
                  </a:lnTo>
                  <a:lnTo>
                    <a:pt x="254" y="83"/>
                  </a:lnTo>
                  <a:lnTo>
                    <a:pt x="260" y="94"/>
                  </a:lnTo>
                  <a:lnTo>
                    <a:pt x="263" y="105"/>
                  </a:lnTo>
                  <a:lnTo>
                    <a:pt x="266" y="117"/>
                  </a:lnTo>
                  <a:lnTo>
                    <a:pt x="268" y="129"/>
                  </a:lnTo>
                  <a:lnTo>
                    <a:pt x="270" y="141"/>
                  </a:lnTo>
                  <a:lnTo>
                    <a:pt x="268" y="153"/>
                  </a:lnTo>
                  <a:lnTo>
                    <a:pt x="267" y="165"/>
                  </a:lnTo>
                  <a:lnTo>
                    <a:pt x="263" y="179"/>
                  </a:lnTo>
                  <a:lnTo>
                    <a:pt x="260" y="191"/>
                  </a:lnTo>
                  <a:lnTo>
                    <a:pt x="260" y="191"/>
                  </a:lnTo>
                  <a:lnTo>
                    <a:pt x="254" y="202"/>
                  </a:lnTo>
                  <a:lnTo>
                    <a:pt x="246" y="213"/>
                  </a:lnTo>
                  <a:lnTo>
                    <a:pt x="239" y="224"/>
                  </a:lnTo>
                  <a:lnTo>
                    <a:pt x="231" y="232"/>
                  </a:lnTo>
                  <a:lnTo>
                    <a:pt x="231" y="232"/>
                  </a:lnTo>
                  <a:lnTo>
                    <a:pt x="238" y="237"/>
                  </a:lnTo>
                  <a:lnTo>
                    <a:pt x="245" y="242"/>
                  </a:lnTo>
                  <a:lnTo>
                    <a:pt x="254" y="245"/>
                  </a:lnTo>
                  <a:lnTo>
                    <a:pt x="263" y="249"/>
                  </a:lnTo>
                  <a:lnTo>
                    <a:pt x="263" y="249"/>
                  </a:lnTo>
                  <a:lnTo>
                    <a:pt x="256" y="254"/>
                  </a:lnTo>
                  <a:lnTo>
                    <a:pt x="248" y="258"/>
                  </a:lnTo>
                  <a:lnTo>
                    <a:pt x="236" y="262"/>
                  </a:lnTo>
                  <a:lnTo>
                    <a:pt x="221" y="267"/>
                  </a:lnTo>
                  <a:lnTo>
                    <a:pt x="204" y="272"/>
                  </a:lnTo>
                  <a:lnTo>
                    <a:pt x="186" y="275"/>
                  </a:lnTo>
                  <a:lnTo>
                    <a:pt x="165" y="276"/>
                  </a:lnTo>
                  <a:lnTo>
                    <a:pt x="165" y="276"/>
                  </a:lnTo>
                  <a:lnTo>
                    <a:pt x="149" y="275"/>
                  </a:lnTo>
                  <a:lnTo>
                    <a:pt x="134" y="272"/>
                  </a:lnTo>
                  <a:lnTo>
                    <a:pt x="117" y="268"/>
                  </a:lnTo>
                  <a:lnTo>
                    <a:pt x="101" y="262"/>
                  </a:lnTo>
                  <a:lnTo>
                    <a:pt x="101" y="262"/>
                  </a:lnTo>
                  <a:lnTo>
                    <a:pt x="94" y="259"/>
                  </a:lnTo>
                  <a:lnTo>
                    <a:pt x="94" y="259"/>
                  </a:lnTo>
                  <a:lnTo>
                    <a:pt x="82" y="254"/>
                  </a:lnTo>
                  <a:lnTo>
                    <a:pt x="71" y="247"/>
                  </a:lnTo>
                  <a:lnTo>
                    <a:pt x="61" y="239"/>
                  </a:lnTo>
                  <a:lnTo>
                    <a:pt x="51" y="231"/>
                  </a:lnTo>
                  <a:lnTo>
                    <a:pt x="44" y="222"/>
                  </a:lnTo>
                  <a:lnTo>
                    <a:pt x="37" y="211"/>
                  </a:lnTo>
                  <a:lnTo>
                    <a:pt x="29" y="202"/>
                  </a:lnTo>
                  <a:lnTo>
                    <a:pt x="24" y="191"/>
                  </a:lnTo>
                  <a:lnTo>
                    <a:pt x="21" y="179"/>
                  </a:lnTo>
                  <a:lnTo>
                    <a:pt x="17" y="167"/>
                  </a:lnTo>
                  <a:lnTo>
                    <a:pt x="16" y="156"/>
                  </a:lnTo>
                  <a:lnTo>
                    <a:pt x="15" y="142"/>
                  </a:lnTo>
                  <a:lnTo>
                    <a:pt x="16" y="130"/>
                  </a:lnTo>
                  <a:lnTo>
                    <a:pt x="17" y="118"/>
                  </a:lnTo>
                  <a:lnTo>
                    <a:pt x="21" y="106"/>
                  </a:lnTo>
                  <a:lnTo>
                    <a:pt x="24" y="94"/>
                  </a:lnTo>
                  <a:lnTo>
                    <a:pt x="24" y="94"/>
                  </a:lnTo>
                  <a:lnTo>
                    <a:pt x="29" y="84"/>
                  </a:lnTo>
                  <a:lnTo>
                    <a:pt x="33" y="76"/>
                  </a:lnTo>
                  <a:lnTo>
                    <a:pt x="45" y="60"/>
                  </a:lnTo>
                  <a:lnTo>
                    <a:pt x="57" y="47"/>
                  </a:lnTo>
                  <a:lnTo>
                    <a:pt x="72" y="36"/>
                  </a:lnTo>
                  <a:lnTo>
                    <a:pt x="89" y="27"/>
                  </a:lnTo>
                  <a:lnTo>
                    <a:pt x="106" y="20"/>
                  </a:lnTo>
                  <a:lnTo>
                    <a:pt x="124" y="16"/>
                  </a:lnTo>
                  <a:lnTo>
                    <a:pt x="142" y="15"/>
                  </a:lnTo>
                  <a:close/>
                  <a:moveTo>
                    <a:pt x="142" y="0"/>
                  </a:moveTo>
                  <a:lnTo>
                    <a:pt x="142" y="0"/>
                  </a:lnTo>
                  <a:lnTo>
                    <a:pt x="131" y="0"/>
                  </a:lnTo>
                  <a:lnTo>
                    <a:pt x="120" y="2"/>
                  </a:lnTo>
                  <a:lnTo>
                    <a:pt x="111" y="3"/>
                  </a:lnTo>
                  <a:lnTo>
                    <a:pt x="100" y="7"/>
                  </a:lnTo>
                  <a:lnTo>
                    <a:pt x="90" y="10"/>
                  </a:lnTo>
                  <a:lnTo>
                    <a:pt x="82" y="14"/>
                  </a:lnTo>
                  <a:lnTo>
                    <a:pt x="72" y="19"/>
                  </a:lnTo>
                  <a:lnTo>
                    <a:pt x="63" y="23"/>
                  </a:lnTo>
                  <a:lnTo>
                    <a:pt x="55" y="30"/>
                  </a:lnTo>
                  <a:lnTo>
                    <a:pt x="46" y="37"/>
                  </a:lnTo>
                  <a:lnTo>
                    <a:pt x="39" y="44"/>
                  </a:lnTo>
                  <a:lnTo>
                    <a:pt x="33" y="51"/>
                  </a:lnTo>
                  <a:lnTo>
                    <a:pt x="26" y="60"/>
                  </a:lnTo>
                  <a:lnTo>
                    <a:pt x="21" y="68"/>
                  </a:lnTo>
                  <a:lnTo>
                    <a:pt x="15" y="78"/>
                  </a:lnTo>
                  <a:lnTo>
                    <a:pt x="11" y="88"/>
                  </a:lnTo>
                  <a:lnTo>
                    <a:pt x="11" y="88"/>
                  </a:lnTo>
                  <a:lnTo>
                    <a:pt x="6" y="101"/>
                  </a:lnTo>
                  <a:lnTo>
                    <a:pt x="3" y="116"/>
                  </a:lnTo>
                  <a:lnTo>
                    <a:pt x="0" y="129"/>
                  </a:lnTo>
                  <a:lnTo>
                    <a:pt x="0" y="142"/>
                  </a:lnTo>
                  <a:lnTo>
                    <a:pt x="0" y="157"/>
                  </a:lnTo>
                  <a:lnTo>
                    <a:pt x="3" y="170"/>
                  </a:lnTo>
                  <a:lnTo>
                    <a:pt x="6" y="184"/>
                  </a:lnTo>
                  <a:lnTo>
                    <a:pt x="11" y="196"/>
                  </a:lnTo>
                  <a:lnTo>
                    <a:pt x="17" y="209"/>
                  </a:lnTo>
                  <a:lnTo>
                    <a:pt x="23" y="220"/>
                  </a:lnTo>
                  <a:lnTo>
                    <a:pt x="32" y="231"/>
                  </a:lnTo>
                  <a:lnTo>
                    <a:pt x="41" y="242"/>
                  </a:lnTo>
                  <a:lnTo>
                    <a:pt x="51" y="251"/>
                  </a:lnTo>
                  <a:lnTo>
                    <a:pt x="62" y="260"/>
                  </a:lnTo>
                  <a:lnTo>
                    <a:pt x="74" y="267"/>
                  </a:lnTo>
                  <a:lnTo>
                    <a:pt x="88" y="273"/>
                  </a:lnTo>
                  <a:lnTo>
                    <a:pt x="88" y="273"/>
                  </a:lnTo>
                  <a:lnTo>
                    <a:pt x="95" y="276"/>
                  </a:lnTo>
                  <a:lnTo>
                    <a:pt x="95" y="276"/>
                  </a:lnTo>
                  <a:lnTo>
                    <a:pt x="112" y="282"/>
                  </a:lnTo>
                  <a:lnTo>
                    <a:pt x="129" y="287"/>
                  </a:lnTo>
                  <a:lnTo>
                    <a:pt x="147" y="290"/>
                  </a:lnTo>
                  <a:lnTo>
                    <a:pt x="165" y="290"/>
                  </a:lnTo>
                  <a:lnTo>
                    <a:pt x="165" y="290"/>
                  </a:lnTo>
                  <a:lnTo>
                    <a:pt x="187" y="289"/>
                  </a:lnTo>
                  <a:lnTo>
                    <a:pt x="206" y="287"/>
                  </a:lnTo>
                  <a:lnTo>
                    <a:pt x="225" y="282"/>
                  </a:lnTo>
                  <a:lnTo>
                    <a:pt x="240" y="277"/>
                  </a:lnTo>
                  <a:lnTo>
                    <a:pt x="253" y="272"/>
                  </a:lnTo>
                  <a:lnTo>
                    <a:pt x="262" y="267"/>
                  </a:lnTo>
                  <a:lnTo>
                    <a:pt x="272" y="262"/>
                  </a:lnTo>
                  <a:lnTo>
                    <a:pt x="300" y="244"/>
                  </a:lnTo>
                  <a:lnTo>
                    <a:pt x="268" y="235"/>
                  </a:lnTo>
                  <a:lnTo>
                    <a:pt x="268" y="235"/>
                  </a:lnTo>
                  <a:lnTo>
                    <a:pt x="254" y="230"/>
                  </a:lnTo>
                  <a:lnTo>
                    <a:pt x="254" y="230"/>
                  </a:lnTo>
                  <a:lnTo>
                    <a:pt x="265" y="214"/>
                  </a:lnTo>
                  <a:lnTo>
                    <a:pt x="273" y="196"/>
                  </a:lnTo>
                  <a:lnTo>
                    <a:pt x="273" y="196"/>
                  </a:lnTo>
                  <a:lnTo>
                    <a:pt x="278" y="182"/>
                  </a:lnTo>
                  <a:lnTo>
                    <a:pt x="282" y="169"/>
                  </a:lnTo>
                  <a:lnTo>
                    <a:pt x="283" y="154"/>
                  </a:lnTo>
                  <a:lnTo>
                    <a:pt x="284" y="141"/>
                  </a:lnTo>
                  <a:lnTo>
                    <a:pt x="283" y="128"/>
                  </a:lnTo>
                  <a:lnTo>
                    <a:pt x="282" y="113"/>
                  </a:lnTo>
                  <a:lnTo>
                    <a:pt x="278" y="100"/>
                  </a:lnTo>
                  <a:lnTo>
                    <a:pt x="273" y="88"/>
                  </a:lnTo>
                  <a:lnTo>
                    <a:pt x="267" y="76"/>
                  </a:lnTo>
                  <a:lnTo>
                    <a:pt x="260" y="64"/>
                  </a:lnTo>
                  <a:lnTo>
                    <a:pt x="253" y="53"/>
                  </a:lnTo>
                  <a:lnTo>
                    <a:pt x="243" y="42"/>
                  </a:lnTo>
                  <a:lnTo>
                    <a:pt x="233" y="33"/>
                  </a:lnTo>
                  <a:lnTo>
                    <a:pt x="221" y="25"/>
                  </a:lnTo>
                  <a:lnTo>
                    <a:pt x="209" y="17"/>
                  </a:lnTo>
                  <a:lnTo>
                    <a:pt x="197" y="11"/>
                  </a:lnTo>
                  <a:lnTo>
                    <a:pt x="197" y="11"/>
                  </a:lnTo>
                  <a:lnTo>
                    <a:pt x="183" y="7"/>
                  </a:lnTo>
                  <a:lnTo>
                    <a:pt x="170" y="3"/>
                  </a:lnTo>
                  <a:lnTo>
                    <a:pt x="155" y="0"/>
                  </a:lnTo>
                  <a:lnTo>
                    <a:pt x="142" y="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8" name="Freeform 87"/>
            <p:cNvSpPr>
              <a:spLocks/>
            </p:cNvSpPr>
            <p:nvPr/>
          </p:nvSpPr>
          <p:spPr bwMode="auto">
            <a:xfrm>
              <a:off x="2301305" y="3956156"/>
              <a:ext cx="743347" cy="760772"/>
            </a:xfrm>
            <a:custGeom>
              <a:avLst/>
              <a:gdLst>
                <a:gd name="T0" fmla="*/ 127 w 255"/>
                <a:gd name="T1" fmla="*/ 0 h 261"/>
                <a:gd name="T2" fmla="*/ 151 w 255"/>
                <a:gd name="T3" fmla="*/ 2 h 261"/>
                <a:gd name="T4" fmla="*/ 176 w 255"/>
                <a:gd name="T5" fmla="*/ 10 h 261"/>
                <a:gd name="T6" fmla="*/ 188 w 255"/>
                <a:gd name="T7" fmla="*/ 16 h 261"/>
                <a:gd name="T8" fmla="*/ 208 w 255"/>
                <a:gd name="T9" fmla="*/ 29 h 261"/>
                <a:gd name="T10" fmla="*/ 225 w 255"/>
                <a:gd name="T11" fmla="*/ 47 h 261"/>
                <a:gd name="T12" fmla="*/ 239 w 255"/>
                <a:gd name="T13" fmla="*/ 68 h 261"/>
                <a:gd name="T14" fmla="*/ 248 w 255"/>
                <a:gd name="T15" fmla="*/ 90 h 261"/>
                <a:gd name="T16" fmla="*/ 253 w 255"/>
                <a:gd name="T17" fmla="*/ 114 h 261"/>
                <a:gd name="T18" fmla="*/ 253 w 255"/>
                <a:gd name="T19" fmla="*/ 138 h 261"/>
                <a:gd name="T20" fmla="*/ 248 w 255"/>
                <a:gd name="T21" fmla="*/ 164 h 261"/>
                <a:gd name="T22" fmla="*/ 245 w 255"/>
                <a:gd name="T23" fmla="*/ 176 h 261"/>
                <a:gd name="T24" fmla="*/ 231 w 255"/>
                <a:gd name="T25" fmla="*/ 198 h 261"/>
                <a:gd name="T26" fmla="*/ 216 w 255"/>
                <a:gd name="T27" fmla="*/ 217 h 261"/>
                <a:gd name="T28" fmla="*/ 223 w 255"/>
                <a:gd name="T29" fmla="*/ 222 h 261"/>
                <a:gd name="T30" fmla="*/ 239 w 255"/>
                <a:gd name="T31" fmla="*/ 230 h 261"/>
                <a:gd name="T32" fmla="*/ 248 w 255"/>
                <a:gd name="T33" fmla="*/ 234 h 261"/>
                <a:gd name="T34" fmla="*/ 233 w 255"/>
                <a:gd name="T35" fmla="*/ 243 h 261"/>
                <a:gd name="T36" fmla="*/ 206 w 255"/>
                <a:gd name="T37" fmla="*/ 252 h 261"/>
                <a:gd name="T38" fmla="*/ 171 w 255"/>
                <a:gd name="T39" fmla="*/ 260 h 261"/>
                <a:gd name="T40" fmla="*/ 150 w 255"/>
                <a:gd name="T41" fmla="*/ 261 h 261"/>
                <a:gd name="T42" fmla="*/ 119 w 255"/>
                <a:gd name="T43" fmla="*/ 257 h 261"/>
                <a:gd name="T44" fmla="*/ 86 w 255"/>
                <a:gd name="T45" fmla="*/ 247 h 261"/>
                <a:gd name="T46" fmla="*/ 79 w 255"/>
                <a:gd name="T47" fmla="*/ 244 h 261"/>
                <a:gd name="T48" fmla="*/ 67 w 255"/>
                <a:gd name="T49" fmla="*/ 239 h 261"/>
                <a:gd name="T50" fmla="*/ 46 w 255"/>
                <a:gd name="T51" fmla="*/ 224 h 261"/>
                <a:gd name="T52" fmla="*/ 29 w 255"/>
                <a:gd name="T53" fmla="*/ 207 h 261"/>
                <a:gd name="T54" fmla="*/ 14 w 255"/>
                <a:gd name="T55" fmla="*/ 187 h 261"/>
                <a:gd name="T56" fmla="*/ 6 w 255"/>
                <a:gd name="T57" fmla="*/ 164 h 261"/>
                <a:gd name="T58" fmla="*/ 1 w 255"/>
                <a:gd name="T59" fmla="*/ 141 h 261"/>
                <a:gd name="T60" fmla="*/ 1 w 255"/>
                <a:gd name="T61" fmla="*/ 115 h 261"/>
                <a:gd name="T62" fmla="*/ 6 w 255"/>
                <a:gd name="T63" fmla="*/ 91 h 261"/>
                <a:gd name="T64" fmla="*/ 9 w 255"/>
                <a:gd name="T65" fmla="*/ 79 h 261"/>
                <a:gd name="T66" fmla="*/ 18 w 255"/>
                <a:gd name="T67" fmla="*/ 61 h 261"/>
                <a:gd name="T68" fmla="*/ 42 w 255"/>
                <a:gd name="T69" fmla="*/ 32 h 261"/>
                <a:gd name="T70" fmla="*/ 74 w 255"/>
                <a:gd name="T71" fmla="*/ 12 h 261"/>
                <a:gd name="T72" fmla="*/ 109 w 255"/>
                <a:gd name="T73" fmla="*/ 1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5" h="261">
                  <a:moveTo>
                    <a:pt x="127" y="0"/>
                  </a:moveTo>
                  <a:lnTo>
                    <a:pt x="127" y="0"/>
                  </a:lnTo>
                  <a:lnTo>
                    <a:pt x="139" y="0"/>
                  </a:lnTo>
                  <a:lnTo>
                    <a:pt x="151" y="2"/>
                  </a:lnTo>
                  <a:lnTo>
                    <a:pt x="164" y="5"/>
                  </a:lnTo>
                  <a:lnTo>
                    <a:pt x="176" y="10"/>
                  </a:lnTo>
                  <a:lnTo>
                    <a:pt x="176" y="10"/>
                  </a:lnTo>
                  <a:lnTo>
                    <a:pt x="188" y="16"/>
                  </a:lnTo>
                  <a:lnTo>
                    <a:pt x="199" y="22"/>
                  </a:lnTo>
                  <a:lnTo>
                    <a:pt x="208" y="29"/>
                  </a:lnTo>
                  <a:lnTo>
                    <a:pt x="217" y="38"/>
                  </a:lnTo>
                  <a:lnTo>
                    <a:pt x="225" y="47"/>
                  </a:lnTo>
                  <a:lnTo>
                    <a:pt x="233" y="57"/>
                  </a:lnTo>
                  <a:lnTo>
                    <a:pt x="239" y="68"/>
                  </a:lnTo>
                  <a:lnTo>
                    <a:pt x="245" y="79"/>
                  </a:lnTo>
                  <a:lnTo>
                    <a:pt x="248" y="90"/>
                  </a:lnTo>
                  <a:lnTo>
                    <a:pt x="251" y="102"/>
                  </a:lnTo>
                  <a:lnTo>
                    <a:pt x="253" y="114"/>
                  </a:lnTo>
                  <a:lnTo>
                    <a:pt x="255" y="126"/>
                  </a:lnTo>
                  <a:lnTo>
                    <a:pt x="253" y="138"/>
                  </a:lnTo>
                  <a:lnTo>
                    <a:pt x="252" y="150"/>
                  </a:lnTo>
                  <a:lnTo>
                    <a:pt x="248" y="164"/>
                  </a:lnTo>
                  <a:lnTo>
                    <a:pt x="245" y="176"/>
                  </a:lnTo>
                  <a:lnTo>
                    <a:pt x="245" y="176"/>
                  </a:lnTo>
                  <a:lnTo>
                    <a:pt x="239" y="187"/>
                  </a:lnTo>
                  <a:lnTo>
                    <a:pt x="231" y="198"/>
                  </a:lnTo>
                  <a:lnTo>
                    <a:pt x="224" y="209"/>
                  </a:lnTo>
                  <a:lnTo>
                    <a:pt x="216" y="217"/>
                  </a:lnTo>
                  <a:lnTo>
                    <a:pt x="216" y="217"/>
                  </a:lnTo>
                  <a:lnTo>
                    <a:pt x="223" y="222"/>
                  </a:lnTo>
                  <a:lnTo>
                    <a:pt x="230" y="227"/>
                  </a:lnTo>
                  <a:lnTo>
                    <a:pt x="239" y="230"/>
                  </a:lnTo>
                  <a:lnTo>
                    <a:pt x="248" y="234"/>
                  </a:lnTo>
                  <a:lnTo>
                    <a:pt x="248" y="234"/>
                  </a:lnTo>
                  <a:lnTo>
                    <a:pt x="241" y="239"/>
                  </a:lnTo>
                  <a:lnTo>
                    <a:pt x="233" y="243"/>
                  </a:lnTo>
                  <a:lnTo>
                    <a:pt x="221" y="247"/>
                  </a:lnTo>
                  <a:lnTo>
                    <a:pt x="206" y="252"/>
                  </a:lnTo>
                  <a:lnTo>
                    <a:pt x="189" y="257"/>
                  </a:lnTo>
                  <a:lnTo>
                    <a:pt x="171" y="260"/>
                  </a:lnTo>
                  <a:lnTo>
                    <a:pt x="150" y="261"/>
                  </a:lnTo>
                  <a:lnTo>
                    <a:pt x="150" y="261"/>
                  </a:lnTo>
                  <a:lnTo>
                    <a:pt x="134" y="260"/>
                  </a:lnTo>
                  <a:lnTo>
                    <a:pt x="119" y="257"/>
                  </a:lnTo>
                  <a:lnTo>
                    <a:pt x="102" y="253"/>
                  </a:lnTo>
                  <a:lnTo>
                    <a:pt x="86" y="247"/>
                  </a:lnTo>
                  <a:lnTo>
                    <a:pt x="86" y="247"/>
                  </a:lnTo>
                  <a:lnTo>
                    <a:pt x="79" y="244"/>
                  </a:lnTo>
                  <a:lnTo>
                    <a:pt x="79" y="244"/>
                  </a:lnTo>
                  <a:lnTo>
                    <a:pt x="67" y="239"/>
                  </a:lnTo>
                  <a:lnTo>
                    <a:pt x="56" y="232"/>
                  </a:lnTo>
                  <a:lnTo>
                    <a:pt x="46" y="224"/>
                  </a:lnTo>
                  <a:lnTo>
                    <a:pt x="36" y="216"/>
                  </a:lnTo>
                  <a:lnTo>
                    <a:pt x="29" y="207"/>
                  </a:lnTo>
                  <a:lnTo>
                    <a:pt x="22" y="196"/>
                  </a:lnTo>
                  <a:lnTo>
                    <a:pt x="14" y="187"/>
                  </a:lnTo>
                  <a:lnTo>
                    <a:pt x="9" y="176"/>
                  </a:lnTo>
                  <a:lnTo>
                    <a:pt x="6" y="164"/>
                  </a:lnTo>
                  <a:lnTo>
                    <a:pt x="2" y="152"/>
                  </a:lnTo>
                  <a:lnTo>
                    <a:pt x="1" y="141"/>
                  </a:lnTo>
                  <a:lnTo>
                    <a:pt x="0" y="127"/>
                  </a:lnTo>
                  <a:lnTo>
                    <a:pt x="1" y="115"/>
                  </a:lnTo>
                  <a:lnTo>
                    <a:pt x="2" y="103"/>
                  </a:lnTo>
                  <a:lnTo>
                    <a:pt x="6" y="91"/>
                  </a:lnTo>
                  <a:lnTo>
                    <a:pt x="9" y="79"/>
                  </a:lnTo>
                  <a:lnTo>
                    <a:pt x="9" y="79"/>
                  </a:lnTo>
                  <a:lnTo>
                    <a:pt x="14" y="69"/>
                  </a:lnTo>
                  <a:lnTo>
                    <a:pt x="18" y="61"/>
                  </a:lnTo>
                  <a:lnTo>
                    <a:pt x="30" y="45"/>
                  </a:lnTo>
                  <a:lnTo>
                    <a:pt x="42" y="32"/>
                  </a:lnTo>
                  <a:lnTo>
                    <a:pt x="57" y="21"/>
                  </a:lnTo>
                  <a:lnTo>
                    <a:pt x="74" y="12"/>
                  </a:lnTo>
                  <a:lnTo>
                    <a:pt x="91" y="5"/>
                  </a:lnTo>
                  <a:lnTo>
                    <a:pt x="109" y="1"/>
                  </a:lnTo>
                  <a:lnTo>
                    <a:pt x="12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9" name="Freeform 88"/>
            <p:cNvSpPr>
              <a:spLocks/>
            </p:cNvSpPr>
            <p:nvPr/>
          </p:nvSpPr>
          <p:spPr bwMode="auto">
            <a:xfrm>
              <a:off x="2260655" y="3915498"/>
              <a:ext cx="871110" cy="842075"/>
            </a:xfrm>
            <a:custGeom>
              <a:avLst/>
              <a:gdLst>
                <a:gd name="T0" fmla="*/ 142 w 300"/>
                <a:gd name="T1" fmla="*/ 0 h 290"/>
                <a:gd name="T2" fmla="*/ 120 w 300"/>
                <a:gd name="T3" fmla="*/ 2 h 290"/>
                <a:gd name="T4" fmla="*/ 100 w 300"/>
                <a:gd name="T5" fmla="*/ 7 h 290"/>
                <a:gd name="T6" fmla="*/ 82 w 300"/>
                <a:gd name="T7" fmla="*/ 14 h 290"/>
                <a:gd name="T8" fmla="*/ 63 w 300"/>
                <a:gd name="T9" fmla="*/ 23 h 290"/>
                <a:gd name="T10" fmla="*/ 46 w 300"/>
                <a:gd name="T11" fmla="*/ 37 h 290"/>
                <a:gd name="T12" fmla="*/ 33 w 300"/>
                <a:gd name="T13" fmla="*/ 51 h 290"/>
                <a:gd name="T14" fmla="*/ 21 w 300"/>
                <a:gd name="T15" fmla="*/ 68 h 290"/>
                <a:gd name="T16" fmla="*/ 11 w 300"/>
                <a:gd name="T17" fmla="*/ 88 h 290"/>
                <a:gd name="T18" fmla="*/ 6 w 300"/>
                <a:gd name="T19" fmla="*/ 101 h 290"/>
                <a:gd name="T20" fmla="*/ 0 w 300"/>
                <a:gd name="T21" fmla="*/ 129 h 290"/>
                <a:gd name="T22" fmla="*/ 0 w 300"/>
                <a:gd name="T23" fmla="*/ 157 h 290"/>
                <a:gd name="T24" fmla="*/ 6 w 300"/>
                <a:gd name="T25" fmla="*/ 184 h 290"/>
                <a:gd name="T26" fmla="*/ 17 w 300"/>
                <a:gd name="T27" fmla="*/ 209 h 290"/>
                <a:gd name="T28" fmla="*/ 32 w 300"/>
                <a:gd name="T29" fmla="*/ 231 h 290"/>
                <a:gd name="T30" fmla="*/ 51 w 300"/>
                <a:gd name="T31" fmla="*/ 251 h 290"/>
                <a:gd name="T32" fmla="*/ 74 w 300"/>
                <a:gd name="T33" fmla="*/ 267 h 290"/>
                <a:gd name="T34" fmla="*/ 88 w 300"/>
                <a:gd name="T35" fmla="*/ 273 h 290"/>
                <a:gd name="T36" fmla="*/ 95 w 300"/>
                <a:gd name="T37" fmla="*/ 276 h 290"/>
                <a:gd name="T38" fmla="*/ 129 w 300"/>
                <a:gd name="T39" fmla="*/ 287 h 290"/>
                <a:gd name="T40" fmla="*/ 165 w 300"/>
                <a:gd name="T41" fmla="*/ 290 h 290"/>
                <a:gd name="T42" fmla="*/ 187 w 300"/>
                <a:gd name="T43" fmla="*/ 289 h 290"/>
                <a:gd name="T44" fmla="*/ 225 w 300"/>
                <a:gd name="T45" fmla="*/ 282 h 290"/>
                <a:gd name="T46" fmla="*/ 253 w 300"/>
                <a:gd name="T47" fmla="*/ 272 h 290"/>
                <a:gd name="T48" fmla="*/ 272 w 300"/>
                <a:gd name="T49" fmla="*/ 262 h 290"/>
                <a:gd name="T50" fmla="*/ 268 w 300"/>
                <a:gd name="T51" fmla="*/ 235 h 290"/>
                <a:gd name="T52" fmla="*/ 254 w 300"/>
                <a:gd name="T53" fmla="*/ 230 h 290"/>
                <a:gd name="T54" fmla="*/ 265 w 300"/>
                <a:gd name="T55" fmla="*/ 214 h 290"/>
                <a:gd name="T56" fmla="*/ 273 w 300"/>
                <a:gd name="T57" fmla="*/ 196 h 290"/>
                <a:gd name="T58" fmla="*/ 282 w 300"/>
                <a:gd name="T59" fmla="*/ 169 h 290"/>
                <a:gd name="T60" fmla="*/ 284 w 300"/>
                <a:gd name="T61" fmla="*/ 141 h 290"/>
                <a:gd name="T62" fmla="*/ 282 w 300"/>
                <a:gd name="T63" fmla="*/ 113 h 290"/>
                <a:gd name="T64" fmla="*/ 273 w 300"/>
                <a:gd name="T65" fmla="*/ 88 h 290"/>
                <a:gd name="T66" fmla="*/ 260 w 300"/>
                <a:gd name="T67" fmla="*/ 64 h 290"/>
                <a:gd name="T68" fmla="*/ 243 w 300"/>
                <a:gd name="T69" fmla="*/ 42 h 290"/>
                <a:gd name="T70" fmla="*/ 221 w 300"/>
                <a:gd name="T71" fmla="*/ 25 h 290"/>
                <a:gd name="T72" fmla="*/ 197 w 300"/>
                <a:gd name="T73" fmla="*/ 11 h 290"/>
                <a:gd name="T74" fmla="*/ 183 w 300"/>
                <a:gd name="T75" fmla="*/ 7 h 290"/>
                <a:gd name="T76" fmla="*/ 155 w 300"/>
                <a:gd name="T77" fmla="*/ 0 h 290"/>
                <a:gd name="T78" fmla="*/ 142 w 300"/>
                <a:gd name="T79" fmla="*/ 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00" h="290">
                  <a:moveTo>
                    <a:pt x="142" y="0"/>
                  </a:moveTo>
                  <a:lnTo>
                    <a:pt x="142" y="0"/>
                  </a:lnTo>
                  <a:lnTo>
                    <a:pt x="131" y="0"/>
                  </a:lnTo>
                  <a:lnTo>
                    <a:pt x="120" y="2"/>
                  </a:lnTo>
                  <a:lnTo>
                    <a:pt x="111" y="3"/>
                  </a:lnTo>
                  <a:lnTo>
                    <a:pt x="100" y="7"/>
                  </a:lnTo>
                  <a:lnTo>
                    <a:pt x="90" y="10"/>
                  </a:lnTo>
                  <a:lnTo>
                    <a:pt x="82" y="14"/>
                  </a:lnTo>
                  <a:lnTo>
                    <a:pt x="72" y="19"/>
                  </a:lnTo>
                  <a:lnTo>
                    <a:pt x="63" y="23"/>
                  </a:lnTo>
                  <a:lnTo>
                    <a:pt x="55" y="30"/>
                  </a:lnTo>
                  <a:lnTo>
                    <a:pt x="46" y="37"/>
                  </a:lnTo>
                  <a:lnTo>
                    <a:pt x="39" y="44"/>
                  </a:lnTo>
                  <a:lnTo>
                    <a:pt x="33" y="51"/>
                  </a:lnTo>
                  <a:lnTo>
                    <a:pt x="26" y="60"/>
                  </a:lnTo>
                  <a:lnTo>
                    <a:pt x="21" y="68"/>
                  </a:lnTo>
                  <a:lnTo>
                    <a:pt x="15" y="78"/>
                  </a:lnTo>
                  <a:lnTo>
                    <a:pt x="11" y="88"/>
                  </a:lnTo>
                  <a:lnTo>
                    <a:pt x="11" y="88"/>
                  </a:lnTo>
                  <a:lnTo>
                    <a:pt x="6" y="101"/>
                  </a:lnTo>
                  <a:lnTo>
                    <a:pt x="3" y="116"/>
                  </a:lnTo>
                  <a:lnTo>
                    <a:pt x="0" y="129"/>
                  </a:lnTo>
                  <a:lnTo>
                    <a:pt x="0" y="142"/>
                  </a:lnTo>
                  <a:lnTo>
                    <a:pt x="0" y="157"/>
                  </a:lnTo>
                  <a:lnTo>
                    <a:pt x="3" y="170"/>
                  </a:lnTo>
                  <a:lnTo>
                    <a:pt x="6" y="184"/>
                  </a:lnTo>
                  <a:lnTo>
                    <a:pt x="11" y="196"/>
                  </a:lnTo>
                  <a:lnTo>
                    <a:pt x="17" y="209"/>
                  </a:lnTo>
                  <a:lnTo>
                    <a:pt x="23" y="220"/>
                  </a:lnTo>
                  <a:lnTo>
                    <a:pt x="32" y="231"/>
                  </a:lnTo>
                  <a:lnTo>
                    <a:pt x="41" y="242"/>
                  </a:lnTo>
                  <a:lnTo>
                    <a:pt x="51" y="251"/>
                  </a:lnTo>
                  <a:lnTo>
                    <a:pt x="62" y="260"/>
                  </a:lnTo>
                  <a:lnTo>
                    <a:pt x="74" y="267"/>
                  </a:lnTo>
                  <a:lnTo>
                    <a:pt x="88" y="273"/>
                  </a:lnTo>
                  <a:lnTo>
                    <a:pt x="88" y="273"/>
                  </a:lnTo>
                  <a:lnTo>
                    <a:pt x="95" y="276"/>
                  </a:lnTo>
                  <a:lnTo>
                    <a:pt x="95" y="276"/>
                  </a:lnTo>
                  <a:lnTo>
                    <a:pt x="112" y="282"/>
                  </a:lnTo>
                  <a:lnTo>
                    <a:pt x="129" y="287"/>
                  </a:lnTo>
                  <a:lnTo>
                    <a:pt x="147" y="290"/>
                  </a:lnTo>
                  <a:lnTo>
                    <a:pt x="165" y="290"/>
                  </a:lnTo>
                  <a:lnTo>
                    <a:pt x="165" y="290"/>
                  </a:lnTo>
                  <a:lnTo>
                    <a:pt x="187" y="289"/>
                  </a:lnTo>
                  <a:lnTo>
                    <a:pt x="206" y="287"/>
                  </a:lnTo>
                  <a:lnTo>
                    <a:pt x="225" y="282"/>
                  </a:lnTo>
                  <a:lnTo>
                    <a:pt x="240" y="277"/>
                  </a:lnTo>
                  <a:lnTo>
                    <a:pt x="253" y="272"/>
                  </a:lnTo>
                  <a:lnTo>
                    <a:pt x="262" y="267"/>
                  </a:lnTo>
                  <a:lnTo>
                    <a:pt x="272" y="262"/>
                  </a:lnTo>
                  <a:lnTo>
                    <a:pt x="300" y="244"/>
                  </a:lnTo>
                  <a:lnTo>
                    <a:pt x="268" y="235"/>
                  </a:lnTo>
                  <a:lnTo>
                    <a:pt x="268" y="235"/>
                  </a:lnTo>
                  <a:lnTo>
                    <a:pt x="254" y="230"/>
                  </a:lnTo>
                  <a:lnTo>
                    <a:pt x="254" y="230"/>
                  </a:lnTo>
                  <a:lnTo>
                    <a:pt x="265" y="214"/>
                  </a:lnTo>
                  <a:lnTo>
                    <a:pt x="273" y="196"/>
                  </a:lnTo>
                  <a:lnTo>
                    <a:pt x="273" y="196"/>
                  </a:lnTo>
                  <a:lnTo>
                    <a:pt x="278" y="182"/>
                  </a:lnTo>
                  <a:lnTo>
                    <a:pt x="282" y="169"/>
                  </a:lnTo>
                  <a:lnTo>
                    <a:pt x="283" y="154"/>
                  </a:lnTo>
                  <a:lnTo>
                    <a:pt x="284" y="141"/>
                  </a:lnTo>
                  <a:lnTo>
                    <a:pt x="283" y="128"/>
                  </a:lnTo>
                  <a:lnTo>
                    <a:pt x="282" y="113"/>
                  </a:lnTo>
                  <a:lnTo>
                    <a:pt x="278" y="100"/>
                  </a:lnTo>
                  <a:lnTo>
                    <a:pt x="273" y="88"/>
                  </a:lnTo>
                  <a:lnTo>
                    <a:pt x="267" y="76"/>
                  </a:lnTo>
                  <a:lnTo>
                    <a:pt x="260" y="64"/>
                  </a:lnTo>
                  <a:lnTo>
                    <a:pt x="253" y="53"/>
                  </a:lnTo>
                  <a:lnTo>
                    <a:pt x="243" y="42"/>
                  </a:lnTo>
                  <a:lnTo>
                    <a:pt x="233" y="33"/>
                  </a:lnTo>
                  <a:lnTo>
                    <a:pt x="221" y="25"/>
                  </a:lnTo>
                  <a:lnTo>
                    <a:pt x="209" y="17"/>
                  </a:lnTo>
                  <a:lnTo>
                    <a:pt x="197" y="11"/>
                  </a:lnTo>
                  <a:lnTo>
                    <a:pt x="197" y="11"/>
                  </a:lnTo>
                  <a:lnTo>
                    <a:pt x="183" y="7"/>
                  </a:lnTo>
                  <a:lnTo>
                    <a:pt x="170" y="3"/>
                  </a:lnTo>
                  <a:lnTo>
                    <a:pt x="155" y="0"/>
                  </a:lnTo>
                  <a:lnTo>
                    <a:pt x="142" y="0"/>
                  </a:lnTo>
                  <a:lnTo>
                    <a:pt x="14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0" name="Freeform 90"/>
            <p:cNvSpPr>
              <a:spLocks/>
            </p:cNvSpPr>
            <p:nvPr/>
          </p:nvSpPr>
          <p:spPr bwMode="auto">
            <a:xfrm>
              <a:off x="4734608" y="3967770"/>
              <a:ext cx="2491377" cy="2485569"/>
            </a:xfrm>
            <a:custGeom>
              <a:avLst/>
              <a:gdLst>
                <a:gd name="T0" fmla="*/ 558 w 858"/>
                <a:gd name="T1" fmla="*/ 0 h 857"/>
                <a:gd name="T2" fmla="*/ 490 w 858"/>
                <a:gd name="T3" fmla="*/ 17 h 857"/>
                <a:gd name="T4" fmla="*/ 455 w 858"/>
                <a:gd name="T5" fmla="*/ 21 h 857"/>
                <a:gd name="T6" fmla="*/ 418 w 858"/>
                <a:gd name="T7" fmla="*/ 22 h 857"/>
                <a:gd name="T8" fmla="*/ 400 w 858"/>
                <a:gd name="T9" fmla="*/ 22 h 857"/>
                <a:gd name="T10" fmla="*/ 364 w 858"/>
                <a:gd name="T11" fmla="*/ 20 h 857"/>
                <a:gd name="T12" fmla="*/ 312 w 858"/>
                <a:gd name="T13" fmla="*/ 10 h 857"/>
                <a:gd name="T14" fmla="*/ 278 w 858"/>
                <a:gd name="T15" fmla="*/ 0 h 857"/>
                <a:gd name="T16" fmla="*/ 230 w 858"/>
                <a:gd name="T17" fmla="*/ 20 h 857"/>
                <a:gd name="T18" fmla="*/ 186 w 858"/>
                <a:gd name="T19" fmla="*/ 44 h 857"/>
                <a:gd name="T20" fmla="*/ 144 w 858"/>
                <a:gd name="T21" fmla="*/ 73 h 857"/>
                <a:gd name="T22" fmla="*/ 107 w 858"/>
                <a:gd name="T23" fmla="*/ 107 h 857"/>
                <a:gd name="T24" fmla="*/ 73 w 858"/>
                <a:gd name="T25" fmla="*/ 145 h 857"/>
                <a:gd name="T26" fmla="*/ 44 w 858"/>
                <a:gd name="T27" fmla="*/ 186 h 857"/>
                <a:gd name="T28" fmla="*/ 19 w 858"/>
                <a:gd name="T29" fmla="*/ 231 h 857"/>
                <a:gd name="T30" fmla="*/ 0 w 858"/>
                <a:gd name="T31" fmla="*/ 278 h 857"/>
                <a:gd name="T32" fmla="*/ 10 w 858"/>
                <a:gd name="T33" fmla="*/ 312 h 857"/>
                <a:gd name="T34" fmla="*/ 22 w 858"/>
                <a:gd name="T35" fmla="*/ 381 h 857"/>
                <a:gd name="T36" fmla="*/ 23 w 858"/>
                <a:gd name="T37" fmla="*/ 416 h 857"/>
                <a:gd name="T38" fmla="*/ 17 w 858"/>
                <a:gd name="T39" fmla="*/ 488 h 857"/>
                <a:gd name="T40" fmla="*/ 0 w 858"/>
                <a:gd name="T41" fmla="*/ 555 h 857"/>
                <a:gd name="T42" fmla="*/ 12 w 858"/>
                <a:gd name="T43" fmla="*/ 587 h 857"/>
                <a:gd name="T44" fmla="*/ 44 w 858"/>
                <a:gd name="T45" fmla="*/ 648 h 857"/>
                <a:gd name="T46" fmla="*/ 84 w 858"/>
                <a:gd name="T47" fmla="*/ 703 h 857"/>
                <a:gd name="T48" fmla="*/ 131 w 858"/>
                <a:gd name="T49" fmla="*/ 750 h 857"/>
                <a:gd name="T50" fmla="*/ 186 w 858"/>
                <a:gd name="T51" fmla="*/ 791 h 857"/>
                <a:gd name="T52" fmla="*/ 246 w 858"/>
                <a:gd name="T53" fmla="*/ 822 h 857"/>
                <a:gd name="T54" fmla="*/ 312 w 858"/>
                <a:gd name="T55" fmla="*/ 843 h 857"/>
                <a:gd name="T56" fmla="*/ 382 w 858"/>
                <a:gd name="T57" fmla="*/ 855 h 857"/>
                <a:gd name="T58" fmla="*/ 418 w 858"/>
                <a:gd name="T59" fmla="*/ 857 h 857"/>
                <a:gd name="T60" fmla="*/ 440 w 858"/>
                <a:gd name="T61" fmla="*/ 855 h 857"/>
                <a:gd name="T62" fmla="*/ 485 w 858"/>
                <a:gd name="T63" fmla="*/ 852 h 857"/>
                <a:gd name="T64" fmla="*/ 528 w 858"/>
                <a:gd name="T65" fmla="*/ 843 h 857"/>
                <a:gd name="T66" fmla="*/ 569 w 858"/>
                <a:gd name="T67" fmla="*/ 830 h 857"/>
                <a:gd name="T68" fmla="*/ 609 w 858"/>
                <a:gd name="T69" fmla="*/ 813 h 857"/>
                <a:gd name="T70" fmla="*/ 646 w 858"/>
                <a:gd name="T71" fmla="*/ 792 h 857"/>
                <a:gd name="T72" fmla="*/ 680 w 858"/>
                <a:gd name="T73" fmla="*/ 769 h 857"/>
                <a:gd name="T74" fmla="*/ 713 w 858"/>
                <a:gd name="T75" fmla="*/ 743 h 857"/>
                <a:gd name="T76" fmla="*/ 744 w 858"/>
                <a:gd name="T77" fmla="*/ 712 h 857"/>
                <a:gd name="T78" fmla="*/ 770 w 858"/>
                <a:gd name="T79" fmla="*/ 680 h 857"/>
                <a:gd name="T80" fmla="*/ 794 w 858"/>
                <a:gd name="T81" fmla="*/ 644 h 857"/>
                <a:gd name="T82" fmla="*/ 814 w 858"/>
                <a:gd name="T83" fmla="*/ 608 h 857"/>
                <a:gd name="T84" fmla="*/ 831 w 858"/>
                <a:gd name="T85" fmla="*/ 568 h 857"/>
                <a:gd name="T86" fmla="*/ 844 w 858"/>
                <a:gd name="T87" fmla="*/ 527 h 857"/>
                <a:gd name="T88" fmla="*/ 853 w 858"/>
                <a:gd name="T89" fmla="*/ 484 h 857"/>
                <a:gd name="T90" fmla="*/ 858 w 858"/>
                <a:gd name="T91" fmla="*/ 439 h 857"/>
                <a:gd name="T92" fmla="*/ 858 w 858"/>
                <a:gd name="T93" fmla="*/ 416 h 857"/>
                <a:gd name="T94" fmla="*/ 856 w 858"/>
                <a:gd name="T95" fmla="*/ 381 h 857"/>
                <a:gd name="T96" fmla="*/ 845 w 858"/>
                <a:gd name="T97" fmla="*/ 312 h 857"/>
                <a:gd name="T98" fmla="*/ 824 w 858"/>
                <a:gd name="T99" fmla="*/ 247 h 857"/>
                <a:gd name="T100" fmla="*/ 792 w 858"/>
                <a:gd name="T101" fmla="*/ 186 h 857"/>
                <a:gd name="T102" fmla="*/ 752 w 858"/>
                <a:gd name="T103" fmla="*/ 131 h 857"/>
                <a:gd name="T104" fmla="*/ 705 w 858"/>
                <a:gd name="T105" fmla="*/ 84 h 857"/>
                <a:gd name="T106" fmla="*/ 650 w 858"/>
                <a:gd name="T107" fmla="*/ 44 h 857"/>
                <a:gd name="T108" fmla="*/ 589 w 858"/>
                <a:gd name="T109" fmla="*/ 13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58" h="857">
                  <a:moveTo>
                    <a:pt x="558" y="0"/>
                  </a:moveTo>
                  <a:lnTo>
                    <a:pt x="558" y="0"/>
                  </a:lnTo>
                  <a:lnTo>
                    <a:pt x="524" y="10"/>
                  </a:lnTo>
                  <a:lnTo>
                    <a:pt x="490" y="17"/>
                  </a:lnTo>
                  <a:lnTo>
                    <a:pt x="472" y="20"/>
                  </a:lnTo>
                  <a:lnTo>
                    <a:pt x="455" y="21"/>
                  </a:lnTo>
                  <a:lnTo>
                    <a:pt x="437" y="22"/>
                  </a:lnTo>
                  <a:lnTo>
                    <a:pt x="418" y="22"/>
                  </a:lnTo>
                  <a:lnTo>
                    <a:pt x="418" y="22"/>
                  </a:lnTo>
                  <a:lnTo>
                    <a:pt x="400" y="22"/>
                  </a:lnTo>
                  <a:lnTo>
                    <a:pt x="382" y="21"/>
                  </a:lnTo>
                  <a:lnTo>
                    <a:pt x="364" y="20"/>
                  </a:lnTo>
                  <a:lnTo>
                    <a:pt x="346" y="17"/>
                  </a:lnTo>
                  <a:lnTo>
                    <a:pt x="312" y="10"/>
                  </a:lnTo>
                  <a:lnTo>
                    <a:pt x="278" y="0"/>
                  </a:lnTo>
                  <a:lnTo>
                    <a:pt x="278" y="0"/>
                  </a:lnTo>
                  <a:lnTo>
                    <a:pt x="253" y="9"/>
                  </a:lnTo>
                  <a:lnTo>
                    <a:pt x="230" y="20"/>
                  </a:lnTo>
                  <a:lnTo>
                    <a:pt x="207" y="31"/>
                  </a:lnTo>
                  <a:lnTo>
                    <a:pt x="186" y="44"/>
                  </a:lnTo>
                  <a:lnTo>
                    <a:pt x="165" y="57"/>
                  </a:lnTo>
                  <a:lnTo>
                    <a:pt x="144" y="73"/>
                  </a:lnTo>
                  <a:lnTo>
                    <a:pt x="125" y="89"/>
                  </a:lnTo>
                  <a:lnTo>
                    <a:pt x="107" y="107"/>
                  </a:lnTo>
                  <a:lnTo>
                    <a:pt x="90" y="125"/>
                  </a:lnTo>
                  <a:lnTo>
                    <a:pt x="73" y="145"/>
                  </a:lnTo>
                  <a:lnTo>
                    <a:pt x="58" y="165"/>
                  </a:lnTo>
                  <a:lnTo>
                    <a:pt x="44" y="186"/>
                  </a:lnTo>
                  <a:lnTo>
                    <a:pt x="32" y="208"/>
                  </a:lnTo>
                  <a:lnTo>
                    <a:pt x="19" y="231"/>
                  </a:lnTo>
                  <a:lnTo>
                    <a:pt x="10" y="254"/>
                  </a:lnTo>
                  <a:lnTo>
                    <a:pt x="0" y="278"/>
                  </a:lnTo>
                  <a:lnTo>
                    <a:pt x="0" y="278"/>
                  </a:lnTo>
                  <a:lnTo>
                    <a:pt x="10" y="312"/>
                  </a:lnTo>
                  <a:lnTo>
                    <a:pt x="17" y="346"/>
                  </a:lnTo>
                  <a:lnTo>
                    <a:pt x="22" y="381"/>
                  </a:lnTo>
                  <a:lnTo>
                    <a:pt x="23" y="416"/>
                  </a:lnTo>
                  <a:lnTo>
                    <a:pt x="23" y="416"/>
                  </a:lnTo>
                  <a:lnTo>
                    <a:pt x="22" y="453"/>
                  </a:lnTo>
                  <a:lnTo>
                    <a:pt x="17" y="488"/>
                  </a:lnTo>
                  <a:lnTo>
                    <a:pt x="10" y="522"/>
                  </a:lnTo>
                  <a:lnTo>
                    <a:pt x="0" y="555"/>
                  </a:lnTo>
                  <a:lnTo>
                    <a:pt x="0" y="555"/>
                  </a:lnTo>
                  <a:lnTo>
                    <a:pt x="12" y="587"/>
                  </a:lnTo>
                  <a:lnTo>
                    <a:pt x="27" y="619"/>
                  </a:lnTo>
                  <a:lnTo>
                    <a:pt x="44" y="648"/>
                  </a:lnTo>
                  <a:lnTo>
                    <a:pt x="63" y="676"/>
                  </a:lnTo>
                  <a:lnTo>
                    <a:pt x="84" y="703"/>
                  </a:lnTo>
                  <a:lnTo>
                    <a:pt x="107" y="728"/>
                  </a:lnTo>
                  <a:lnTo>
                    <a:pt x="131" y="750"/>
                  </a:lnTo>
                  <a:lnTo>
                    <a:pt x="158" y="772"/>
                  </a:lnTo>
                  <a:lnTo>
                    <a:pt x="186" y="791"/>
                  </a:lnTo>
                  <a:lnTo>
                    <a:pt x="216" y="807"/>
                  </a:lnTo>
                  <a:lnTo>
                    <a:pt x="246" y="822"/>
                  </a:lnTo>
                  <a:lnTo>
                    <a:pt x="279" y="834"/>
                  </a:lnTo>
                  <a:lnTo>
                    <a:pt x="312" y="843"/>
                  </a:lnTo>
                  <a:lnTo>
                    <a:pt x="347" y="851"/>
                  </a:lnTo>
                  <a:lnTo>
                    <a:pt x="382" y="855"/>
                  </a:lnTo>
                  <a:lnTo>
                    <a:pt x="400" y="857"/>
                  </a:lnTo>
                  <a:lnTo>
                    <a:pt x="418" y="857"/>
                  </a:lnTo>
                  <a:lnTo>
                    <a:pt x="418" y="857"/>
                  </a:lnTo>
                  <a:lnTo>
                    <a:pt x="440" y="855"/>
                  </a:lnTo>
                  <a:lnTo>
                    <a:pt x="463" y="854"/>
                  </a:lnTo>
                  <a:lnTo>
                    <a:pt x="485" y="852"/>
                  </a:lnTo>
                  <a:lnTo>
                    <a:pt x="507" y="848"/>
                  </a:lnTo>
                  <a:lnTo>
                    <a:pt x="528" y="843"/>
                  </a:lnTo>
                  <a:lnTo>
                    <a:pt x="548" y="837"/>
                  </a:lnTo>
                  <a:lnTo>
                    <a:pt x="569" y="830"/>
                  </a:lnTo>
                  <a:lnTo>
                    <a:pt x="589" y="822"/>
                  </a:lnTo>
                  <a:lnTo>
                    <a:pt x="609" y="813"/>
                  </a:lnTo>
                  <a:lnTo>
                    <a:pt x="627" y="803"/>
                  </a:lnTo>
                  <a:lnTo>
                    <a:pt x="646" y="792"/>
                  </a:lnTo>
                  <a:lnTo>
                    <a:pt x="663" y="781"/>
                  </a:lnTo>
                  <a:lnTo>
                    <a:pt x="680" y="769"/>
                  </a:lnTo>
                  <a:lnTo>
                    <a:pt x="697" y="756"/>
                  </a:lnTo>
                  <a:lnTo>
                    <a:pt x="713" y="743"/>
                  </a:lnTo>
                  <a:lnTo>
                    <a:pt x="729" y="728"/>
                  </a:lnTo>
                  <a:lnTo>
                    <a:pt x="744" y="712"/>
                  </a:lnTo>
                  <a:lnTo>
                    <a:pt x="757" y="697"/>
                  </a:lnTo>
                  <a:lnTo>
                    <a:pt x="770" y="680"/>
                  </a:lnTo>
                  <a:lnTo>
                    <a:pt x="782" y="663"/>
                  </a:lnTo>
                  <a:lnTo>
                    <a:pt x="794" y="644"/>
                  </a:lnTo>
                  <a:lnTo>
                    <a:pt x="804" y="626"/>
                  </a:lnTo>
                  <a:lnTo>
                    <a:pt x="814" y="608"/>
                  </a:lnTo>
                  <a:lnTo>
                    <a:pt x="824" y="589"/>
                  </a:lnTo>
                  <a:lnTo>
                    <a:pt x="831" y="568"/>
                  </a:lnTo>
                  <a:lnTo>
                    <a:pt x="838" y="547"/>
                  </a:lnTo>
                  <a:lnTo>
                    <a:pt x="844" y="527"/>
                  </a:lnTo>
                  <a:lnTo>
                    <a:pt x="849" y="506"/>
                  </a:lnTo>
                  <a:lnTo>
                    <a:pt x="853" y="484"/>
                  </a:lnTo>
                  <a:lnTo>
                    <a:pt x="855" y="463"/>
                  </a:lnTo>
                  <a:lnTo>
                    <a:pt x="858" y="439"/>
                  </a:lnTo>
                  <a:lnTo>
                    <a:pt x="858" y="416"/>
                  </a:lnTo>
                  <a:lnTo>
                    <a:pt x="858" y="416"/>
                  </a:lnTo>
                  <a:lnTo>
                    <a:pt x="858" y="399"/>
                  </a:lnTo>
                  <a:lnTo>
                    <a:pt x="856" y="381"/>
                  </a:lnTo>
                  <a:lnTo>
                    <a:pt x="851" y="346"/>
                  </a:lnTo>
                  <a:lnTo>
                    <a:pt x="845" y="312"/>
                  </a:lnTo>
                  <a:lnTo>
                    <a:pt x="836" y="278"/>
                  </a:lnTo>
                  <a:lnTo>
                    <a:pt x="824" y="247"/>
                  </a:lnTo>
                  <a:lnTo>
                    <a:pt x="809" y="215"/>
                  </a:lnTo>
                  <a:lnTo>
                    <a:pt x="792" y="186"/>
                  </a:lnTo>
                  <a:lnTo>
                    <a:pt x="773" y="158"/>
                  </a:lnTo>
                  <a:lnTo>
                    <a:pt x="752" y="131"/>
                  </a:lnTo>
                  <a:lnTo>
                    <a:pt x="729" y="107"/>
                  </a:lnTo>
                  <a:lnTo>
                    <a:pt x="705" y="84"/>
                  </a:lnTo>
                  <a:lnTo>
                    <a:pt x="678" y="62"/>
                  </a:lnTo>
                  <a:lnTo>
                    <a:pt x="650" y="44"/>
                  </a:lnTo>
                  <a:lnTo>
                    <a:pt x="621" y="27"/>
                  </a:lnTo>
                  <a:lnTo>
                    <a:pt x="589" y="13"/>
                  </a:lnTo>
                  <a:lnTo>
                    <a:pt x="55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1" name="Freeform 92"/>
            <p:cNvSpPr>
              <a:spLocks/>
            </p:cNvSpPr>
            <p:nvPr/>
          </p:nvSpPr>
          <p:spPr bwMode="auto">
            <a:xfrm>
              <a:off x="5541835" y="3898082"/>
              <a:ext cx="813036" cy="133572"/>
            </a:xfrm>
            <a:custGeom>
              <a:avLst/>
              <a:gdLst>
                <a:gd name="T0" fmla="*/ 140 w 280"/>
                <a:gd name="T1" fmla="*/ 0 h 45"/>
                <a:gd name="T2" fmla="*/ 140 w 280"/>
                <a:gd name="T3" fmla="*/ 0 h 45"/>
                <a:gd name="T4" fmla="*/ 122 w 280"/>
                <a:gd name="T5" fmla="*/ 0 h 45"/>
                <a:gd name="T6" fmla="*/ 104 w 280"/>
                <a:gd name="T7" fmla="*/ 2 h 45"/>
                <a:gd name="T8" fmla="*/ 86 w 280"/>
                <a:gd name="T9" fmla="*/ 4 h 45"/>
                <a:gd name="T10" fmla="*/ 68 w 280"/>
                <a:gd name="T11" fmla="*/ 6 h 45"/>
                <a:gd name="T12" fmla="*/ 34 w 280"/>
                <a:gd name="T13" fmla="*/ 14 h 45"/>
                <a:gd name="T14" fmla="*/ 0 w 280"/>
                <a:gd name="T15" fmla="*/ 23 h 45"/>
                <a:gd name="T16" fmla="*/ 0 w 280"/>
                <a:gd name="T17" fmla="*/ 23 h 45"/>
                <a:gd name="T18" fmla="*/ 34 w 280"/>
                <a:gd name="T19" fmla="*/ 33 h 45"/>
                <a:gd name="T20" fmla="*/ 68 w 280"/>
                <a:gd name="T21" fmla="*/ 40 h 45"/>
                <a:gd name="T22" fmla="*/ 86 w 280"/>
                <a:gd name="T23" fmla="*/ 43 h 45"/>
                <a:gd name="T24" fmla="*/ 104 w 280"/>
                <a:gd name="T25" fmla="*/ 44 h 45"/>
                <a:gd name="T26" fmla="*/ 122 w 280"/>
                <a:gd name="T27" fmla="*/ 45 h 45"/>
                <a:gd name="T28" fmla="*/ 140 w 280"/>
                <a:gd name="T29" fmla="*/ 45 h 45"/>
                <a:gd name="T30" fmla="*/ 140 w 280"/>
                <a:gd name="T31" fmla="*/ 45 h 45"/>
                <a:gd name="T32" fmla="*/ 159 w 280"/>
                <a:gd name="T33" fmla="*/ 45 h 45"/>
                <a:gd name="T34" fmla="*/ 177 w 280"/>
                <a:gd name="T35" fmla="*/ 44 h 45"/>
                <a:gd name="T36" fmla="*/ 194 w 280"/>
                <a:gd name="T37" fmla="*/ 43 h 45"/>
                <a:gd name="T38" fmla="*/ 212 w 280"/>
                <a:gd name="T39" fmla="*/ 40 h 45"/>
                <a:gd name="T40" fmla="*/ 246 w 280"/>
                <a:gd name="T41" fmla="*/ 33 h 45"/>
                <a:gd name="T42" fmla="*/ 280 w 280"/>
                <a:gd name="T43" fmla="*/ 23 h 45"/>
                <a:gd name="T44" fmla="*/ 280 w 280"/>
                <a:gd name="T45" fmla="*/ 23 h 45"/>
                <a:gd name="T46" fmla="*/ 246 w 280"/>
                <a:gd name="T47" fmla="*/ 14 h 45"/>
                <a:gd name="T48" fmla="*/ 212 w 280"/>
                <a:gd name="T49" fmla="*/ 6 h 45"/>
                <a:gd name="T50" fmla="*/ 194 w 280"/>
                <a:gd name="T51" fmla="*/ 4 h 45"/>
                <a:gd name="T52" fmla="*/ 177 w 280"/>
                <a:gd name="T53" fmla="*/ 2 h 45"/>
                <a:gd name="T54" fmla="*/ 159 w 280"/>
                <a:gd name="T55" fmla="*/ 0 h 45"/>
                <a:gd name="T56" fmla="*/ 140 w 280"/>
                <a:gd name="T5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0" h="45">
                  <a:moveTo>
                    <a:pt x="140" y="0"/>
                  </a:moveTo>
                  <a:lnTo>
                    <a:pt x="140" y="0"/>
                  </a:lnTo>
                  <a:lnTo>
                    <a:pt x="122" y="0"/>
                  </a:lnTo>
                  <a:lnTo>
                    <a:pt x="104" y="2"/>
                  </a:lnTo>
                  <a:lnTo>
                    <a:pt x="86" y="4"/>
                  </a:lnTo>
                  <a:lnTo>
                    <a:pt x="68" y="6"/>
                  </a:lnTo>
                  <a:lnTo>
                    <a:pt x="34" y="1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34" y="33"/>
                  </a:lnTo>
                  <a:lnTo>
                    <a:pt x="68" y="40"/>
                  </a:lnTo>
                  <a:lnTo>
                    <a:pt x="86" y="43"/>
                  </a:lnTo>
                  <a:lnTo>
                    <a:pt x="104" y="44"/>
                  </a:lnTo>
                  <a:lnTo>
                    <a:pt x="122" y="45"/>
                  </a:lnTo>
                  <a:lnTo>
                    <a:pt x="140" y="45"/>
                  </a:lnTo>
                  <a:lnTo>
                    <a:pt x="140" y="45"/>
                  </a:lnTo>
                  <a:lnTo>
                    <a:pt x="159" y="45"/>
                  </a:lnTo>
                  <a:lnTo>
                    <a:pt x="177" y="44"/>
                  </a:lnTo>
                  <a:lnTo>
                    <a:pt x="194" y="43"/>
                  </a:lnTo>
                  <a:lnTo>
                    <a:pt x="212" y="40"/>
                  </a:lnTo>
                  <a:lnTo>
                    <a:pt x="246" y="33"/>
                  </a:lnTo>
                  <a:lnTo>
                    <a:pt x="280" y="23"/>
                  </a:lnTo>
                  <a:lnTo>
                    <a:pt x="280" y="23"/>
                  </a:lnTo>
                  <a:lnTo>
                    <a:pt x="246" y="14"/>
                  </a:lnTo>
                  <a:lnTo>
                    <a:pt x="212" y="6"/>
                  </a:lnTo>
                  <a:lnTo>
                    <a:pt x="194" y="4"/>
                  </a:lnTo>
                  <a:lnTo>
                    <a:pt x="177" y="2"/>
                  </a:lnTo>
                  <a:lnTo>
                    <a:pt x="159" y="0"/>
                  </a:lnTo>
                  <a:lnTo>
                    <a:pt x="14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2" name="Freeform 94"/>
            <p:cNvSpPr>
              <a:spLocks/>
            </p:cNvSpPr>
            <p:nvPr/>
          </p:nvSpPr>
          <p:spPr bwMode="auto">
            <a:xfrm>
              <a:off x="4676534" y="4774998"/>
              <a:ext cx="127763" cy="801422"/>
            </a:xfrm>
            <a:custGeom>
              <a:avLst/>
              <a:gdLst>
                <a:gd name="T0" fmla="*/ 22 w 45"/>
                <a:gd name="T1" fmla="*/ 0 h 277"/>
                <a:gd name="T2" fmla="*/ 22 w 45"/>
                <a:gd name="T3" fmla="*/ 0 h 277"/>
                <a:gd name="T4" fmla="*/ 13 w 45"/>
                <a:gd name="T5" fmla="*/ 34 h 277"/>
                <a:gd name="T6" fmla="*/ 6 w 45"/>
                <a:gd name="T7" fmla="*/ 68 h 277"/>
                <a:gd name="T8" fmla="*/ 1 w 45"/>
                <a:gd name="T9" fmla="*/ 103 h 277"/>
                <a:gd name="T10" fmla="*/ 0 w 45"/>
                <a:gd name="T11" fmla="*/ 138 h 277"/>
                <a:gd name="T12" fmla="*/ 0 w 45"/>
                <a:gd name="T13" fmla="*/ 138 h 277"/>
                <a:gd name="T14" fmla="*/ 1 w 45"/>
                <a:gd name="T15" fmla="*/ 175 h 277"/>
                <a:gd name="T16" fmla="*/ 6 w 45"/>
                <a:gd name="T17" fmla="*/ 210 h 277"/>
                <a:gd name="T18" fmla="*/ 13 w 45"/>
                <a:gd name="T19" fmla="*/ 244 h 277"/>
                <a:gd name="T20" fmla="*/ 22 w 45"/>
                <a:gd name="T21" fmla="*/ 277 h 277"/>
                <a:gd name="T22" fmla="*/ 22 w 45"/>
                <a:gd name="T23" fmla="*/ 277 h 277"/>
                <a:gd name="T24" fmla="*/ 32 w 45"/>
                <a:gd name="T25" fmla="*/ 244 h 277"/>
                <a:gd name="T26" fmla="*/ 39 w 45"/>
                <a:gd name="T27" fmla="*/ 210 h 277"/>
                <a:gd name="T28" fmla="*/ 44 w 45"/>
                <a:gd name="T29" fmla="*/ 175 h 277"/>
                <a:gd name="T30" fmla="*/ 45 w 45"/>
                <a:gd name="T31" fmla="*/ 138 h 277"/>
                <a:gd name="T32" fmla="*/ 45 w 45"/>
                <a:gd name="T33" fmla="*/ 138 h 277"/>
                <a:gd name="T34" fmla="*/ 44 w 45"/>
                <a:gd name="T35" fmla="*/ 103 h 277"/>
                <a:gd name="T36" fmla="*/ 39 w 45"/>
                <a:gd name="T37" fmla="*/ 68 h 277"/>
                <a:gd name="T38" fmla="*/ 32 w 45"/>
                <a:gd name="T39" fmla="*/ 34 h 277"/>
                <a:gd name="T40" fmla="*/ 22 w 45"/>
                <a:gd name="T41" fmla="*/ 0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277">
                  <a:moveTo>
                    <a:pt x="22" y="0"/>
                  </a:moveTo>
                  <a:lnTo>
                    <a:pt x="22" y="0"/>
                  </a:lnTo>
                  <a:lnTo>
                    <a:pt x="13" y="34"/>
                  </a:lnTo>
                  <a:lnTo>
                    <a:pt x="6" y="68"/>
                  </a:lnTo>
                  <a:lnTo>
                    <a:pt x="1" y="103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1" y="175"/>
                  </a:lnTo>
                  <a:lnTo>
                    <a:pt x="6" y="210"/>
                  </a:lnTo>
                  <a:lnTo>
                    <a:pt x="13" y="244"/>
                  </a:lnTo>
                  <a:lnTo>
                    <a:pt x="22" y="277"/>
                  </a:lnTo>
                  <a:lnTo>
                    <a:pt x="22" y="277"/>
                  </a:lnTo>
                  <a:lnTo>
                    <a:pt x="32" y="244"/>
                  </a:lnTo>
                  <a:lnTo>
                    <a:pt x="39" y="210"/>
                  </a:lnTo>
                  <a:lnTo>
                    <a:pt x="44" y="175"/>
                  </a:lnTo>
                  <a:lnTo>
                    <a:pt x="45" y="138"/>
                  </a:lnTo>
                  <a:lnTo>
                    <a:pt x="45" y="138"/>
                  </a:lnTo>
                  <a:lnTo>
                    <a:pt x="44" y="103"/>
                  </a:lnTo>
                  <a:lnTo>
                    <a:pt x="39" y="68"/>
                  </a:lnTo>
                  <a:lnTo>
                    <a:pt x="32" y="34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3" name="Freeform 95"/>
            <p:cNvSpPr>
              <a:spLocks/>
            </p:cNvSpPr>
            <p:nvPr/>
          </p:nvSpPr>
          <p:spPr bwMode="auto">
            <a:xfrm>
              <a:off x="6401330" y="3938732"/>
              <a:ext cx="795616" cy="801422"/>
            </a:xfrm>
            <a:custGeom>
              <a:avLst/>
              <a:gdLst>
                <a:gd name="T0" fmla="*/ 117 w 275"/>
                <a:gd name="T1" fmla="*/ 275 h 275"/>
                <a:gd name="T2" fmla="*/ 77 w 275"/>
                <a:gd name="T3" fmla="*/ 271 h 275"/>
                <a:gd name="T4" fmla="*/ 45 w 275"/>
                <a:gd name="T5" fmla="*/ 262 h 275"/>
                <a:gd name="T6" fmla="*/ 24 w 275"/>
                <a:gd name="T7" fmla="*/ 252 h 275"/>
                <a:gd name="T8" fmla="*/ 0 w 275"/>
                <a:gd name="T9" fmla="*/ 239 h 275"/>
                <a:gd name="T10" fmla="*/ 16 w 275"/>
                <a:gd name="T11" fmla="*/ 234 h 275"/>
                <a:gd name="T12" fmla="*/ 39 w 275"/>
                <a:gd name="T13" fmla="*/ 224 h 275"/>
                <a:gd name="T14" fmla="*/ 32 w 275"/>
                <a:gd name="T15" fmla="*/ 214 h 275"/>
                <a:gd name="T16" fmla="*/ 21 w 275"/>
                <a:gd name="T17" fmla="*/ 196 h 275"/>
                <a:gd name="T18" fmla="*/ 16 w 275"/>
                <a:gd name="T19" fmla="*/ 185 h 275"/>
                <a:gd name="T20" fmla="*/ 8 w 275"/>
                <a:gd name="T21" fmla="*/ 160 h 275"/>
                <a:gd name="T22" fmla="*/ 5 w 275"/>
                <a:gd name="T23" fmla="*/ 133 h 275"/>
                <a:gd name="T24" fmla="*/ 8 w 275"/>
                <a:gd name="T25" fmla="*/ 108 h 275"/>
                <a:gd name="T26" fmla="*/ 16 w 275"/>
                <a:gd name="T27" fmla="*/ 82 h 275"/>
                <a:gd name="T28" fmla="*/ 28 w 275"/>
                <a:gd name="T29" fmla="*/ 59 h 275"/>
                <a:gd name="T30" fmla="*/ 44 w 275"/>
                <a:gd name="T31" fmla="*/ 40 h 275"/>
                <a:gd name="T32" fmla="*/ 65 w 275"/>
                <a:gd name="T33" fmla="*/ 23 h 275"/>
                <a:gd name="T34" fmla="*/ 89 w 275"/>
                <a:gd name="T35" fmla="*/ 9 h 275"/>
                <a:gd name="T36" fmla="*/ 101 w 275"/>
                <a:gd name="T37" fmla="*/ 6 h 275"/>
                <a:gd name="T38" fmla="*/ 127 w 275"/>
                <a:gd name="T39" fmla="*/ 0 h 275"/>
                <a:gd name="T40" fmla="*/ 140 w 275"/>
                <a:gd name="T41" fmla="*/ 0 h 275"/>
                <a:gd name="T42" fmla="*/ 161 w 275"/>
                <a:gd name="T43" fmla="*/ 1 h 275"/>
                <a:gd name="T44" fmla="*/ 180 w 275"/>
                <a:gd name="T45" fmla="*/ 6 h 275"/>
                <a:gd name="T46" fmla="*/ 215 w 275"/>
                <a:gd name="T47" fmla="*/ 22 h 275"/>
                <a:gd name="T48" fmla="*/ 244 w 275"/>
                <a:gd name="T49" fmla="*/ 48 h 275"/>
                <a:gd name="T50" fmla="*/ 255 w 275"/>
                <a:gd name="T51" fmla="*/ 64 h 275"/>
                <a:gd name="T52" fmla="*/ 264 w 275"/>
                <a:gd name="T53" fmla="*/ 82 h 275"/>
                <a:gd name="T54" fmla="*/ 269 w 275"/>
                <a:gd name="T55" fmla="*/ 96 h 275"/>
                <a:gd name="T56" fmla="*/ 273 w 275"/>
                <a:gd name="T57" fmla="*/ 122 h 275"/>
                <a:gd name="T58" fmla="*/ 273 w 275"/>
                <a:gd name="T59" fmla="*/ 148 h 275"/>
                <a:gd name="T60" fmla="*/ 269 w 275"/>
                <a:gd name="T61" fmla="*/ 173 h 275"/>
                <a:gd name="T62" fmla="*/ 259 w 275"/>
                <a:gd name="T63" fmla="*/ 197 h 275"/>
                <a:gd name="T64" fmla="*/ 244 w 275"/>
                <a:gd name="T65" fmla="*/ 218 h 275"/>
                <a:gd name="T66" fmla="*/ 226 w 275"/>
                <a:gd name="T67" fmla="*/ 237 h 275"/>
                <a:gd name="T68" fmla="*/ 204 w 275"/>
                <a:gd name="T69" fmla="*/ 252 h 275"/>
                <a:gd name="T70" fmla="*/ 192 w 275"/>
                <a:gd name="T71" fmla="*/ 258 h 275"/>
                <a:gd name="T72" fmla="*/ 185 w 275"/>
                <a:gd name="T73" fmla="*/ 260 h 275"/>
                <a:gd name="T74" fmla="*/ 152 w 275"/>
                <a:gd name="T75" fmla="*/ 271 h 275"/>
                <a:gd name="T76" fmla="*/ 117 w 275"/>
                <a:gd name="T77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75" h="275">
                  <a:moveTo>
                    <a:pt x="117" y="275"/>
                  </a:moveTo>
                  <a:lnTo>
                    <a:pt x="117" y="275"/>
                  </a:lnTo>
                  <a:lnTo>
                    <a:pt x="96" y="274"/>
                  </a:lnTo>
                  <a:lnTo>
                    <a:pt x="77" y="271"/>
                  </a:lnTo>
                  <a:lnTo>
                    <a:pt x="60" y="267"/>
                  </a:lnTo>
                  <a:lnTo>
                    <a:pt x="45" y="262"/>
                  </a:lnTo>
                  <a:lnTo>
                    <a:pt x="32" y="257"/>
                  </a:lnTo>
                  <a:lnTo>
                    <a:pt x="24" y="252"/>
                  </a:lnTo>
                  <a:lnTo>
                    <a:pt x="14" y="247"/>
                  </a:lnTo>
                  <a:lnTo>
                    <a:pt x="0" y="239"/>
                  </a:lnTo>
                  <a:lnTo>
                    <a:pt x="16" y="234"/>
                  </a:lnTo>
                  <a:lnTo>
                    <a:pt x="16" y="234"/>
                  </a:lnTo>
                  <a:lnTo>
                    <a:pt x="28" y="229"/>
                  </a:lnTo>
                  <a:lnTo>
                    <a:pt x="39" y="224"/>
                  </a:lnTo>
                  <a:lnTo>
                    <a:pt x="39" y="224"/>
                  </a:lnTo>
                  <a:lnTo>
                    <a:pt x="32" y="214"/>
                  </a:lnTo>
                  <a:lnTo>
                    <a:pt x="26" y="206"/>
                  </a:lnTo>
                  <a:lnTo>
                    <a:pt x="21" y="196"/>
                  </a:lnTo>
                  <a:lnTo>
                    <a:pt x="16" y="185"/>
                  </a:lnTo>
                  <a:lnTo>
                    <a:pt x="16" y="185"/>
                  </a:lnTo>
                  <a:lnTo>
                    <a:pt x="11" y="172"/>
                  </a:lnTo>
                  <a:lnTo>
                    <a:pt x="8" y="160"/>
                  </a:lnTo>
                  <a:lnTo>
                    <a:pt x="7" y="146"/>
                  </a:lnTo>
                  <a:lnTo>
                    <a:pt x="5" y="133"/>
                  </a:lnTo>
                  <a:lnTo>
                    <a:pt x="7" y="120"/>
                  </a:lnTo>
                  <a:lnTo>
                    <a:pt x="8" y="108"/>
                  </a:lnTo>
                  <a:lnTo>
                    <a:pt x="11" y="94"/>
                  </a:lnTo>
                  <a:lnTo>
                    <a:pt x="16" y="82"/>
                  </a:lnTo>
                  <a:lnTo>
                    <a:pt x="21" y="71"/>
                  </a:lnTo>
                  <a:lnTo>
                    <a:pt x="28" y="59"/>
                  </a:lnTo>
                  <a:lnTo>
                    <a:pt x="36" y="49"/>
                  </a:lnTo>
                  <a:lnTo>
                    <a:pt x="44" y="40"/>
                  </a:lnTo>
                  <a:lnTo>
                    <a:pt x="54" y="30"/>
                  </a:lnTo>
                  <a:lnTo>
                    <a:pt x="65" y="23"/>
                  </a:lnTo>
                  <a:lnTo>
                    <a:pt x="76" y="15"/>
                  </a:lnTo>
                  <a:lnTo>
                    <a:pt x="89" y="9"/>
                  </a:lnTo>
                  <a:lnTo>
                    <a:pt x="89" y="9"/>
                  </a:lnTo>
                  <a:lnTo>
                    <a:pt x="101" y="6"/>
                  </a:lnTo>
                  <a:lnTo>
                    <a:pt x="113" y="2"/>
                  </a:lnTo>
                  <a:lnTo>
                    <a:pt x="127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50" y="0"/>
                  </a:lnTo>
                  <a:lnTo>
                    <a:pt x="161" y="1"/>
                  </a:lnTo>
                  <a:lnTo>
                    <a:pt x="170" y="3"/>
                  </a:lnTo>
                  <a:lnTo>
                    <a:pt x="180" y="6"/>
                  </a:lnTo>
                  <a:lnTo>
                    <a:pt x="198" y="12"/>
                  </a:lnTo>
                  <a:lnTo>
                    <a:pt x="215" y="22"/>
                  </a:lnTo>
                  <a:lnTo>
                    <a:pt x="230" y="34"/>
                  </a:lnTo>
                  <a:lnTo>
                    <a:pt x="244" y="48"/>
                  </a:lnTo>
                  <a:lnTo>
                    <a:pt x="249" y="56"/>
                  </a:lnTo>
                  <a:lnTo>
                    <a:pt x="255" y="64"/>
                  </a:lnTo>
                  <a:lnTo>
                    <a:pt x="260" y="74"/>
                  </a:lnTo>
                  <a:lnTo>
                    <a:pt x="264" y="82"/>
                  </a:lnTo>
                  <a:lnTo>
                    <a:pt x="264" y="82"/>
                  </a:lnTo>
                  <a:lnTo>
                    <a:pt x="269" y="96"/>
                  </a:lnTo>
                  <a:lnTo>
                    <a:pt x="272" y="109"/>
                  </a:lnTo>
                  <a:lnTo>
                    <a:pt x="273" y="122"/>
                  </a:lnTo>
                  <a:lnTo>
                    <a:pt x="275" y="134"/>
                  </a:lnTo>
                  <a:lnTo>
                    <a:pt x="273" y="148"/>
                  </a:lnTo>
                  <a:lnTo>
                    <a:pt x="272" y="161"/>
                  </a:lnTo>
                  <a:lnTo>
                    <a:pt x="269" y="173"/>
                  </a:lnTo>
                  <a:lnTo>
                    <a:pt x="264" y="185"/>
                  </a:lnTo>
                  <a:lnTo>
                    <a:pt x="259" y="197"/>
                  </a:lnTo>
                  <a:lnTo>
                    <a:pt x="252" y="208"/>
                  </a:lnTo>
                  <a:lnTo>
                    <a:pt x="244" y="218"/>
                  </a:lnTo>
                  <a:lnTo>
                    <a:pt x="236" y="229"/>
                  </a:lnTo>
                  <a:lnTo>
                    <a:pt x="226" y="237"/>
                  </a:lnTo>
                  <a:lnTo>
                    <a:pt x="215" y="245"/>
                  </a:lnTo>
                  <a:lnTo>
                    <a:pt x="204" y="252"/>
                  </a:lnTo>
                  <a:lnTo>
                    <a:pt x="192" y="258"/>
                  </a:lnTo>
                  <a:lnTo>
                    <a:pt x="192" y="258"/>
                  </a:lnTo>
                  <a:lnTo>
                    <a:pt x="185" y="260"/>
                  </a:lnTo>
                  <a:lnTo>
                    <a:pt x="185" y="260"/>
                  </a:lnTo>
                  <a:lnTo>
                    <a:pt x="168" y="267"/>
                  </a:lnTo>
                  <a:lnTo>
                    <a:pt x="152" y="271"/>
                  </a:lnTo>
                  <a:lnTo>
                    <a:pt x="134" y="274"/>
                  </a:lnTo>
                  <a:lnTo>
                    <a:pt x="117" y="275"/>
                  </a:lnTo>
                  <a:lnTo>
                    <a:pt x="117" y="275"/>
                  </a:lnTo>
                  <a:close/>
                </a:path>
              </a:pathLst>
            </a:custGeom>
            <a:solidFill>
              <a:srgbClr val="B82B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4" name="Freeform 96"/>
            <p:cNvSpPr>
              <a:spLocks noEditPoints="1"/>
            </p:cNvSpPr>
            <p:nvPr/>
          </p:nvSpPr>
          <p:spPr bwMode="auto">
            <a:xfrm>
              <a:off x="6349065" y="3915498"/>
              <a:ext cx="865305" cy="842075"/>
            </a:xfrm>
            <a:custGeom>
              <a:avLst/>
              <a:gdLst>
                <a:gd name="T0" fmla="*/ 176 w 300"/>
                <a:gd name="T1" fmla="*/ 16 h 290"/>
                <a:gd name="T2" fmla="*/ 228 w 300"/>
                <a:gd name="T3" fmla="*/ 36 h 290"/>
                <a:gd name="T4" fmla="*/ 266 w 300"/>
                <a:gd name="T5" fmla="*/ 76 h 290"/>
                <a:gd name="T6" fmla="*/ 276 w 300"/>
                <a:gd name="T7" fmla="*/ 94 h 290"/>
                <a:gd name="T8" fmla="*/ 284 w 300"/>
                <a:gd name="T9" fmla="*/ 130 h 290"/>
                <a:gd name="T10" fmla="*/ 283 w 300"/>
                <a:gd name="T11" fmla="*/ 167 h 290"/>
                <a:gd name="T12" fmla="*/ 270 w 300"/>
                <a:gd name="T13" fmla="*/ 202 h 290"/>
                <a:gd name="T14" fmla="*/ 249 w 300"/>
                <a:gd name="T15" fmla="*/ 231 h 290"/>
                <a:gd name="T16" fmla="*/ 219 w 300"/>
                <a:gd name="T17" fmla="*/ 254 h 290"/>
                <a:gd name="T18" fmla="*/ 199 w 300"/>
                <a:gd name="T19" fmla="*/ 262 h 290"/>
                <a:gd name="T20" fmla="*/ 166 w 300"/>
                <a:gd name="T21" fmla="*/ 272 h 290"/>
                <a:gd name="T22" fmla="*/ 135 w 300"/>
                <a:gd name="T23" fmla="*/ 276 h 290"/>
                <a:gd name="T24" fmla="*/ 79 w 300"/>
                <a:gd name="T25" fmla="*/ 267 h 290"/>
                <a:gd name="T26" fmla="*/ 44 w 300"/>
                <a:gd name="T27" fmla="*/ 254 h 290"/>
                <a:gd name="T28" fmla="*/ 46 w 300"/>
                <a:gd name="T29" fmla="*/ 245 h 290"/>
                <a:gd name="T30" fmla="*/ 69 w 300"/>
                <a:gd name="T31" fmla="*/ 232 h 290"/>
                <a:gd name="T32" fmla="*/ 52 w 300"/>
                <a:gd name="T33" fmla="*/ 213 h 290"/>
                <a:gd name="T34" fmla="*/ 40 w 300"/>
                <a:gd name="T35" fmla="*/ 191 h 290"/>
                <a:gd name="T36" fmla="*/ 32 w 300"/>
                <a:gd name="T37" fmla="*/ 153 h 290"/>
                <a:gd name="T38" fmla="*/ 33 w 300"/>
                <a:gd name="T39" fmla="*/ 117 h 290"/>
                <a:gd name="T40" fmla="*/ 46 w 300"/>
                <a:gd name="T41" fmla="*/ 83 h 290"/>
                <a:gd name="T42" fmla="*/ 67 w 300"/>
                <a:gd name="T43" fmla="*/ 53 h 290"/>
                <a:gd name="T44" fmla="*/ 97 w 300"/>
                <a:gd name="T45" fmla="*/ 31 h 290"/>
                <a:gd name="T46" fmla="*/ 122 w 300"/>
                <a:gd name="T47" fmla="*/ 20 h 290"/>
                <a:gd name="T48" fmla="*/ 158 w 300"/>
                <a:gd name="T49" fmla="*/ 15 h 290"/>
                <a:gd name="T50" fmla="*/ 158 w 300"/>
                <a:gd name="T51" fmla="*/ 0 h 290"/>
                <a:gd name="T52" fmla="*/ 117 w 300"/>
                <a:gd name="T53" fmla="*/ 7 h 290"/>
                <a:gd name="T54" fmla="*/ 90 w 300"/>
                <a:gd name="T55" fmla="*/ 17 h 290"/>
                <a:gd name="T56" fmla="*/ 57 w 300"/>
                <a:gd name="T57" fmla="*/ 42 h 290"/>
                <a:gd name="T58" fmla="*/ 33 w 300"/>
                <a:gd name="T59" fmla="*/ 76 h 290"/>
                <a:gd name="T60" fmla="*/ 18 w 300"/>
                <a:gd name="T61" fmla="*/ 113 h 290"/>
                <a:gd name="T62" fmla="*/ 16 w 300"/>
                <a:gd name="T63" fmla="*/ 154 h 290"/>
                <a:gd name="T64" fmla="*/ 27 w 300"/>
                <a:gd name="T65" fmla="*/ 196 h 290"/>
                <a:gd name="T66" fmla="*/ 46 w 300"/>
                <a:gd name="T67" fmla="*/ 230 h 290"/>
                <a:gd name="T68" fmla="*/ 0 w 300"/>
                <a:gd name="T69" fmla="*/ 244 h 290"/>
                <a:gd name="T70" fmla="*/ 38 w 300"/>
                <a:gd name="T71" fmla="*/ 267 h 290"/>
                <a:gd name="T72" fmla="*/ 76 w 300"/>
                <a:gd name="T73" fmla="*/ 282 h 290"/>
                <a:gd name="T74" fmla="*/ 135 w 300"/>
                <a:gd name="T75" fmla="*/ 290 h 290"/>
                <a:gd name="T76" fmla="*/ 171 w 300"/>
                <a:gd name="T77" fmla="*/ 287 h 290"/>
                <a:gd name="T78" fmla="*/ 205 w 300"/>
                <a:gd name="T79" fmla="*/ 276 h 290"/>
                <a:gd name="T80" fmla="*/ 226 w 300"/>
                <a:gd name="T81" fmla="*/ 267 h 290"/>
                <a:gd name="T82" fmla="*/ 259 w 300"/>
                <a:gd name="T83" fmla="*/ 242 h 290"/>
                <a:gd name="T84" fmla="*/ 283 w 300"/>
                <a:gd name="T85" fmla="*/ 209 h 290"/>
                <a:gd name="T86" fmla="*/ 297 w 300"/>
                <a:gd name="T87" fmla="*/ 170 h 290"/>
                <a:gd name="T88" fmla="*/ 300 w 300"/>
                <a:gd name="T89" fmla="*/ 129 h 290"/>
                <a:gd name="T90" fmla="*/ 289 w 300"/>
                <a:gd name="T91" fmla="*/ 88 h 290"/>
                <a:gd name="T92" fmla="*/ 279 w 300"/>
                <a:gd name="T93" fmla="*/ 68 h 290"/>
                <a:gd name="T94" fmla="*/ 261 w 300"/>
                <a:gd name="T95" fmla="*/ 44 h 290"/>
                <a:gd name="T96" fmla="*/ 237 w 300"/>
                <a:gd name="T97" fmla="*/ 23 h 290"/>
                <a:gd name="T98" fmla="*/ 209 w 300"/>
                <a:gd name="T99" fmla="*/ 10 h 290"/>
                <a:gd name="T100" fmla="*/ 180 w 300"/>
                <a:gd name="T101" fmla="*/ 2 h 290"/>
                <a:gd name="T102" fmla="*/ 158 w 300"/>
                <a:gd name="T103" fmla="*/ 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0" h="290">
                  <a:moveTo>
                    <a:pt x="158" y="15"/>
                  </a:moveTo>
                  <a:lnTo>
                    <a:pt x="158" y="15"/>
                  </a:lnTo>
                  <a:lnTo>
                    <a:pt x="176" y="16"/>
                  </a:lnTo>
                  <a:lnTo>
                    <a:pt x="194" y="20"/>
                  </a:lnTo>
                  <a:lnTo>
                    <a:pt x="211" y="27"/>
                  </a:lnTo>
                  <a:lnTo>
                    <a:pt x="228" y="36"/>
                  </a:lnTo>
                  <a:lnTo>
                    <a:pt x="243" y="47"/>
                  </a:lnTo>
                  <a:lnTo>
                    <a:pt x="255" y="60"/>
                  </a:lnTo>
                  <a:lnTo>
                    <a:pt x="266" y="76"/>
                  </a:lnTo>
                  <a:lnTo>
                    <a:pt x="271" y="84"/>
                  </a:lnTo>
                  <a:lnTo>
                    <a:pt x="276" y="94"/>
                  </a:lnTo>
                  <a:lnTo>
                    <a:pt x="276" y="94"/>
                  </a:lnTo>
                  <a:lnTo>
                    <a:pt x="279" y="106"/>
                  </a:lnTo>
                  <a:lnTo>
                    <a:pt x="283" y="118"/>
                  </a:lnTo>
                  <a:lnTo>
                    <a:pt x="284" y="130"/>
                  </a:lnTo>
                  <a:lnTo>
                    <a:pt x="285" y="142"/>
                  </a:lnTo>
                  <a:lnTo>
                    <a:pt x="284" y="156"/>
                  </a:lnTo>
                  <a:lnTo>
                    <a:pt x="283" y="167"/>
                  </a:lnTo>
                  <a:lnTo>
                    <a:pt x="279" y="179"/>
                  </a:lnTo>
                  <a:lnTo>
                    <a:pt x="276" y="191"/>
                  </a:lnTo>
                  <a:lnTo>
                    <a:pt x="270" y="202"/>
                  </a:lnTo>
                  <a:lnTo>
                    <a:pt x="264" y="211"/>
                  </a:lnTo>
                  <a:lnTo>
                    <a:pt x="256" y="222"/>
                  </a:lnTo>
                  <a:lnTo>
                    <a:pt x="249" y="231"/>
                  </a:lnTo>
                  <a:lnTo>
                    <a:pt x="239" y="239"/>
                  </a:lnTo>
                  <a:lnTo>
                    <a:pt x="230" y="247"/>
                  </a:lnTo>
                  <a:lnTo>
                    <a:pt x="219" y="254"/>
                  </a:lnTo>
                  <a:lnTo>
                    <a:pt x="207" y="259"/>
                  </a:lnTo>
                  <a:lnTo>
                    <a:pt x="207" y="259"/>
                  </a:lnTo>
                  <a:lnTo>
                    <a:pt x="199" y="262"/>
                  </a:lnTo>
                  <a:lnTo>
                    <a:pt x="199" y="262"/>
                  </a:lnTo>
                  <a:lnTo>
                    <a:pt x="183" y="268"/>
                  </a:lnTo>
                  <a:lnTo>
                    <a:pt x="166" y="272"/>
                  </a:lnTo>
                  <a:lnTo>
                    <a:pt x="151" y="275"/>
                  </a:lnTo>
                  <a:lnTo>
                    <a:pt x="135" y="276"/>
                  </a:lnTo>
                  <a:lnTo>
                    <a:pt x="135" y="276"/>
                  </a:lnTo>
                  <a:lnTo>
                    <a:pt x="114" y="275"/>
                  </a:lnTo>
                  <a:lnTo>
                    <a:pt x="96" y="272"/>
                  </a:lnTo>
                  <a:lnTo>
                    <a:pt x="79" y="267"/>
                  </a:lnTo>
                  <a:lnTo>
                    <a:pt x="65" y="262"/>
                  </a:lnTo>
                  <a:lnTo>
                    <a:pt x="52" y="258"/>
                  </a:lnTo>
                  <a:lnTo>
                    <a:pt x="44" y="254"/>
                  </a:lnTo>
                  <a:lnTo>
                    <a:pt x="37" y="249"/>
                  </a:lnTo>
                  <a:lnTo>
                    <a:pt x="37" y="249"/>
                  </a:lnTo>
                  <a:lnTo>
                    <a:pt x="46" y="245"/>
                  </a:lnTo>
                  <a:lnTo>
                    <a:pt x="55" y="242"/>
                  </a:lnTo>
                  <a:lnTo>
                    <a:pt x="62" y="237"/>
                  </a:lnTo>
                  <a:lnTo>
                    <a:pt x="69" y="232"/>
                  </a:lnTo>
                  <a:lnTo>
                    <a:pt x="69" y="232"/>
                  </a:lnTo>
                  <a:lnTo>
                    <a:pt x="61" y="224"/>
                  </a:lnTo>
                  <a:lnTo>
                    <a:pt x="52" y="213"/>
                  </a:lnTo>
                  <a:lnTo>
                    <a:pt x="46" y="202"/>
                  </a:lnTo>
                  <a:lnTo>
                    <a:pt x="40" y="191"/>
                  </a:lnTo>
                  <a:lnTo>
                    <a:pt x="40" y="191"/>
                  </a:lnTo>
                  <a:lnTo>
                    <a:pt x="37" y="179"/>
                  </a:lnTo>
                  <a:lnTo>
                    <a:pt x="33" y="165"/>
                  </a:lnTo>
                  <a:lnTo>
                    <a:pt x="32" y="153"/>
                  </a:lnTo>
                  <a:lnTo>
                    <a:pt x="31" y="141"/>
                  </a:lnTo>
                  <a:lnTo>
                    <a:pt x="32" y="129"/>
                  </a:lnTo>
                  <a:lnTo>
                    <a:pt x="33" y="117"/>
                  </a:lnTo>
                  <a:lnTo>
                    <a:pt x="37" y="105"/>
                  </a:lnTo>
                  <a:lnTo>
                    <a:pt x="40" y="94"/>
                  </a:lnTo>
                  <a:lnTo>
                    <a:pt x="46" y="83"/>
                  </a:lnTo>
                  <a:lnTo>
                    <a:pt x="52" y="72"/>
                  </a:lnTo>
                  <a:lnTo>
                    <a:pt x="60" y="62"/>
                  </a:lnTo>
                  <a:lnTo>
                    <a:pt x="67" y="53"/>
                  </a:lnTo>
                  <a:lnTo>
                    <a:pt x="77" y="44"/>
                  </a:lnTo>
                  <a:lnTo>
                    <a:pt x="86" y="37"/>
                  </a:lnTo>
                  <a:lnTo>
                    <a:pt x="97" y="31"/>
                  </a:lnTo>
                  <a:lnTo>
                    <a:pt x="109" y="25"/>
                  </a:lnTo>
                  <a:lnTo>
                    <a:pt x="109" y="25"/>
                  </a:lnTo>
                  <a:lnTo>
                    <a:pt x="122" y="20"/>
                  </a:lnTo>
                  <a:lnTo>
                    <a:pt x="134" y="17"/>
                  </a:lnTo>
                  <a:lnTo>
                    <a:pt x="146" y="15"/>
                  </a:lnTo>
                  <a:lnTo>
                    <a:pt x="158" y="15"/>
                  </a:lnTo>
                  <a:close/>
                  <a:moveTo>
                    <a:pt x="158" y="0"/>
                  </a:moveTo>
                  <a:lnTo>
                    <a:pt x="158" y="0"/>
                  </a:lnTo>
                  <a:lnTo>
                    <a:pt x="158" y="0"/>
                  </a:lnTo>
                  <a:lnTo>
                    <a:pt x="145" y="0"/>
                  </a:lnTo>
                  <a:lnTo>
                    <a:pt x="130" y="3"/>
                  </a:lnTo>
                  <a:lnTo>
                    <a:pt x="117" y="7"/>
                  </a:lnTo>
                  <a:lnTo>
                    <a:pt x="103" y="11"/>
                  </a:lnTo>
                  <a:lnTo>
                    <a:pt x="103" y="11"/>
                  </a:lnTo>
                  <a:lnTo>
                    <a:pt x="90" y="17"/>
                  </a:lnTo>
                  <a:lnTo>
                    <a:pt x="78" y="25"/>
                  </a:lnTo>
                  <a:lnTo>
                    <a:pt x="67" y="33"/>
                  </a:lnTo>
                  <a:lnTo>
                    <a:pt x="57" y="42"/>
                  </a:lnTo>
                  <a:lnTo>
                    <a:pt x="48" y="53"/>
                  </a:lnTo>
                  <a:lnTo>
                    <a:pt x="39" y="64"/>
                  </a:lnTo>
                  <a:lnTo>
                    <a:pt x="33" y="76"/>
                  </a:lnTo>
                  <a:lnTo>
                    <a:pt x="27" y="88"/>
                  </a:lnTo>
                  <a:lnTo>
                    <a:pt x="22" y="100"/>
                  </a:lnTo>
                  <a:lnTo>
                    <a:pt x="18" y="113"/>
                  </a:lnTo>
                  <a:lnTo>
                    <a:pt x="17" y="128"/>
                  </a:lnTo>
                  <a:lnTo>
                    <a:pt x="16" y="141"/>
                  </a:lnTo>
                  <a:lnTo>
                    <a:pt x="16" y="154"/>
                  </a:lnTo>
                  <a:lnTo>
                    <a:pt x="18" y="169"/>
                  </a:lnTo>
                  <a:lnTo>
                    <a:pt x="22" y="182"/>
                  </a:lnTo>
                  <a:lnTo>
                    <a:pt x="27" y="196"/>
                  </a:lnTo>
                  <a:lnTo>
                    <a:pt x="27" y="196"/>
                  </a:lnTo>
                  <a:lnTo>
                    <a:pt x="35" y="214"/>
                  </a:lnTo>
                  <a:lnTo>
                    <a:pt x="46" y="230"/>
                  </a:lnTo>
                  <a:lnTo>
                    <a:pt x="46" y="230"/>
                  </a:lnTo>
                  <a:lnTo>
                    <a:pt x="32" y="235"/>
                  </a:lnTo>
                  <a:lnTo>
                    <a:pt x="0" y="244"/>
                  </a:lnTo>
                  <a:lnTo>
                    <a:pt x="28" y="262"/>
                  </a:lnTo>
                  <a:lnTo>
                    <a:pt x="28" y="262"/>
                  </a:lnTo>
                  <a:lnTo>
                    <a:pt x="38" y="267"/>
                  </a:lnTo>
                  <a:lnTo>
                    <a:pt x="48" y="272"/>
                  </a:lnTo>
                  <a:lnTo>
                    <a:pt x="60" y="277"/>
                  </a:lnTo>
                  <a:lnTo>
                    <a:pt x="76" y="282"/>
                  </a:lnTo>
                  <a:lnTo>
                    <a:pt x="94" y="287"/>
                  </a:lnTo>
                  <a:lnTo>
                    <a:pt x="113" y="289"/>
                  </a:lnTo>
                  <a:lnTo>
                    <a:pt x="135" y="290"/>
                  </a:lnTo>
                  <a:lnTo>
                    <a:pt x="135" y="290"/>
                  </a:lnTo>
                  <a:lnTo>
                    <a:pt x="153" y="290"/>
                  </a:lnTo>
                  <a:lnTo>
                    <a:pt x="171" y="287"/>
                  </a:lnTo>
                  <a:lnTo>
                    <a:pt x="188" y="282"/>
                  </a:lnTo>
                  <a:lnTo>
                    <a:pt x="205" y="276"/>
                  </a:lnTo>
                  <a:lnTo>
                    <a:pt x="205" y="276"/>
                  </a:lnTo>
                  <a:lnTo>
                    <a:pt x="213" y="273"/>
                  </a:lnTo>
                  <a:lnTo>
                    <a:pt x="213" y="273"/>
                  </a:lnTo>
                  <a:lnTo>
                    <a:pt x="226" y="267"/>
                  </a:lnTo>
                  <a:lnTo>
                    <a:pt x="238" y="260"/>
                  </a:lnTo>
                  <a:lnTo>
                    <a:pt x="249" y="251"/>
                  </a:lnTo>
                  <a:lnTo>
                    <a:pt x="259" y="242"/>
                  </a:lnTo>
                  <a:lnTo>
                    <a:pt x="268" y="231"/>
                  </a:lnTo>
                  <a:lnTo>
                    <a:pt x="277" y="220"/>
                  </a:lnTo>
                  <a:lnTo>
                    <a:pt x="283" y="209"/>
                  </a:lnTo>
                  <a:lnTo>
                    <a:pt x="289" y="196"/>
                  </a:lnTo>
                  <a:lnTo>
                    <a:pt x="294" y="184"/>
                  </a:lnTo>
                  <a:lnTo>
                    <a:pt x="297" y="170"/>
                  </a:lnTo>
                  <a:lnTo>
                    <a:pt x="299" y="157"/>
                  </a:lnTo>
                  <a:lnTo>
                    <a:pt x="300" y="142"/>
                  </a:lnTo>
                  <a:lnTo>
                    <a:pt x="300" y="129"/>
                  </a:lnTo>
                  <a:lnTo>
                    <a:pt x="297" y="116"/>
                  </a:lnTo>
                  <a:lnTo>
                    <a:pt x="294" y="101"/>
                  </a:lnTo>
                  <a:lnTo>
                    <a:pt x="289" y="88"/>
                  </a:lnTo>
                  <a:lnTo>
                    <a:pt x="289" y="88"/>
                  </a:lnTo>
                  <a:lnTo>
                    <a:pt x="284" y="78"/>
                  </a:lnTo>
                  <a:lnTo>
                    <a:pt x="279" y="68"/>
                  </a:lnTo>
                  <a:lnTo>
                    <a:pt x="274" y="60"/>
                  </a:lnTo>
                  <a:lnTo>
                    <a:pt x="267" y="51"/>
                  </a:lnTo>
                  <a:lnTo>
                    <a:pt x="261" y="44"/>
                  </a:lnTo>
                  <a:lnTo>
                    <a:pt x="253" y="37"/>
                  </a:lnTo>
                  <a:lnTo>
                    <a:pt x="245" y="30"/>
                  </a:lnTo>
                  <a:lnTo>
                    <a:pt x="237" y="23"/>
                  </a:lnTo>
                  <a:lnTo>
                    <a:pt x="228" y="19"/>
                  </a:lnTo>
                  <a:lnTo>
                    <a:pt x="219" y="14"/>
                  </a:lnTo>
                  <a:lnTo>
                    <a:pt x="209" y="10"/>
                  </a:lnTo>
                  <a:lnTo>
                    <a:pt x="199" y="7"/>
                  </a:lnTo>
                  <a:lnTo>
                    <a:pt x="190" y="3"/>
                  </a:lnTo>
                  <a:lnTo>
                    <a:pt x="180" y="2"/>
                  </a:lnTo>
                  <a:lnTo>
                    <a:pt x="169" y="0"/>
                  </a:lnTo>
                  <a:lnTo>
                    <a:pt x="158" y="0"/>
                  </a:lnTo>
                  <a:lnTo>
                    <a:pt x="1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5" name="Freeform 97"/>
            <p:cNvSpPr>
              <a:spLocks/>
            </p:cNvSpPr>
            <p:nvPr/>
          </p:nvSpPr>
          <p:spPr bwMode="auto">
            <a:xfrm>
              <a:off x="6436175" y="3956156"/>
              <a:ext cx="737542" cy="760772"/>
            </a:xfrm>
            <a:custGeom>
              <a:avLst/>
              <a:gdLst>
                <a:gd name="T0" fmla="*/ 127 w 254"/>
                <a:gd name="T1" fmla="*/ 0 h 261"/>
                <a:gd name="T2" fmla="*/ 163 w 254"/>
                <a:gd name="T3" fmla="*/ 5 h 261"/>
                <a:gd name="T4" fmla="*/ 197 w 254"/>
                <a:gd name="T5" fmla="*/ 21 h 261"/>
                <a:gd name="T6" fmla="*/ 224 w 254"/>
                <a:gd name="T7" fmla="*/ 45 h 261"/>
                <a:gd name="T8" fmla="*/ 240 w 254"/>
                <a:gd name="T9" fmla="*/ 69 h 261"/>
                <a:gd name="T10" fmla="*/ 245 w 254"/>
                <a:gd name="T11" fmla="*/ 79 h 261"/>
                <a:gd name="T12" fmla="*/ 252 w 254"/>
                <a:gd name="T13" fmla="*/ 103 h 261"/>
                <a:gd name="T14" fmla="*/ 254 w 254"/>
                <a:gd name="T15" fmla="*/ 127 h 261"/>
                <a:gd name="T16" fmla="*/ 252 w 254"/>
                <a:gd name="T17" fmla="*/ 152 h 261"/>
                <a:gd name="T18" fmla="*/ 245 w 254"/>
                <a:gd name="T19" fmla="*/ 176 h 261"/>
                <a:gd name="T20" fmla="*/ 233 w 254"/>
                <a:gd name="T21" fmla="*/ 196 h 261"/>
                <a:gd name="T22" fmla="*/ 218 w 254"/>
                <a:gd name="T23" fmla="*/ 216 h 261"/>
                <a:gd name="T24" fmla="*/ 199 w 254"/>
                <a:gd name="T25" fmla="*/ 232 h 261"/>
                <a:gd name="T26" fmla="*/ 176 w 254"/>
                <a:gd name="T27" fmla="*/ 244 h 261"/>
                <a:gd name="T28" fmla="*/ 168 w 254"/>
                <a:gd name="T29" fmla="*/ 247 h 261"/>
                <a:gd name="T30" fmla="*/ 152 w 254"/>
                <a:gd name="T31" fmla="*/ 253 h 261"/>
                <a:gd name="T32" fmla="*/ 120 w 254"/>
                <a:gd name="T33" fmla="*/ 260 h 261"/>
                <a:gd name="T34" fmla="*/ 104 w 254"/>
                <a:gd name="T35" fmla="*/ 261 h 261"/>
                <a:gd name="T36" fmla="*/ 65 w 254"/>
                <a:gd name="T37" fmla="*/ 257 h 261"/>
                <a:gd name="T38" fmla="*/ 34 w 254"/>
                <a:gd name="T39" fmla="*/ 247 h 261"/>
                <a:gd name="T40" fmla="*/ 13 w 254"/>
                <a:gd name="T41" fmla="*/ 239 h 261"/>
                <a:gd name="T42" fmla="*/ 6 w 254"/>
                <a:gd name="T43" fmla="*/ 234 h 261"/>
                <a:gd name="T44" fmla="*/ 24 w 254"/>
                <a:gd name="T45" fmla="*/ 227 h 261"/>
                <a:gd name="T46" fmla="*/ 38 w 254"/>
                <a:gd name="T47" fmla="*/ 217 h 261"/>
                <a:gd name="T48" fmla="*/ 30 w 254"/>
                <a:gd name="T49" fmla="*/ 209 h 261"/>
                <a:gd name="T50" fmla="*/ 15 w 254"/>
                <a:gd name="T51" fmla="*/ 187 h 261"/>
                <a:gd name="T52" fmla="*/ 9 w 254"/>
                <a:gd name="T53" fmla="*/ 176 h 261"/>
                <a:gd name="T54" fmla="*/ 2 w 254"/>
                <a:gd name="T55" fmla="*/ 150 h 261"/>
                <a:gd name="T56" fmla="*/ 0 w 254"/>
                <a:gd name="T57" fmla="*/ 126 h 261"/>
                <a:gd name="T58" fmla="*/ 2 w 254"/>
                <a:gd name="T59" fmla="*/ 102 h 261"/>
                <a:gd name="T60" fmla="*/ 9 w 254"/>
                <a:gd name="T61" fmla="*/ 79 h 261"/>
                <a:gd name="T62" fmla="*/ 21 w 254"/>
                <a:gd name="T63" fmla="*/ 57 h 261"/>
                <a:gd name="T64" fmla="*/ 36 w 254"/>
                <a:gd name="T65" fmla="*/ 38 h 261"/>
                <a:gd name="T66" fmla="*/ 55 w 254"/>
                <a:gd name="T67" fmla="*/ 22 h 261"/>
                <a:gd name="T68" fmla="*/ 78 w 254"/>
                <a:gd name="T69" fmla="*/ 10 h 261"/>
                <a:gd name="T70" fmla="*/ 91 w 254"/>
                <a:gd name="T71" fmla="*/ 5 h 261"/>
                <a:gd name="T72" fmla="*/ 115 w 254"/>
                <a:gd name="T73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4" h="261">
                  <a:moveTo>
                    <a:pt x="127" y="0"/>
                  </a:moveTo>
                  <a:lnTo>
                    <a:pt x="127" y="0"/>
                  </a:lnTo>
                  <a:lnTo>
                    <a:pt x="145" y="1"/>
                  </a:lnTo>
                  <a:lnTo>
                    <a:pt x="163" y="5"/>
                  </a:lnTo>
                  <a:lnTo>
                    <a:pt x="180" y="12"/>
                  </a:lnTo>
                  <a:lnTo>
                    <a:pt x="197" y="21"/>
                  </a:lnTo>
                  <a:lnTo>
                    <a:pt x="212" y="32"/>
                  </a:lnTo>
                  <a:lnTo>
                    <a:pt x="224" y="45"/>
                  </a:lnTo>
                  <a:lnTo>
                    <a:pt x="235" y="61"/>
                  </a:lnTo>
                  <a:lnTo>
                    <a:pt x="240" y="69"/>
                  </a:lnTo>
                  <a:lnTo>
                    <a:pt x="245" y="79"/>
                  </a:lnTo>
                  <a:lnTo>
                    <a:pt x="245" y="79"/>
                  </a:lnTo>
                  <a:lnTo>
                    <a:pt x="248" y="91"/>
                  </a:lnTo>
                  <a:lnTo>
                    <a:pt x="252" y="103"/>
                  </a:lnTo>
                  <a:lnTo>
                    <a:pt x="253" y="115"/>
                  </a:lnTo>
                  <a:lnTo>
                    <a:pt x="254" y="127"/>
                  </a:lnTo>
                  <a:lnTo>
                    <a:pt x="253" y="141"/>
                  </a:lnTo>
                  <a:lnTo>
                    <a:pt x="252" y="152"/>
                  </a:lnTo>
                  <a:lnTo>
                    <a:pt x="248" y="164"/>
                  </a:lnTo>
                  <a:lnTo>
                    <a:pt x="245" y="176"/>
                  </a:lnTo>
                  <a:lnTo>
                    <a:pt x="239" y="187"/>
                  </a:lnTo>
                  <a:lnTo>
                    <a:pt x="233" y="196"/>
                  </a:lnTo>
                  <a:lnTo>
                    <a:pt x="225" y="207"/>
                  </a:lnTo>
                  <a:lnTo>
                    <a:pt x="218" y="216"/>
                  </a:lnTo>
                  <a:lnTo>
                    <a:pt x="208" y="224"/>
                  </a:lnTo>
                  <a:lnTo>
                    <a:pt x="199" y="232"/>
                  </a:lnTo>
                  <a:lnTo>
                    <a:pt x="188" y="239"/>
                  </a:lnTo>
                  <a:lnTo>
                    <a:pt x="176" y="244"/>
                  </a:lnTo>
                  <a:lnTo>
                    <a:pt x="176" y="244"/>
                  </a:lnTo>
                  <a:lnTo>
                    <a:pt x="168" y="247"/>
                  </a:lnTo>
                  <a:lnTo>
                    <a:pt x="168" y="247"/>
                  </a:lnTo>
                  <a:lnTo>
                    <a:pt x="152" y="253"/>
                  </a:lnTo>
                  <a:lnTo>
                    <a:pt x="135" y="257"/>
                  </a:lnTo>
                  <a:lnTo>
                    <a:pt x="120" y="260"/>
                  </a:lnTo>
                  <a:lnTo>
                    <a:pt x="104" y="261"/>
                  </a:lnTo>
                  <a:lnTo>
                    <a:pt x="104" y="261"/>
                  </a:lnTo>
                  <a:lnTo>
                    <a:pt x="83" y="260"/>
                  </a:lnTo>
                  <a:lnTo>
                    <a:pt x="65" y="257"/>
                  </a:lnTo>
                  <a:lnTo>
                    <a:pt x="48" y="252"/>
                  </a:lnTo>
                  <a:lnTo>
                    <a:pt x="34" y="247"/>
                  </a:lnTo>
                  <a:lnTo>
                    <a:pt x="21" y="243"/>
                  </a:lnTo>
                  <a:lnTo>
                    <a:pt x="13" y="239"/>
                  </a:lnTo>
                  <a:lnTo>
                    <a:pt x="6" y="234"/>
                  </a:lnTo>
                  <a:lnTo>
                    <a:pt x="6" y="234"/>
                  </a:lnTo>
                  <a:lnTo>
                    <a:pt x="15" y="230"/>
                  </a:lnTo>
                  <a:lnTo>
                    <a:pt x="24" y="227"/>
                  </a:lnTo>
                  <a:lnTo>
                    <a:pt x="31" y="222"/>
                  </a:lnTo>
                  <a:lnTo>
                    <a:pt x="38" y="217"/>
                  </a:lnTo>
                  <a:lnTo>
                    <a:pt x="38" y="217"/>
                  </a:lnTo>
                  <a:lnTo>
                    <a:pt x="30" y="209"/>
                  </a:lnTo>
                  <a:lnTo>
                    <a:pt x="21" y="198"/>
                  </a:lnTo>
                  <a:lnTo>
                    <a:pt x="15" y="187"/>
                  </a:lnTo>
                  <a:lnTo>
                    <a:pt x="9" y="176"/>
                  </a:lnTo>
                  <a:lnTo>
                    <a:pt x="9" y="176"/>
                  </a:lnTo>
                  <a:lnTo>
                    <a:pt x="6" y="164"/>
                  </a:lnTo>
                  <a:lnTo>
                    <a:pt x="2" y="150"/>
                  </a:lnTo>
                  <a:lnTo>
                    <a:pt x="1" y="138"/>
                  </a:lnTo>
                  <a:lnTo>
                    <a:pt x="0" y="126"/>
                  </a:lnTo>
                  <a:lnTo>
                    <a:pt x="1" y="114"/>
                  </a:lnTo>
                  <a:lnTo>
                    <a:pt x="2" y="102"/>
                  </a:lnTo>
                  <a:lnTo>
                    <a:pt x="6" y="90"/>
                  </a:lnTo>
                  <a:lnTo>
                    <a:pt x="9" y="79"/>
                  </a:lnTo>
                  <a:lnTo>
                    <a:pt x="15" y="68"/>
                  </a:lnTo>
                  <a:lnTo>
                    <a:pt x="21" y="57"/>
                  </a:lnTo>
                  <a:lnTo>
                    <a:pt x="29" y="47"/>
                  </a:lnTo>
                  <a:lnTo>
                    <a:pt x="36" y="38"/>
                  </a:lnTo>
                  <a:lnTo>
                    <a:pt x="46" y="29"/>
                  </a:lnTo>
                  <a:lnTo>
                    <a:pt x="55" y="22"/>
                  </a:lnTo>
                  <a:lnTo>
                    <a:pt x="66" y="16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91" y="5"/>
                  </a:lnTo>
                  <a:lnTo>
                    <a:pt x="103" y="2"/>
                  </a:lnTo>
                  <a:lnTo>
                    <a:pt x="115" y="0"/>
                  </a:lnTo>
                  <a:lnTo>
                    <a:pt x="12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6" name="Freeform 98"/>
            <p:cNvSpPr>
              <a:spLocks/>
            </p:cNvSpPr>
            <p:nvPr/>
          </p:nvSpPr>
          <p:spPr bwMode="auto">
            <a:xfrm>
              <a:off x="6349065" y="3915498"/>
              <a:ext cx="865305" cy="842075"/>
            </a:xfrm>
            <a:custGeom>
              <a:avLst/>
              <a:gdLst>
                <a:gd name="T0" fmla="*/ 158 w 300"/>
                <a:gd name="T1" fmla="*/ 0 h 290"/>
                <a:gd name="T2" fmla="*/ 145 w 300"/>
                <a:gd name="T3" fmla="*/ 0 h 290"/>
                <a:gd name="T4" fmla="*/ 117 w 300"/>
                <a:gd name="T5" fmla="*/ 7 h 290"/>
                <a:gd name="T6" fmla="*/ 103 w 300"/>
                <a:gd name="T7" fmla="*/ 11 h 290"/>
                <a:gd name="T8" fmla="*/ 78 w 300"/>
                <a:gd name="T9" fmla="*/ 25 h 290"/>
                <a:gd name="T10" fmla="*/ 57 w 300"/>
                <a:gd name="T11" fmla="*/ 42 h 290"/>
                <a:gd name="T12" fmla="*/ 39 w 300"/>
                <a:gd name="T13" fmla="*/ 64 h 290"/>
                <a:gd name="T14" fmla="*/ 27 w 300"/>
                <a:gd name="T15" fmla="*/ 88 h 290"/>
                <a:gd name="T16" fmla="*/ 18 w 300"/>
                <a:gd name="T17" fmla="*/ 113 h 290"/>
                <a:gd name="T18" fmla="*/ 16 w 300"/>
                <a:gd name="T19" fmla="*/ 141 h 290"/>
                <a:gd name="T20" fmla="*/ 18 w 300"/>
                <a:gd name="T21" fmla="*/ 169 h 290"/>
                <a:gd name="T22" fmla="*/ 27 w 300"/>
                <a:gd name="T23" fmla="*/ 196 h 290"/>
                <a:gd name="T24" fmla="*/ 35 w 300"/>
                <a:gd name="T25" fmla="*/ 214 h 290"/>
                <a:gd name="T26" fmla="*/ 46 w 300"/>
                <a:gd name="T27" fmla="*/ 230 h 290"/>
                <a:gd name="T28" fmla="*/ 0 w 300"/>
                <a:gd name="T29" fmla="*/ 244 h 290"/>
                <a:gd name="T30" fmla="*/ 28 w 300"/>
                <a:gd name="T31" fmla="*/ 262 h 290"/>
                <a:gd name="T32" fmla="*/ 48 w 300"/>
                <a:gd name="T33" fmla="*/ 272 h 290"/>
                <a:gd name="T34" fmla="*/ 76 w 300"/>
                <a:gd name="T35" fmla="*/ 282 h 290"/>
                <a:gd name="T36" fmla="*/ 113 w 300"/>
                <a:gd name="T37" fmla="*/ 289 h 290"/>
                <a:gd name="T38" fmla="*/ 135 w 300"/>
                <a:gd name="T39" fmla="*/ 290 h 290"/>
                <a:gd name="T40" fmla="*/ 171 w 300"/>
                <a:gd name="T41" fmla="*/ 287 h 290"/>
                <a:gd name="T42" fmla="*/ 205 w 300"/>
                <a:gd name="T43" fmla="*/ 276 h 290"/>
                <a:gd name="T44" fmla="*/ 213 w 300"/>
                <a:gd name="T45" fmla="*/ 273 h 290"/>
                <a:gd name="T46" fmla="*/ 226 w 300"/>
                <a:gd name="T47" fmla="*/ 267 h 290"/>
                <a:gd name="T48" fmla="*/ 249 w 300"/>
                <a:gd name="T49" fmla="*/ 251 h 290"/>
                <a:gd name="T50" fmla="*/ 268 w 300"/>
                <a:gd name="T51" fmla="*/ 231 h 290"/>
                <a:gd name="T52" fmla="*/ 283 w 300"/>
                <a:gd name="T53" fmla="*/ 209 h 290"/>
                <a:gd name="T54" fmla="*/ 294 w 300"/>
                <a:gd name="T55" fmla="*/ 184 h 290"/>
                <a:gd name="T56" fmla="*/ 299 w 300"/>
                <a:gd name="T57" fmla="*/ 157 h 290"/>
                <a:gd name="T58" fmla="*/ 300 w 300"/>
                <a:gd name="T59" fmla="*/ 129 h 290"/>
                <a:gd name="T60" fmla="*/ 294 w 300"/>
                <a:gd name="T61" fmla="*/ 101 h 290"/>
                <a:gd name="T62" fmla="*/ 289 w 300"/>
                <a:gd name="T63" fmla="*/ 88 h 290"/>
                <a:gd name="T64" fmla="*/ 279 w 300"/>
                <a:gd name="T65" fmla="*/ 68 h 290"/>
                <a:gd name="T66" fmla="*/ 267 w 300"/>
                <a:gd name="T67" fmla="*/ 51 h 290"/>
                <a:gd name="T68" fmla="*/ 253 w 300"/>
                <a:gd name="T69" fmla="*/ 37 h 290"/>
                <a:gd name="T70" fmla="*/ 237 w 300"/>
                <a:gd name="T71" fmla="*/ 23 h 290"/>
                <a:gd name="T72" fmla="*/ 219 w 300"/>
                <a:gd name="T73" fmla="*/ 14 h 290"/>
                <a:gd name="T74" fmla="*/ 199 w 300"/>
                <a:gd name="T75" fmla="*/ 7 h 290"/>
                <a:gd name="T76" fmla="*/ 180 w 300"/>
                <a:gd name="T77" fmla="*/ 2 h 290"/>
                <a:gd name="T78" fmla="*/ 158 w 300"/>
                <a:gd name="T79" fmla="*/ 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00" h="290">
                  <a:moveTo>
                    <a:pt x="158" y="0"/>
                  </a:moveTo>
                  <a:lnTo>
                    <a:pt x="158" y="0"/>
                  </a:lnTo>
                  <a:lnTo>
                    <a:pt x="158" y="0"/>
                  </a:lnTo>
                  <a:lnTo>
                    <a:pt x="145" y="0"/>
                  </a:lnTo>
                  <a:lnTo>
                    <a:pt x="130" y="3"/>
                  </a:lnTo>
                  <a:lnTo>
                    <a:pt x="117" y="7"/>
                  </a:lnTo>
                  <a:lnTo>
                    <a:pt x="103" y="11"/>
                  </a:lnTo>
                  <a:lnTo>
                    <a:pt x="103" y="11"/>
                  </a:lnTo>
                  <a:lnTo>
                    <a:pt x="90" y="17"/>
                  </a:lnTo>
                  <a:lnTo>
                    <a:pt x="78" y="25"/>
                  </a:lnTo>
                  <a:lnTo>
                    <a:pt x="67" y="33"/>
                  </a:lnTo>
                  <a:lnTo>
                    <a:pt x="57" y="42"/>
                  </a:lnTo>
                  <a:lnTo>
                    <a:pt x="48" y="53"/>
                  </a:lnTo>
                  <a:lnTo>
                    <a:pt x="39" y="64"/>
                  </a:lnTo>
                  <a:lnTo>
                    <a:pt x="33" y="76"/>
                  </a:lnTo>
                  <a:lnTo>
                    <a:pt x="27" y="88"/>
                  </a:lnTo>
                  <a:lnTo>
                    <a:pt x="22" y="100"/>
                  </a:lnTo>
                  <a:lnTo>
                    <a:pt x="18" y="113"/>
                  </a:lnTo>
                  <a:lnTo>
                    <a:pt x="17" y="128"/>
                  </a:lnTo>
                  <a:lnTo>
                    <a:pt x="16" y="141"/>
                  </a:lnTo>
                  <a:lnTo>
                    <a:pt x="16" y="154"/>
                  </a:lnTo>
                  <a:lnTo>
                    <a:pt x="18" y="169"/>
                  </a:lnTo>
                  <a:lnTo>
                    <a:pt x="22" y="182"/>
                  </a:lnTo>
                  <a:lnTo>
                    <a:pt x="27" y="196"/>
                  </a:lnTo>
                  <a:lnTo>
                    <a:pt x="27" y="196"/>
                  </a:lnTo>
                  <a:lnTo>
                    <a:pt x="35" y="214"/>
                  </a:lnTo>
                  <a:lnTo>
                    <a:pt x="46" y="230"/>
                  </a:lnTo>
                  <a:lnTo>
                    <a:pt x="46" y="230"/>
                  </a:lnTo>
                  <a:lnTo>
                    <a:pt x="32" y="235"/>
                  </a:lnTo>
                  <a:lnTo>
                    <a:pt x="0" y="244"/>
                  </a:lnTo>
                  <a:lnTo>
                    <a:pt x="28" y="262"/>
                  </a:lnTo>
                  <a:lnTo>
                    <a:pt x="28" y="262"/>
                  </a:lnTo>
                  <a:lnTo>
                    <a:pt x="38" y="267"/>
                  </a:lnTo>
                  <a:lnTo>
                    <a:pt x="48" y="272"/>
                  </a:lnTo>
                  <a:lnTo>
                    <a:pt x="60" y="277"/>
                  </a:lnTo>
                  <a:lnTo>
                    <a:pt x="76" y="282"/>
                  </a:lnTo>
                  <a:lnTo>
                    <a:pt x="94" y="287"/>
                  </a:lnTo>
                  <a:lnTo>
                    <a:pt x="113" y="289"/>
                  </a:lnTo>
                  <a:lnTo>
                    <a:pt x="135" y="290"/>
                  </a:lnTo>
                  <a:lnTo>
                    <a:pt x="135" y="290"/>
                  </a:lnTo>
                  <a:lnTo>
                    <a:pt x="153" y="290"/>
                  </a:lnTo>
                  <a:lnTo>
                    <a:pt x="171" y="287"/>
                  </a:lnTo>
                  <a:lnTo>
                    <a:pt x="188" y="282"/>
                  </a:lnTo>
                  <a:lnTo>
                    <a:pt x="205" y="276"/>
                  </a:lnTo>
                  <a:lnTo>
                    <a:pt x="205" y="276"/>
                  </a:lnTo>
                  <a:lnTo>
                    <a:pt x="213" y="273"/>
                  </a:lnTo>
                  <a:lnTo>
                    <a:pt x="213" y="273"/>
                  </a:lnTo>
                  <a:lnTo>
                    <a:pt x="226" y="267"/>
                  </a:lnTo>
                  <a:lnTo>
                    <a:pt x="238" y="260"/>
                  </a:lnTo>
                  <a:lnTo>
                    <a:pt x="249" y="251"/>
                  </a:lnTo>
                  <a:lnTo>
                    <a:pt x="259" y="242"/>
                  </a:lnTo>
                  <a:lnTo>
                    <a:pt x="268" y="231"/>
                  </a:lnTo>
                  <a:lnTo>
                    <a:pt x="277" y="220"/>
                  </a:lnTo>
                  <a:lnTo>
                    <a:pt x="283" y="209"/>
                  </a:lnTo>
                  <a:lnTo>
                    <a:pt x="289" y="196"/>
                  </a:lnTo>
                  <a:lnTo>
                    <a:pt x="294" y="184"/>
                  </a:lnTo>
                  <a:lnTo>
                    <a:pt x="297" y="170"/>
                  </a:lnTo>
                  <a:lnTo>
                    <a:pt x="299" y="157"/>
                  </a:lnTo>
                  <a:lnTo>
                    <a:pt x="300" y="142"/>
                  </a:lnTo>
                  <a:lnTo>
                    <a:pt x="300" y="129"/>
                  </a:lnTo>
                  <a:lnTo>
                    <a:pt x="297" y="116"/>
                  </a:lnTo>
                  <a:lnTo>
                    <a:pt x="294" y="101"/>
                  </a:lnTo>
                  <a:lnTo>
                    <a:pt x="289" y="88"/>
                  </a:lnTo>
                  <a:lnTo>
                    <a:pt x="289" y="88"/>
                  </a:lnTo>
                  <a:lnTo>
                    <a:pt x="284" y="78"/>
                  </a:lnTo>
                  <a:lnTo>
                    <a:pt x="279" y="68"/>
                  </a:lnTo>
                  <a:lnTo>
                    <a:pt x="274" y="60"/>
                  </a:lnTo>
                  <a:lnTo>
                    <a:pt x="267" y="51"/>
                  </a:lnTo>
                  <a:lnTo>
                    <a:pt x="261" y="44"/>
                  </a:lnTo>
                  <a:lnTo>
                    <a:pt x="253" y="37"/>
                  </a:lnTo>
                  <a:lnTo>
                    <a:pt x="245" y="30"/>
                  </a:lnTo>
                  <a:lnTo>
                    <a:pt x="237" y="23"/>
                  </a:lnTo>
                  <a:lnTo>
                    <a:pt x="228" y="19"/>
                  </a:lnTo>
                  <a:lnTo>
                    <a:pt x="219" y="14"/>
                  </a:lnTo>
                  <a:lnTo>
                    <a:pt x="209" y="10"/>
                  </a:lnTo>
                  <a:lnTo>
                    <a:pt x="199" y="7"/>
                  </a:lnTo>
                  <a:lnTo>
                    <a:pt x="190" y="3"/>
                  </a:lnTo>
                  <a:lnTo>
                    <a:pt x="180" y="2"/>
                  </a:lnTo>
                  <a:lnTo>
                    <a:pt x="169" y="0"/>
                  </a:lnTo>
                  <a:lnTo>
                    <a:pt x="158" y="0"/>
                  </a:lnTo>
                  <a:lnTo>
                    <a:pt x="15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7" name="Freeform 184"/>
            <p:cNvSpPr>
              <a:spLocks/>
            </p:cNvSpPr>
            <p:nvPr/>
          </p:nvSpPr>
          <p:spPr bwMode="auto">
            <a:xfrm>
              <a:off x="1918016" y="1853876"/>
              <a:ext cx="818845" cy="2038400"/>
            </a:xfrm>
            <a:custGeom>
              <a:avLst/>
              <a:gdLst>
                <a:gd name="T0" fmla="*/ 283 w 283"/>
                <a:gd name="T1" fmla="*/ 667 h 702"/>
                <a:gd name="T2" fmla="*/ 242 w 283"/>
                <a:gd name="T3" fmla="*/ 633 h 702"/>
                <a:gd name="T4" fmla="*/ 205 w 283"/>
                <a:gd name="T5" fmla="*/ 594 h 702"/>
                <a:gd name="T6" fmla="*/ 174 w 283"/>
                <a:gd name="T7" fmla="*/ 552 h 702"/>
                <a:gd name="T8" fmla="*/ 147 w 283"/>
                <a:gd name="T9" fmla="*/ 505 h 702"/>
                <a:gd name="T10" fmla="*/ 125 w 283"/>
                <a:gd name="T11" fmla="*/ 456 h 702"/>
                <a:gd name="T12" fmla="*/ 111 w 283"/>
                <a:gd name="T13" fmla="*/ 404 h 702"/>
                <a:gd name="T14" fmla="*/ 102 w 283"/>
                <a:gd name="T15" fmla="*/ 349 h 702"/>
                <a:gd name="T16" fmla="*/ 101 w 283"/>
                <a:gd name="T17" fmla="*/ 292 h 702"/>
                <a:gd name="T18" fmla="*/ 102 w 283"/>
                <a:gd name="T19" fmla="*/ 268 h 702"/>
                <a:gd name="T20" fmla="*/ 108 w 283"/>
                <a:gd name="T21" fmla="*/ 220 h 702"/>
                <a:gd name="T22" fmla="*/ 120 w 283"/>
                <a:gd name="T23" fmla="*/ 174 h 702"/>
                <a:gd name="T24" fmla="*/ 136 w 283"/>
                <a:gd name="T25" fmla="*/ 131 h 702"/>
                <a:gd name="T26" fmla="*/ 146 w 283"/>
                <a:gd name="T27" fmla="*/ 110 h 702"/>
                <a:gd name="T28" fmla="*/ 127 w 283"/>
                <a:gd name="T29" fmla="*/ 87 h 702"/>
                <a:gd name="T30" fmla="*/ 111 w 283"/>
                <a:gd name="T31" fmla="*/ 60 h 702"/>
                <a:gd name="T32" fmla="*/ 101 w 283"/>
                <a:gd name="T33" fmla="*/ 31 h 702"/>
                <a:gd name="T34" fmla="*/ 97 w 283"/>
                <a:gd name="T35" fmla="*/ 0 h 702"/>
                <a:gd name="T36" fmla="*/ 77 w 283"/>
                <a:gd name="T37" fmla="*/ 32 h 702"/>
                <a:gd name="T38" fmla="*/ 43 w 283"/>
                <a:gd name="T39" fmla="*/ 100 h 702"/>
                <a:gd name="T40" fmla="*/ 17 w 283"/>
                <a:gd name="T41" fmla="*/ 174 h 702"/>
                <a:gd name="T42" fmla="*/ 9 w 283"/>
                <a:gd name="T43" fmla="*/ 213 h 702"/>
                <a:gd name="T44" fmla="*/ 3 w 283"/>
                <a:gd name="T45" fmla="*/ 253 h 702"/>
                <a:gd name="T46" fmla="*/ 0 w 283"/>
                <a:gd name="T47" fmla="*/ 294 h 702"/>
                <a:gd name="T48" fmla="*/ 0 w 283"/>
                <a:gd name="T49" fmla="*/ 324 h 702"/>
                <a:gd name="T50" fmla="*/ 4 w 283"/>
                <a:gd name="T51" fmla="*/ 382 h 702"/>
                <a:gd name="T52" fmla="*/ 15 w 283"/>
                <a:gd name="T53" fmla="*/ 439 h 702"/>
                <a:gd name="T54" fmla="*/ 31 w 283"/>
                <a:gd name="T55" fmla="*/ 492 h 702"/>
                <a:gd name="T56" fmla="*/ 51 w 283"/>
                <a:gd name="T57" fmla="*/ 544 h 702"/>
                <a:gd name="T58" fmla="*/ 78 w 283"/>
                <a:gd name="T59" fmla="*/ 593 h 702"/>
                <a:gd name="T60" fmla="*/ 110 w 283"/>
                <a:gd name="T61" fmla="*/ 639 h 702"/>
                <a:gd name="T62" fmla="*/ 145 w 283"/>
                <a:gd name="T63" fmla="*/ 681 h 702"/>
                <a:gd name="T64" fmla="*/ 163 w 283"/>
                <a:gd name="T65" fmla="*/ 702 h 702"/>
                <a:gd name="T66" fmla="*/ 188 w 283"/>
                <a:gd name="T67" fmla="*/ 686 h 702"/>
                <a:gd name="T68" fmla="*/ 216 w 283"/>
                <a:gd name="T69" fmla="*/ 674 h 702"/>
                <a:gd name="T70" fmla="*/ 245 w 283"/>
                <a:gd name="T71" fmla="*/ 668 h 702"/>
                <a:gd name="T72" fmla="*/ 277 w 283"/>
                <a:gd name="T73" fmla="*/ 666 h 702"/>
                <a:gd name="T74" fmla="*/ 283 w 283"/>
                <a:gd name="T75" fmla="*/ 667 h 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83" h="702">
                  <a:moveTo>
                    <a:pt x="283" y="667"/>
                  </a:moveTo>
                  <a:lnTo>
                    <a:pt x="283" y="667"/>
                  </a:lnTo>
                  <a:lnTo>
                    <a:pt x="261" y="650"/>
                  </a:lnTo>
                  <a:lnTo>
                    <a:pt x="242" y="633"/>
                  </a:lnTo>
                  <a:lnTo>
                    <a:pt x="222" y="613"/>
                  </a:lnTo>
                  <a:lnTo>
                    <a:pt x="205" y="594"/>
                  </a:lnTo>
                  <a:lnTo>
                    <a:pt x="188" y="573"/>
                  </a:lnTo>
                  <a:lnTo>
                    <a:pt x="174" y="552"/>
                  </a:lnTo>
                  <a:lnTo>
                    <a:pt x="159" y="529"/>
                  </a:lnTo>
                  <a:lnTo>
                    <a:pt x="147" y="505"/>
                  </a:lnTo>
                  <a:lnTo>
                    <a:pt x="135" y="480"/>
                  </a:lnTo>
                  <a:lnTo>
                    <a:pt x="125" y="456"/>
                  </a:lnTo>
                  <a:lnTo>
                    <a:pt x="118" y="429"/>
                  </a:lnTo>
                  <a:lnTo>
                    <a:pt x="111" y="404"/>
                  </a:lnTo>
                  <a:lnTo>
                    <a:pt x="106" y="376"/>
                  </a:lnTo>
                  <a:lnTo>
                    <a:pt x="102" y="349"/>
                  </a:lnTo>
                  <a:lnTo>
                    <a:pt x="101" y="320"/>
                  </a:lnTo>
                  <a:lnTo>
                    <a:pt x="101" y="292"/>
                  </a:lnTo>
                  <a:lnTo>
                    <a:pt x="101" y="292"/>
                  </a:lnTo>
                  <a:lnTo>
                    <a:pt x="102" y="268"/>
                  </a:lnTo>
                  <a:lnTo>
                    <a:pt x="105" y="243"/>
                  </a:lnTo>
                  <a:lnTo>
                    <a:pt x="108" y="220"/>
                  </a:lnTo>
                  <a:lnTo>
                    <a:pt x="114" y="197"/>
                  </a:lnTo>
                  <a:lnTo>
                    <a:pt x="120" y="174"/>
                  </a:lnTo>
                  <a:lnTo>
                    <a:pt x="128" y="153"/>
                  </a:lnTo>
                  <a:lnTo>
                    <a:pt x="136" y="131"/>
                  </a:lnTo>
                  <a:lnTo>
                    <a:pt x="146" y="110"/>
                  </a:lnTo>
                  <a:lnTo>
                    <a:pt x="146" y="110"/>
                  </a:lnTo>
                  <a:lnTo>
                    <a:pt x="135" y="99"/>
                  </a:lnTo>
                  <a:lnTo>
                    <a:pt x="127" y="87"/>
                  </a:lnTo>
                  <a:lnTo>
                    <a:pt x="118" y="74"/>
                  </a:lnTo>
                  <a:lnTo>
                    <a:pt x="111" y="60"/>
                  </a:lnTo>
                  <a:lnTo>
                    <a:pt x="106" y="46"/>
                  </a:lnTo>
                  <a:lnTo>
                    <a:pt x="101" y="31"/>
                  </a:lnTo>
                  <a:lnTo>
                    <a:pt x="99" y="15"/>
                  </a:lnTo>
                  <a:lnTo>
                    <a:pt x="97" y="0"/>
                  </a:lnTo>
                  <a:lnTo>
                    <a:pt x="97" y="0"/>
                  </a:lnTo>
                  <a:lnTo>
                    <a:pt x="77" y="32"/>
                  </a:lnTo>
                  <a:lnTo>
                    <a:pt x="59" y="65"/>
                  </a:lnTo>
                  <a:lnTo>
                    <a:pt x="43" y="100"/>
                  </a:lnTo>
                  <a:lnTo>
                    <a:pt x="28" y="137"/>
                  </a:lnTo>
                  <a:lnTo>
                    <a:pt x="17" y="174"/>
                  </a:lnTo>
                  <a:lnTo>
                    <a:pt x="12" y="194"/>
                  </a:lnTo>
                  <a:lnTo>
                    <a:pt x="9" y="213"/>
                  </a:lnTo>
                  <a:lnTo>
                    <a:pt x="5" y="234"/>
                  </a:lnTo>
                  <a:lnTo>
                    <a:pt x="3" y="253"/>
                  </a:lnTo>
                  <a:lnTo>
                    <a:pt x="2" y="274"/>
                  </a:lnTo>
                  <a:lnTo>
                    <a:pt x="0" y="294"/>
                  </a:lnTo>
                  <a:lnTo>
                    <a:pt x="0" y="294"/>
                  </a:lnTo>
                  <a:lnTo>
                    <a:pt x="0" y="324"/>
                  </a:lnTo>
                  <a:lnTo>
                    <a:pt x="2" y="353"/>
                  </a:lnTo>
                  <a:lnTo>
                    <a:pt x="4" y="382"/>
                  </a:lnTo>
                  <a:lnTo>
                    <a:pt x="9" y="411"/>
                  </a:lnTo>
                  <a:lnTo>
                    <a:pt x="15" y="439"/>
                  </a:lnTo>
                  <a:lnTo>
                    <a:pt x="22" y="465"/>
                  </a:lnTo>
                  <a:lnTo>
                    <a:pt x="31" y="492"/>
                  </a:lnTo>
                  <a:lnTo>
                    <a:pt x="40" y="519"/>
                  </a:lnTo>
                  <a:lnTo>
                    <a:pt x="51" y="544"/>
                  </a:lnTo>
                  <a:lnTo>
                    <a:pt x="65" y="570"/>
                  </a:lnTo>
                  <a:lnTo>
                    <a:pt x="78" y="593"/>
                  </a:lnTo>
                  <a:lnTo>
                    <a:pt x="93" y="617"/>
                  </a:lnTo>
                  <a:lnTo>
                    <a:pt x="110" y="639"/>
                  </a:lnTo>
                  <a:lnTo>
                    <a:pt x="127" y="661"/>
                  </a:lnTo>
                  <a:lnTo>
                    <a:pt x="145" y="681"/>
                  </a:lnTo>
                  <a:lnTo>
                    <a:pt x="163" y="702"/>
                  </a:lnTo>
                  <a:lnTo>
                    <a:pt x="163" y="702"/>
                  </a:lnTo>
                  <a:lnTo>
                    <a:pt x="176" y="693"/>
                  </a:lnTo>
                  <a:lnTo>
                    <a:pt x="188" y="686"/>
                  </a:lnTo>
                  <a:lnTo>
                    <a:pt x="202" y="680"/>
                  </a:lnTo>
                  <a:lnTo>
                    <a:pt x="216" y="674"/>
                  </a:lnTo>
                  <a:lnTo>
                    <a:pt x="231" y="670"/>
                  </a:lnTo>
                  <a:lnTo>
                    <a:pt x="245" y="668"/>
                  </a:lnTo>
                  <a:lnTo>
                    <a:pt x="261" y="667"/>
                  </a:lnTo>
                  <a:lnTo>
                    <a:pt x="277" y="666"/>
                  </a:lnTo>
                  <a:lnTo>
                    <a:pt x="277" y="666"/>
                  </a:lnTo>
                  <a:lnTo>
                    <a:pt x="283" y="667"/>
                  </a:lnTo>
                  <a:lnTo>
                    <a:pt x="283" y="667"/>
                  </a:lnTo>
                  <a:close/>
                </a:path>
              </a:pathLst>
            </a:custGeom>
            <a:solidFill>
              <a:srgbClr val="F59532"/>
            </a:solidFill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8" name="Freeform 185"/>
            <p:cNvSpPr>
              <a:spLocks/>
            </p:cNvSpPr>
            <p:nvPr/>
          </p:nvSpPr>
          <p:spPr bwMode="auto">
            <a:xfrm>
              <a:off x="1918016" y="4281367"/>
              <a:ext cx="818845" cy="2038400"/>
            </a:xfrm>
            <a:custGeom>
              <a:avLst/>
              <a:gdLst>
                <a:gd name="T0" fmla="*/ 283 w 283"/>
                <a:gd name="T1" fmla="*/ 667 h 702"/>
                <a:gd name="T2" fmla="*/ 242 w 283"/>
                <a:gd name="T3" fmla="*/ 633 h 702"/>
                <a:gd name="T4" fmla="*/ 205 w 283"/>
                <a:gd name="T5" fmla="*/ 594 h 702"/>
                <a:gd name="T6" fmla="*/ 174 w 283"/>
                <a:gd name="T7" fmla="*/ 551 h 702"/>
                <a:gd name="T8" fmla="*/ 147 w 283"/>
                <a:gd name="T9" fmla="*/ 505 h 702"/>
                <a:gd name="T10" fmla="*/ 125 w 283"/>
                <a:gd name="T11" fmla="*/ 456 h 702"/>
                <a:gd name="T12" fmla="*/ 111 w 283"/>
                <a:gd name="T13" fmla="*/ 403 h 702"/>
                <a:gd name="T14" fmla="*/ 102 w 283"/>
                <a:gd name="T15" fmla="*/ 349 h 702"/>
                <a:gd name="T16" fmla="*/ 101 w 283"/>
                <a:gd name="T17" fmla="*/ 292 h 702"/>
                <a:gd name="T18" fmla="*/ 102 w 283"/>
                <a:gd name="T19" fmla="*/ 268 h 702"/>
                <a:gd name="T20" fmla="*/ 108 w 283"/>
                <a:gd name="T21" fmla="*/ 220 h 702"/>
                <a:gd name="T22" fmla="*/ 120 w 283"/>
                <a:gd name="T23" fmla="*/ 174 h 702"/>
                <a:gd name="T24" fmla="*/ 136 w 283"/>
                <a:gd name="T25" fmla="*/ 131 h 702"/>
                <a:gd name="T26" fmla="*/ 146 w 283"/>
                <a:gd name="T27" fmla="*/ 110 h 702"/>
                <a:gd name="T28" fmla="*/ 127 w 283"/>
                <a:gd name="T29" fmla="*/ 87 h 702"/>
                <a:gd name="T30" fmla="*/ 111 w 283"/>
                <a:gd name="T31" fmla="*/ 60 h 702"/>
                <a:gd name="T32" fmla="*/ 101 w 283"/>
                <a:gd name="T33" fmla="*/ 31 h 702"/>
                <a:gd name="T34" fmla="*/ 97 w 283"/>
                <a:gd name="T35" fmla="*/ 0 h 702"/>
                <a:gd name="T36" fmla="*/ 77 w 283"/>
                <a:gd name="T37" fmla="*/ 32 h 702"/>
                <a:gd name="T38" fmla="*/ 43 w 283"/>
                <a:gd name="T39" fmla="*/ 100 h 702"/>
                <a:gd name="T40" fmla="*/ 17 w 283"/>
                <a:gd name="T41" fmla="*/ 174 h 702"/>
                <a:gd name="T42" fmla="*/ 9 w 283"/>
                <a:gd name="T43" fmla="*/ 213 h 702"/>
                <a:gd name="T44" fmla="*/ 3 w 283"/>
                <a:gd name="T45" fmla="*/ 253 h 702"/>
                <a:gd name="T46" fmla="*/ 0 w 283"/>
                <a:gd name="T47" fmla="*/ 294 h 702"/>
                <a:gd name="T48" fmla="*/ 0 w 283"/>
                <a:gd name="T49" fmla="*/ 323 h 702"/>
                <a:gd name="T50" fmla="*/ 4 w 283"/>
                <a:gd name="T51" fmla="*/ 382 h 702"/>
                <a:gd name="T52" fmla="*/ 15 w 283"/>
                <a:gd name="T53" fmla="*/ 439 h 702"/>
                <a:gd name="T54" fmla="*/ 31 w 283"/>
                <a:gd name="T55" fmla="*/ 492 h 702"/>
                <a:gd name="T56" fmla="*/ 51 w 283"/>
                <a:gd name="T57" fmla="*/ 544 h 702"/>
                <a:gd name="T58" fmla="*/ 78 w 283"/>
                <a:gd name="T59" fmla="*/ 593 h 702"/>
                <a:gd name="T60" fmla="*/ 110 w 283"/>
                <a:gd name="T61" fmla="*/ 639 h 702"/>
                <a:gd name="T62" fmla="*/ 145 w 283"/>
                <a:gd name="T63" fmla="*/ 681 h 702"/>
                <a:gd name="T64" fmla="*/ 163 w 283"/>
                <a:gd name="T65" fmla="*/ 702 h 702"/>
                <a:gd name="T66" fmla="*/ 188 w 283"/>
                <a:gd name="T67" fmla="*/ 686 h 702"/>
                <a:gd name="T68" fmla="*/ 216 w 283"/>
                <a:gd name="T69" fmla="*/ 674 h 702"/>
                <a:gd name="T70" fmla="*/ 245 w 283"/>
                <a:gd name="T71" fmla="*/ 668 h 702"/>
                <a:gd name="T72" fmla="*/ 277 w 283"/>
                <a:gd name="T73" fmla="*/ 665 h 702"/>
                <a:gd name="T74" fmla="*/ 283 w 283"/>
                <a:gd name="T75" fmla="*/ 667 h 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83" h="702">
                  <a:moveTo>
                    <a:pt x="283" y="667"/>
                  </a:moveTo>
                  <a:lnTo>
                    <a:pt x="283" y="667"/>
                  </a:lnTo>
                  <a:lnTo>
                    <a:pt x="261" y="650"/>
                  </a:lnTo>
                  <a:lnTo>
                    <a:pt x="242" y="633"/>
                  </a:lnTo>
                  <a:lnTo>
                    <a:pt x="222" y="613"/>
                  </a:lnTo>
                  <a:lnTo>
                    <a:pt x="205" y="594"/>
                  </a:lnTo>
                  <a:lnTo>
                    <a:pt x="188" y="573"/>
                  </a:lnTo>
                  <a:lnTo>
                    <a:pt x="174" y="551"/>
                  </a:lnTo>
                  <a:lnTo>
                    <a:pt x="159" y="528"/>
                  </a:lnTo>
                  <a:lnTo>
                    <a:pt x="147" y="505"/>
                  </a:lnTo>
                  <a:lnTo>
                    <a:pt x="135" y="480"/>
                  </a:lnTo>
                  <a:lnTo>
                    <a:pt x="125" y="456"/>
                  </a:lnTo>
                  <a:lnTo>
                    <a:pt x="118" y="429"/>
                  </a:lnTo>
                  <a:lnTo>
                    <a:pt x="111" y="403"/>
                  </a:lnTo>
                  <a:lnTo>
                    <a:pt x="106" y="376"/>
                  </a:lnTo>
                  <a:lnTo>
                    <a:pt x="102" y="349"/>
                  </a:lnTo>
                  <a:lnTo>
                    <a:pt x="101" y="320"/>
                  </a:lnTo>
                  <a:lnTo>
                    <a:pt x="101" y="292"/>
                  </a:lnTo>
                  <a:lnTo>
                    <a:pt x="101" y="292"/>
                  </a:lnTo>
                  <a:lnTo>
                    <a:pt x="102" y="268"/>
                  </a:lnTo>
                  <a:lnTo>
                    <a:pt x="105" y="243"/>
                  </a:lnTo>
                  <a:lnTo>
                    <a:pt x="108" y="220"/>
                  </a:lnTo>
                  <a:lnTo>
                    <a:pt x="114" y="197"/>
                  </a:lnTo>
                  <a:lnTo>
                    <a:pt x="120" y="174"/>
                  </a:lnTo>
                  <a:lnTo>
                    <a:pt x="128" y="152"/>
                  </a:lnTo>
                  <a:lnTo>
                    <a:pt x="136" y="131"/>
                  </a:lnTo>
                  <a:lnTo>
                    <a:pt x="146" y="110"/>
                  </a:lnTo>
                  <a:lnTo>
                    <a:pt x="146" y="110"/>
                  </a:lnTo>
                  <a:lnTo>
                    <a:pt x="135" y="99"/>
                  </a:lnTo>
                  <a:lnTo>
                    <a:pt x="127" y="87"/>
                  </a:lnTo>
                  <a:lnTo>
                    <a:pt x="118" y="74"/>
                  </a:lnTo>
                  <a:lnTo>
                    <a:pt x="111" y="60"/>
                  </a:lnTo>
                  <a:lnTo>
                    <a:pt x="106" y="46"/>
                  </a:lnTo>
                  <a:lnTo>
                    <a:pt x="101" y="31"/>
                  </a:lnTo>
                  <a:lnTo>
                    <a:pt x="99" y="15"/>
                  </a:lnTo>
                  <a:lnTo>
                    <a:pt x="97" y="0"/>
                  </a:lnTo>
                  <a:lnTo>
                    <a:pt x="97" y="0"/>
                  </a:lnTo>
                  <a:lnTo>
                    <a:pt x="77" y="32"/>
                  </a:lnTo>
                  <a:lnTo>
                    <a:pt x="59" y="65"/>
                  </a:lnTo>
                  <a:lnTo>
                    <a:pt x="43" y="100"/>
                  </a:lnTo>
                  <a:lnTo>
                    <a:pt x="28" y="137"/>
                  </a:lnTo>
                  <a:lnTo>
                    <a:pt x="17" y="174"/>
                  </a:lnTo>
                  <a:lnTo>
                    <a:pt x="12" y="194"/>
                  </a:lnTo>
                  <a:lnTo>
                    <a:pt x="9" y="213"/>
                  </a:lnTo>
                  <a:lnTo>
                    <a:pt x="5" y="234"/>
                  </a:lnTo>
                  <a:lnTo>
                    <a:pt x="3" y="253"/>
                  </a:lnTo>
                  <a:lnTo>
                    <a:pt x="2" y="274"/>
                  </a:lnTo>
                  <a:lnTo>
                    <a:pt x="0" y="294"/>
                  </a:lnTo>
                  <a:lnTo>
                    <a:pt x="0" y="294"/>
                  </a:lnTo>
                  <a:lnTo>
                    <a:pt x="0" y="323"/>
                  </a:lnTo>
                  <a:lnTo>
                    <a:pt x="2" y="353"/>
                  </a:lnTo>
                  <a:lnTo>
                    <a:pt x="4" y="382"/>
                  </a:lnTo>
                  <a:lnTo>
                    <a:pt x="9" y="411"/>
                  </a:lnTo>
                  <a:lnTo>
                    <a:pt x="15" y="439"/>
                  </a:lnTo>
                  <a:lnTo>
                    <a:pt x="22" y="465"/>
                  </a:lnTo>
                  <a:lnTo>
                    <a:pt x="31" y="492"/>
                  </a:lnTo>
                  <a:lnTo>
                    <a:pt x="40" y="519"/>
                  </a:lnTo>
                  <a:lnTo>
                    <a:pt x="51" y="544"/>
                  </a:lnTo>
                  <a:lnTo>
                    <a:pt x="65" y="570"/>
                  </a:lnTo>
                  <a:lnTo>
                    <a:pt x="78" y="593"/>
                  </a:lnTo>
                  <a:lnTo>
                    <a:pt x="93" y="617"/>
                  </a:lnTo>
                  <a:lnTo>
                    <a:pt x="110" y="639"/>
                  </a:lnTo>
                  <a:lnTo>
                    <a:pt x="127" y="661"/>
                  </a:lnTo>
                  <a:lnTo>
                    <a:pt x="145" y="681"/>
                  </a:lnTo>
                  <a:lnTo>
                    <a:pt x="163" y="702"/>
                  </a:lnTo>
                  <a:lnTo>
                    <a:pt x="163" y="702"/>
                  </a:lnTo>
                  <a:lnTo>
                    <a:pt x="176" y="693"/>
                  </a:lnTo>
                  <a:lnTo>
                    <a:pt x="188" y="686"/>
                  </a:lnTo>
                  <a:lnTo>
                    <a:pt x="202" y="680"/>
                  </a:lnTo>
                  <a:lnTo>
                    <a:pt x="216" y="674"/>
                  </a:lnTo>
                  <a:lnTo>
                    <a:pt x="231" y="670"/>
                  </a:lnTo>
                  <a:lnTo>
                    <a:pt x="245" y="668"/>
                  </a:lnTo>
                  <a:lnTo>
                    <a:pt x="261" y="667"/>
                  </a:lnTo>
                  <a:lnTo>
                    <a:pt x="277" y="665"/>
                  </a:lnTo>
                  <a:lnTo>
                    <a:pt x="277" y="665"/>
                  </a:lnTo>
                  <a:lnTo>
                    <a:pt x="283" y="667"/>
                  </a:lnTo>
                  <a:lnTo>
                    <a:pt x="283" y="667"/>
                  </a:lnTo>
                  <a:close/>
                </a:path>
              </a:pathLst>
            </a:custGeom>
            <a:solidFill>
              <a:srgbClr val="008D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9" name="Freeform 186"/>
            <p:cNvSpPr>
              <a:spLocks noEditPoints="1"/>
            </p:cNvSpPr>
            <p:nvPr/>
          </p:nvSpPr>
          <p:spPr bwMode="auto">
            <a:xfrm>
              <a:off x="4566191" y="1162793"/>
              <a:ext cx="2276502" cy="1097601"/>
            </a:xfrm>
            <a:custGeom>
              <a:avLst/>
              <a:gdLst>
                <a:gd name="T0" fmla="*/ 0 w 783"/>
                <a:gd name="T1" fmla="*/ 275 h 377"/>
                <a:gd name="T2" fmla="*/ 0 w 783"/>
                <a:gd name="T3" fmla="*/ 277 h 377"/>
                <a:gd name="T4" fmla="*/ 31 w 783"/>
                <a:gd name="T5" fmla="*/ 325 h 377"/>
                <a:gd name="T6" fmla="*/ 57 w 783"/>
                <a:gd name="T7" fmla="*/ 377 h 377"/>
                <a:gd name="T8" fmla="*/ 58 w 783"/>
                <a:gd name="T9" fmla="*/ 376 h 377"/>
                <a:gd name="T10" fmla="*/ 46 w 783"/>
                <a:gd name="T11" fmla="*/ 349 h 377"/>
                <a:gd name="T12" fmla="*/ 17 w 783"/>
                <a:gd name="T13" fmla="*/ 300 h 377"/>
                <a:gd name="T14" fmla="*/ 476 w 783"/>
                <a:gd name="T15" fmla="*/ 0 h 377"/>
                <a:gd name="T16" fmla="*/ 445 w 783"/>
                <a:gd name="T17" fmla="*/ 1 h 377"/>
                <a:gd name="T18" fmla="*/ 384 w 783"/>
                <a:gd name="T19" fmla="*/ 7 h 377"/>
                <a:gd name="T20" fmla="*/ 325 w 783"/>
                <a:gd name="T21" fmla="*/ 21 h 377"/>
                <a:gd name="T22" fmla="*/ 269 w 783"/>
                <a:gd name="T23" fmla="*/ 40 h 377"/>
                <a:gd name="T24" fmla="*/ 216 w 783"/>
                <a:gd name="T25" fmla="*/ 65 h 377"/>
                <a:gd name="T26" fmla="*/ 165 w 783"/>
                <a:gd name="T27" fmla="*/ 96 h 377"/>
                <a:gd name="T28" fmla="*/ 119 w 783"/>
                <a:gd name="T29" fmla="*/ 132 h 377"/>
                <a:gd name="T30" fmla="*/ 77 w 783"/>
                <a:gd name="T31" fmla="*/ 172 h 377"/>
                <a:gd name="T32" fmla="*/ 58 w 783"/>
                <a:gd name="T33" fmla="*/ 194 h 377"/>
                <a:gd name="T34" fmla="*/ 88 w 783"/>
                <a:gd name="T35" fmla="*/ 233 h 377"/>
                <a:gd name="T36" fmla="*/ 115 w 783"/>
                <a:gd name="T37" fmla="*/ 275 h 377"/>
                <a:gd name="T38" fmla="*/ 131 w 783"/>
                <a:gd name="T39" fmla="*/ 256 h 377"/>
                <a:gd name="T40" fmla="*/ 166 w 783"/>
                <a:gd name="T41" fmla="*/ 218 h 377"/>
                <a:gd name="T42" fmla="*/ 206 w 783"/>
                <a:gd name="T43" fmla="*/ 186 h 377"/>
                <a:gd name="T44" fmla="*/ 248 w 783"/>
                <a:gd name="T45" fmla="*/ 158 h 377"/>
                <a:gd name="T46" fmla="*/ 295 w 783"/>
                <a:gd name="T47" fmla="*/ 133 h 377"/>
                <a:gd name="T48" fmla="*/ 343 w 783"/>
                <a:gd name="T49" fmla="*/ 115 h 377"/>
                <a:gd name="T50" fmla="*/ 395 w 783"/>
                <a:gd name="T51" fmla="*/ 103 h 377"/>
                <a:gd name="T52" fmla="*/ 449 w 783"/>
                <a:gd name="T53" fmla="*/ 97 h 377"/>
                <a:gd name="T54" fmla="*/ 476 w 783"/>
                <a:gd name="T55" fmla="*/ 96 h 377"/>
                <a:gd name="T56" fmla="*/ 530 w 783"/>
                <a:gd name="T57" fmla="*/ 99 h 377"/>
                <a:gd name="T58" fmla="*/ 581 w 783"/>
                <a:gd name="T59" fmla="*/ 108 h 377"/>
                <a:gd name="T60" fmla="*/ 630 w 783"/>
                <a:gd name="T61" fmla="*/ 122 h 377"/>
                <a:gd name="T62" fmla="*/ 677 w 783"/>
                <a:gd name="T63" fmla="*/ 143 h 377"/>
                <a:gd name="T64" fmla="*/ 688 w 783"/>
                <a:gd name="T65" fmla="*/ 133 h 377"/>
                <a:gd name="T66" fmla="*/ 712 w 783"/>
                <a:gd name="T67" fmla="*/ 116 h 377"/>
                <a:gd name="T68" fmla="*/ 738 w 783"/>
                <a:gd name="T69" fmla="*/ 103 h 377"/>
                <a:gd name="T70" fmla="*/ 768 w 783"/>
                <a:gd name="T71" fmla="*/ 96 h 377"/>
                <a:gd name="T72" fmla="*/ 783 w 783"/>
                <a:gd name="T73" fmla="*/ 93 h 377"/>
                <a:gd name="T74" fmla="*/ 732 w 783"/>
                <a:gd name="T75" fmla="*/ 63 h 377"/>
                <a:gd name="T76" fmla="*/ 696 w 783"/>
                <a:gd name="T77" fmla="*/ 46 h 377"/>
                <a:gd name="T78" fmla="*/ 658 w 783"/>
                <a:gd name="T79" fmla="*/ 32 h 377"/>
                <a:gd name="T80" fmla="*/ 620 w 783"/>
                <a:gd name="T81" fmla="*/ 19 h 377"/>
                <a:gd name="T82" fmla="*/ 580 w 783"/>
                <a:gd name="T83" fmla="*/ 10 h 377"/>
                <a:gd name="T84" fmla="*/ 540 w 783"/>
                <a:gd name="T85" fmla="*/ 4 h 377"/>
                <a:gd name="T86" fmla="*/ 497 w 783"/>
                <a:gd name="T87" fmla="*/ 0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83" h="377">
                  <a:moveTo>
                    <a:pt x="0" y="275"/>
                  </a:moveTo>
                  <a:lnTo>
                    <a:pt x="0" y="275"/>
                  </a:lnTo>
                  <a:lnTo>
                    <a:pt x="0" y="277"/>
                  </a:lnTo>
                  <a:lnTo>
                    <a:pt x="0" y="277"/>
                  </a:lnTo>
                  <a:lnTo>
                    <a:pt x="17" y="300"/>
                  </a:lnTo>
                  <a:lnTo>
                    <a:pt x="31" y="325"/>
                  </a:lnTo>
                  <a:lnTo>
                    <a:pt x="45" y="351"/>
                  </a:lnTo>
                  <a:lnTo>
                    <a:pt x="57" y="377"/>
                  </a:lnTo>
                  <a:lnTo>
                    <a:pt x="57" y="377"/>
                  </a:lnTo>
                  <a:lnTo>
                    <a:pt x="58" y="376"/>
                  </a:lnTo>
                  <a:lnTo>
                    <a:pt x="58" y="376"/>
                  </a:lnTo>
                  <a:lnTo>
                    <a:pt x="46" y="349"/>
                  </a:lnTo>
                  <a:lnTo>
                    <a:pt x="31" y="324"/>
                  </a:lnTo>
                  <a:lnTo>
                    <a:pt x="17" y="300"/>
                  </a:lnTo>
                  <a:lnTo>
                    <a:pt x="0" y="275"/>
                  </a:lnTo>
                  <a:close/>
                  <a:moveTo>
                    <a:pt x="476" y="0"/>
                  </a:moveTo>
                  <a:lnTo>
                    <a:pt x="476" y="0"/>
                  </a:lnTo>
                  <a:lnTo>
                    <a:pt x="445" y="1"/>
                  </a:lnTo>
                  <a:lnTo>
                    <a:pt x="413" y="4"/>
                  </a:lnTo>
                  <a:lnTo>
                    <a:pt x="384" y="7"/>
                  </a:lnTo>
                  <a:lnTo>
                    <a:pt x="354" y="13"/>
                  </a:lnTo>
                  <a:lnTo>
                    <a:pt x="325" y="21"/>
                  </a:lnTo>
                  <a:lnTo>
                    <a:pt x="297" y="30"/>
                  </a:lnTo>
                  <a:lnTo>
                    <a:pt x="269" y="40"/>
                  </a:lnTo>
                  <a:lnTo>
                    <a:pt x="241" y="52"/>
                  </a:lnTo>
                  <a:lnTo>
                    <a:pt x="216" y="65"/>
                  </a:lnTo>
                  <a:lnTo>
                    <a:pt x="190" y="80"/>
                  </a:lnTo>
                  <a:lnTo>
                    <a:pt x="165" y="96"/>
                  </a:lnTo>
                  <a:lnTo>
                    <a:pt x="142" y="114"/>
                  </a:lnTo>
                  <a:lnTo>
                    <a:pt x="119" y="132"/>
                  </a:lnTo>
                  <a:lnTo>
                    <a:pt x="98" y="152"/>
                  </a:lnTo>
                  <a:lnTo>
                    <a:pt x="77" y="172"/>
                  </a:lnTo>
                  <a:lnTo>
                    <a:pt x="58" y="194"/>
                  </a:lnTo>
                  <a:lnTo>
                    <a:pt x="58" y="194"/>
                  </a:lnTo>
                  <a:lnTo>
                    <a:pt x="74" y="213"/>
                  </a:lnTo>
                  <a:lnTo>
                    <a:pt x="88" y="233"/>
                  </a:lnTo>
                  <a:lnTo>
                    <a:pt x="102" y="255"/>
                  </a:lnTo>
                  <a:lnTo>
                    <a:pt x="115" y="275"/>
                  </a:lnTo>
                  <a:lnTo>
                    <a:pt x="115" y="275"/>
                  </a:lnTo>
                  <a:lnTo>
                    <a:pt x="131" y="256"/>
                  </a:lnTo>
                  <a:lnTo>
                    <a:pt x="148" y="237"/>
                  </a:lnTo>
                  <a:lnTo>
                    <a:pt x="166" y="218"/>
                  </a:lnTo>
                  <a:lnTo>
                    <a:pt x="185" y="201"/>
                  </a:lnTo>
                  <a:lnTo>
                    <a:pt x="206" y="186"/>
                  </a:lnTo>
                  <a:lnTo>
                    <a:pt x="227" y="171"/>
                  </a:lnTo>
                  <a:lnTo>
                    <a:pt x="248" y="158"/>
                  </a:lnTo>
                  <a:lnTo>
                    <a:pt x="271" y="144"/>
                  </a:lnTo>
                  <a:lnTo>
                    <a:pt x="295" y="133"/>
                  </a:lnTo>
                  <a:lnTo>
                    <a:pt x="319" y="124"/>
                  </a:lnTo>
                  <a:lnTo>
                    <a:pt x="343" y="115"/>
                  </a:lnTo>
                  <a:lnTo>
                    <a:pt x="368" y="109"/>
                  </a:lnTo>
                  <a:lnTo>
                    <a:pt x="395" y="103"/>
                  </a:lnTo>
                  <a:lnTo>
                    <a:pt x="422" y="99"/>
                  </a:lnTo>
                  <a:lnTo>
                    <a:pt x="449" y="97"/>
                  </a:lnTo>
                  <a:lnTo>
                    <a:pt x="476" y="96"/>
                  </a:lnTo>
                  <a:lnTo>
                    <a:pt x="476" y="96"/>
                  </a:lnTo>
                  <a:lnTo>
                    <a:pt x="503" y="97"/>
                  </a:lnTo>
                  <a:lnTo>
                    <a:pt x="530" y="99"/>
                  </a:lnTo>
                  <a:lnTo>
                    <a:pt x="555" y="103"/>
                  </a:lnTo>
                  <a:lnTo>
                    <a:pt x="581" y="108"/>
                  </a:lnTo>
                  <a:lnTo>
                    <a:pt x="606" y="115"/>
                  </a:lnTo>
                  <a:lnTo>
                    <a:pt x="630" y="122"/>
                  </a:lnTo>
                  <a:lnTo>
                    <a:pt x="654" y="132"/>
                  </a:lnTo>
                  <a:lnTo>
                    <a:pt x="677" y="143"/>
                  </a:lnTo>
                  <a:lnTo>
                    <a:pt x="677" y="143"/>
                  </a:lnTo>
                  <a:lnTo>
                    <a:pt x="688" y="133"/>
                  </a:lnTo>
                  <a:lnTo>
                    <a:pt x="700" y="124"/>
                  </a:lnTo>
                  <a:lnTo>
                    <a:pt x="712" y="116"/>
                  </a:lnTo>
                  <a:lnTo>
                    <a:pt x="725" y="109"/>
                  </a:lnTo>
                  <a:lnTo>
                    <a:pt x="738" y="103"/>
                  </a:lnTo>
                  <a:lnTo>
                    <a:pt x="753" y="99"/>
                  </a:lnTo>
                  <a:lnTo>
                    <a:pt x="768" y="96"/>
                  </a:lnTo>
                  <a:lnTo>
                    <a:pt x="783" y="93"/>
                  </a:lnTo>
                  <a:lnTo>
                    <a:pt x="783" y="93"/>
                  </a:lnTo>
                  <a:lnTo>
                    <a:pt x="749" y="73"/>
                  </a:lnTo>
                  <a:lnTo>
                    <a:pt x="732" y="63"/>
                  </a:lnTo>
                  <a:lnTo>
                    <a:pt x="714" y="55"/>
                  </a:lnTo>
                  <a:lnTo>
                    <a:pt x="696" y="46"/>
                  </a:lnTo>
                  <a:lnTo>
                    <a:pt x="678" y="38"/>
                  </a:lnTo>
                  <a:lnTo>
                    <a:pt x="658" y="32"/>
                  </a:lnTo>
                  <a:lnTo>
                    <a:pt x="639" y="24"/>
                  </a:lnTo>
                  <a:lnTo>
                    <a:pt x="620" y="19"/>
                  </a:lnTo>
                  <a:lnTo>
                    <a:pt x="600" y="15"/>
                  </a:lnTo>
                  <a:lnTo>
                    <a:pt x="580" y="10"/>
                  </a:lnTo>
                  <a:lnTo>
                    <a:pt x="560" y="6"/>
                  </a:lnTo>
                  <a:lnTo>
                    <a:pt x="540" y="4"/>
                  </a:lnTo>
                  <a:lnTo>
                    <a:pt x="518" y="1"/>
                  </a:lnTo>
                  <a:lnTo>
                    <a:pt x="497" y="0"/>
                  </a:lnTo>
                  <a:lnTo>
                    <a:pt x="476" y="0"/>
                  </a:lnTo>
                  <a:close/>
                </a:path>
              </a:pathLst>
            </a:custGeom>
            <a:solidFill>
              <a:srgbClr val="24B3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0" name="Freeform 187"/>
            <p:cNvSpPr>
              <a:spLocks/>
            </p:cNvSpPr>
            <p:nvPr/>
          </p:nvSpPr>
          <p:spPr bwMode="auto">
            <a:xfrm>
              <a:off x="4566191" y="1964215"/>
              <a:ext cx="168416" cy="296179"/>
            </a:xfrm>
            <a:custGeom>
              <a:avLst/>
              <a:gdLst>
                <a:gd name="T0" fmla="*/ 0 w 58"/>
                <a:gd name="T1" fmla="*/ 0 h 102"/>
                <a:gd name="T2" fmla="*/ 0 w 58"/>
                <a:gd name="T3" fmla="*/ 0 h 102"/>
                <a:gd name="T4" fmla="*/ 0 w 58"/>
                <a:gd name="T5" fmla="*/ 2 h 102"/>
                <a:gd name="T6" fmla="*/ 0 w 58"/>
                <a:gd name="T7" fmla="*/ 2 h 102"/>
                <a:gd name="T8" fmla="*/ 17 w 58"/>
                <a:gd name="T9" fmla="*/ 25 h 102"/>
                <a:gd name="T10" fmla="*/ 31 w 58"/>
                <a:gd name="T11" fmla="*/ 50 h 102"/>
                <a:gd name="T12" fmla="*/ 45 w 58"/>
                <a:gd name="T13" fmla="*/ 76 h 102"/>
                <a:gd name="T14" fmla="*/ 57 w 58"/>
                <a:gd name="T15" fmla="*/ 102 h 102"/>
                <a:gd name="T16" fmla="*/ 57 w 58"/>
                <a:gd name="T17" fmla="*/ 102 h 102"/>
                <a:gd name="T18" fmla="*/ 58 w 58"/>
                <a:gd name="T19" fmla="*/ 101 h 102"/>
                <a:gd name="T20" fmla="*/ 58 w 58"/>
                <a:gd name="T21" fmla="*/ 101 h 102"/>
                <a:gd name="T22" fmla="*/ 46 w 58"/>
                <a:gd name="T23" fmla="*/ 74 h 102"/>
                <a:gd name="T24" fmla="*/ 31 w 58"/>
                <a:gd name="T25" fmla="*/ 49 h 102"/>
                <a:gd name="T26" fmla="*/ 17 w 58"/>
                <a:gd name="T27" fmla="*/ 25 h 102"/>
                <a:gd name="T28" fmla="*/ 0 w 58"/>
                <a:gd name="T29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10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17" y="25"/>
                  </a:lnTo>
                  <a:lnTo>
                    <a:pt x="31" y="50"/>
                  </a:lnTo>
                  <a:lnTo>
                    <a:pt x="45" y="76"/>
                  </a:lnTo>
                  <a:lnTo>
                    <a:pt x="57" y="102"/>
                  </a:lnTo>
                  <a:lnTo>
                    <a:pt x="57" y="102"/>
                  </a:lnTo>
                  <a:lnTo>
                    <a:pt x="58" y="101"/>
                  </a:lnTo>
                  <a:lnTo>
                    <a:pt x="58" y="101"/>
                  </a:lnTo>
                  <a:lnTo>
                    <a:pt x="46" y="74"/>
                  </a:lnTo>
                  <a:lnTo>
                    <a:pt x="31" y="49"/>
                  </a:lnTo>
                  <a:lnTo>
                    <a:pt x="17" y="2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1" name="Freeform 188"/>
            <p:cNvSpPr>
              <a:spLocks/>
            </p:cNvSpPr>
            <p:nvPr/>
          </p:nvSpPr>
          <p:spPr bwMode="auto">
            <a:xfrm>
              <a:off x="4734608" y="1162793"/>
              <a:ext cx="2108089" cy="801422"/>
            </a:xfrm>
            <a:custGeom>
              <a:avLst/>
              <a:gdLst>
                <a:gd name="T0" fmla="*/ 418 w 725"/>
                <a:gd name="T1" fmla="*/ 0 h 275"/>
                <a:gd name="T2" fmla="*/ 355 w 725"/>
                <a:gd name="T3" fmla="*/ 4 h 275"/>
                <a:gd name="T4" fmla="*/ 296 w 725"/>
                <a:gd name="T5" fmla="*/ 13 h 275"/>
                <a:gd name="T6" fmla="*/ 239 w 725"/>
                <a:gd name="T7" fmla="*/ 30 h 275"/>
                <a:gd name="T8" fmla="*/ 183 w 725"/>
                <a:gd name="T9" fmla="*/ 52 h 275"/>
                <a:gd name="T10" fmla="*/ 132 w 725"/>
                <a:gd name="T11" fmla="*/ 80 h 275"/>
                <a:gd name="T12" fmla="*/ 84 w 725"/>
                <a:gd name="T13" fmla="*/ 114 h 275"/>
                <a:gd name="T14" fmla="*/ 40 w 725"/>
                <a:gd name="T15" fmla="*/ 152 h 275"/>
                <a:gd name="T16" fmla="*/ 0 w 725"/>
                <a:gd name="T17" fmla="*/ 194 h 275"/>
                <a:gd name="T18" fmla="*/ 16 w 725"/>
                <a:gd name="T19" fmla="*/ 213 h 275"/>
                <a:gd name="T20" fmla="*/ 44 w 725"/>
                <a:gd name="T21" fmla="*/ 255 h 275"/>
                <a:gd name="T22" fmla="*/ 57 w 725"/>
                <a:gd name="T23" fmla="*/ 275 h 275"/>
                <a:gd name="T24" fmla="*/ 90 w 725"/>
                <a:gd name="T25" fmla="*/ 237 h 275"/>
                <a:gd name="T26" fmla="*/ 127 w 725"/>
                <a:gd name="T27" fmla="*/ 201 h 275"/>
                <a:gd name="T28" fmla="*/ 169 w 725"/>
                <a:gd name="T29" fmla="*/ 171 h 275"/>
                <a:gd name="T30" fmla="*/ 213 w 725"/>
                <a:gd name="T31" fmla="*/ 144 h 275"/>
                <a:gd name="T32" fmla="*/ 261 w 725"/>
                <a:gd name="T33" fmla="*/ 124 h 275"/>
                <a:gd name="T34" fmla="*/ 310 w 725"/>
                <a:gd name="T35" fmla="*/ 109 h 275"/>
                <a:gd name="T36" fmla="*/ 364 w 725"/>
                <a:gd name="T37" fmla="*/ 99 h 275"/>
                <a:gd name="T38" fmla="*/ 418 w 725"/>
                <a:gd name="T39" fmla="*/ 96 h 275"/>
                <a:gd name="T40" fmla="*/ 445 w 725"/>
                <a:gd name="T41" fmla="*/ 97 h 275"/>
                <a:gd name="T42" fmla="*/ 497 w 725"/>
                <a:gd name="T43" fmla="*/ 103 h 275"/>
                <a:gd name="T44" fmla="*/ 548 w 725"/>
                <a:gd name="T45" fmla="*/ 115 h 275"/>
                <a:gd name="T46" fmla="*/ 596 w 725"/>
                <a:gd name="T47" fmla="*/ 132 h 275"/>
                <a:gd name="T48" fmla="*/ 619 w 725"/>
                <a:gd name="T49" fmla="*/ 143 h 275"/>
                <a:gd name="T50" fmla="*/ 642 w 725"/>
                <a:gd name="T51" fmla="*/ 124 h 275"/>
                <a:gd name="T52" fmla="*/ 667 w 725"/>
                <a:gd name="T53" fmla="*/ 109 h 275"/>
                <a:gd name="T54" fmla="*/ 695 w 725"/>
                <a:gd name="T55" fmla="*/ 99 h 275"/>
                <a:gd name="T56" fmla="*/ 725 w 725"/>
                <a:gd name="T57" fmla="*/ 93 h 275"/>
                <a:gd name="T58" fmla="*/ 691 w 725"/>
                <a:gd name="T59" fmla="*/ 73 h 275"/>
                <a:gd name="T60" fmla="*/ 656 w 725"/>
                <a:gd name="T61" fmla="*/ 55 h 275"/>
                <a:gd name="T62" fmla="*/ 620 w 725"/>
                <a:gd name="T63" fmla="*/ 38 h 275"/>
                <a:gd name="T64" fmla="*/ 581 w 725"/>
                <a:gd name="T65" fmla="*/ 24 h 275"/>
                <a:gd name="T66" fmla="*/ 542 w 725"/>
                <a:gd name="T67" fmla="*/ 15 h 275"/>
                <a:gd name="T68" fmla="*/ 502 w 725"/>
                <a:gd name="T69" fmla="*/ 6 h 275"/>
                <a:gd name="T70" fmla="*/ 460 w 725"/>
                <a:gd name="T71" fmla="*/ 1 h 275"/>
                <a:gd name="T72" fmla="*/ 418 w 725"/>
                <a:gd name="T73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25" h="275">
                  <a:moveTo>
                    <a:pt x="418" y="0"/>
                  </a:moveTo>
                  <a:lnTo>
                    <a:pt x="418" y="0"/>
                  </a:lnTo>
                  <a:lnTo>
                    <a:pt x="387" y="1"/>
                  </a:lnTo>
                  <a:lnTo>
                    <a:pt x="355" y="4"/>
                  </a:lnTo>
                  <a:lnTo>
                    <a:pt x="326" y="7"/>
                  </a:lnTo>
                  <a:lnTo>
                    <a:pt x="296" y="13"/>
                  </a:lnTo>
                  <a:lnTo>
                    <a:pt x="267" y="21"/>
                  </a:lnTo>
                  <a:lnTo>
                    <a:pt x="239" y="30"/>
                  </a:lnTo>
                  <a:lnTo>
                    <a:pt x="211" y="40"/>
                  </a:lnTo>
                  <a:lnTo>
                    <a:pt x="183" y="52"/>
                  </a:lnTo>
                  <a:lnTo>
                    <a:pt x="158" y="65"/>
                  </a:lnTo>
                  <a:lnTo>
                    <a:pt x="132" y="80"/>
                  </a:lnTo>
                  <a:lnTo>
                    <a:pt x="107" y="96"/>
                  </a:lnTo>
                  <a:lnTo>
                    <a:pt x="84" y="114"/>
                  </a:lnTo>
                  <a:lnTo>
                    <a:pt x="61" y="132"/>
                  </a:lnTo>
                  <a:lnTo>
                    <a:pt x="40" y="152"/>
                  </a:lnTo>
                  <a:lnTo>
                    <a:pt x="19" y="172"/>
                  </a:lnTo>
                  <a:lnTo>
                    <a:pt x="0" y="194"/>
                  </a:lnTo>
                  <a:lnTo>
                    <a:pt x="0" y="194"/>
                  </a:lnTo>
                  <a:lnTo>
                    <a:pt x="16" y="213"/>
                  </a:lnTo>
                  <a:lnTo>
                    <a:pt x="30" y="233"/>
                  </a:lnTo>
                  <a:lnTo>
                    <a:pt x="44" y="255"/>
                  </a:lnTo>
                  <a:lnTo>
                    <a:pt x="57" y="275"/>
                  </a:lnTo>
                  <a:lnTo>
                    <a:pt x="57" y="275"/>
                  </a:lnTo>
                  <a:lnTo>
                    <a:pt x="73" y="256"/>
                  </a:lnTo>
                  <a:lnTo>
                    <a:pt x="90" y="237"/>
                  </a:lnTo>
                  <a:lnTo>
                    <a:pt x="108" y="218"/>
                  </a:lnTo>
                  <a:lnTo>
                    <a:pt x="127" y="201"/>
                  </a:lnTo>
                  <a:lnTo>
                    <a:pt x="148" y="186"/>
                  </a:lnTo>
                  <a:lnTo>
                    <a:pt x="169" y="171"/>
                  </a:lnTo>
                  <a:lnTo>
                    <a:pt x="190" y="158"/>
                  </a:lnTo>
                  <a:lnTo>
                    <a:pt x="213" y="144"/>
                  </a:lnTo>
                  <a:lnTo>
                    <a:pt x="237" y="133"/>
                  </a:lnTo>
                  <a:lnTo>
                    <a:pt x="261" y="124"/>
                  </a:lnTo>
                  <a:lnTo>
                    <a:pt x="285" y="115"/>
                  </a:lnTo>
                  <a:lnTo>
                    <a:pt x="310" y="109"/>
                  </a:lnTo>
                  <a:lnTo>
                    <a:pt x="337" y="103"/>
                  </a:lnTo>
                  <a:lnTo>
                    <a:pt x="364" y="99"/>
                  </a:lnTo>
                  <a:lnTo>
                    <a:pt x="391" y="97"/>
                  </a:lnTo>
                  <a:lnTo>
                    <a:pt x="418" y="96"/>
                  </a:lnTo>
                  <a:lnTo>
                    <a:pt x="418" y="96"/>
                  </a:lnTo>
                  <a:lnTo>
                    <a:pt x="445" y="97"/>
                  </a:lnTo>
                  <a:lnTo>
                    <a:pt x="472" y="99"/>
                  </a:lnTo>
                  <a:lnTo>
                    <a:pt x="497" y="103"/>
                  </a:lnTo>
                  <a:lnTo>
                    <a:pt x="523" y="108"/>
                  </a:lnTo>
                  <a:lnTo>
                    <a:pt x="548" y="115"/>
                  </a:lnTo>
                  <a:lnTo>
                    <a:pt x="572" y="122"/>
                  </a:lnTo>
                  <a:lnTo>
                    <a:pt x="596" y="132"/>
                  </a:lnTo>
                  <a:lnTo>
                    <a:pt x="619" y="143"/>
                  </a:lnTo>
                  <a:lnTo>
                    <a:pt x="619" y="143"/>
                  </a:lnTo>
                  <a:lnTo>
                    <a:pt x="630" y="133"/>
                  </a:lnTo>
                  <a:lnTo>
                    <a:pt x="642" y="124"/>
                  </a:lnTo>
                  <a:lnTo>
                    <a:pt x="654" y="116"/>
                  </a:lnTo>
                  <a:lnTo>
                    <a:pt x="667" y="109"/>
                  </a:lnTo>
                  <a:lnTo>
                    <a:pt x="680" y="103"/>
                  </a:lnTo>
                  <a:lnTo>
                    <a:pt x="695" y="99"/>
                  </a:lnTo>
                  <a:lnTo>
                    <a:pt x="710" y="96"/>
                  </a:lnTo>
                  <a:lnTo>
                    <a:pt x="725" y="93"/>
                  </a:lnTo>
                  <a:lnTo>
                    <a:pt x="725" y="93"/>
                  </a:lnTo>
                  <a:lnTo>
                    <a:pt x="691" y="73"/>
                  </a:lnTo>
                  <a:lnTo>
                    <a:pt x="674" y="63"/>
                  </a:lnTo>
                  <a:lnTo>
                    <a:pt x="656" y="55"/>
                  </a:lnTo>
                  <a:lnTo>
                    <a:pt x="638" y="46"/>
                  </a:lnTo>
                  <a:lnTo>
                    <a:pt x="620" y="38"/>
                  </a:lnTo>
                  <a:lnTo>
                    <a:pt x="600" y="32"/>
                  </a:lnTo>
                  <a:lnTo>
                    <a:pt x="581" y="24"/>
                  </a:lnTo>
                  <a:lnTo>
                    <a:pt x="562" y="19"/>
                  </a:lnTo>
                  <a:lnTo>
                    <a:pt x="542" y="15"/>
                  </a:lnTo>
                  <a:lnTo>
                    <a:pt x="522" y="10"/>
                  </a:lnTo>
                  <a:lnTo>
                    <a:pt x="502" y="6"/>
                  </a:lnTo>
                  <a:lnTo>
                    <a:pt x="482" y="4"/>
                  </a:lnTo>
                  <a:lnTo>
                    <a:pt x="460" y="1"/>
                  </a:lnTo>
                  <a:lnTo>
                    <a:pt x="439" y="0"/>
                  </a:lnTo>
                  <a:lnTo>
                    <a:pt x="41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2" name="Freeform 189"/>
            <p:cNvSpPr>
              <a:spLocks noEditPoints="1"/>
            </p:cNvSpPr>
            <p:nvPr/>
          </p:nvSpPr>
          <p:spPr bwMode="auto">
            <a:xfrm>
              <a:off x="2626519" y="1162793"/>
              <a:ext cx="2276502" cy="1097601"/>
            </a:xfrm>
            <a:custGeom>
              <a:avLst/>
              <a:gdLst>
                <a:gd name="T0" fmla="*/ 784 w 784"/>
                <a:gd name="T1" fmla="*/ 275 h 377"/>
                <a:gd name="T2" fmla="*/ 752 w 784"/>
                <a:gd name="T3" fmla="*/ 324 h 377"/>
                <a:gd name="T4" fmla="*/ 727 w 784"/>
                <a:gd name="T5" fmla="*/ 376 h 377"/>
                <a:gd name="T6" fmla="*/ 727 w 784"/>
                <a:gd name="T7" fmla="*/ 377 h 377"/>
                <a:gd name="T8" fmla="*/ 739 w 784"/>
                <a:gd name="T9" fmla="*/ 351 h 377"/>
                <a:gd name="T10" fmla="*/ 767 w 784"/>
                <a:gd name="T11" fmla="*/ 300 h 377"/>
                <a:gd name="T12" fmla="*/ 784 w 784"/>
                <a:gd name="T13" fmla="*/ 277 h 377"/>
                <a:gd name="T14" fmla="*/ 308 w 784"/>
                <a:gd name="T15" fmla="*/ 0 h 377"/>
                <a:gd name="T16" fmla="*/ 287 w 784"/>
                <a:gd name="T17" fmla="*/ 0 h 377"/>
                <a:gd name="T18" fmla="*/ 245 w 784"/>
                <a:gd name="T19" fmla="*/ 4 h 377"/>
                <a:gd name="T20" fmla="*/ 204 w 784"/>
                <a:gd name="T21" fmla="*/ 10 h 377"/>
                <a:gd name="T22" fmla="*/ 164 w 784"/>
                <a:gd name="T23" fmla="*/ 19 h 377"/>
                <a:gd name="T24" fmla="*/ 125 w 784"/>
                <a:gd name="T25" fmla="*/ 32 h 377"/>
                <a:gd name="T26" fmla="*/ 88 w 784"/>
                <a:gd name="T27" fmla="*/ 46 h 377"/>
                <a:gd name="T28" fmla="*/ 53 w 784"/>
                <a:gd name="T29" fmla="*/ 63 h 377"/>
                <a:gd name="T30" fmla="*/ 0 w 784"/>
                <a:gd name="T31" fmla="*/ 93 h 377"/>
                <a:gd name="T32" fmla="*/ 16 w 784"/>
                <a:gd name="T33" fmla="*/ 96 h 377"/>
                <a:gd name="T34" fmla="*/ 45 w 784"/>
                <a:gd name="T35" fmla="*/ 103 h 377"/>
                <a:gd name="T36" fmla="*/ 72 w 784"/>
                <a:gd name="T37" fmla="*/ 116 h 377"/>
                <a:gd name="T38" fmla="*/ 96 w 784"/>
                <a:gd name="T39" fmla="*/ 133 h 377"/>
                <a:gd name="T40" fmla="*/ 107 w 784"/>
                <a:gd name="T41" fmla="*/ 143 h 377"/>
                <a:gd name="T42" fmla="*/ 153 w 784"/>
                <a:gd name="T43" fmla="*/ 122 h 377"/>
                <a:gd name="T44" fmla="*/ 203 w 784"/>
                <a:gd name="T45" fmla="*/ 108 h 377"/>
                <a:gd name="T46" fmla="*/ 255 w 784"/>
                <a:gd name="T47" fmla="*/ 99 h 377"/>
                <a:gd name="T48" fmla="*/ 308 w 784"/>
                <a:gd name="T49" fmla="*/ 96 h 377"/>
                <a:gd name="T50" fmla="*/ 335 w 784"/>
                <a:gd name="T51" fmla="*/ 97 h 377"/>
                <a:gd name="T52" fmla="*/ 389 w 784"/>
                <a:gd name="T53" fmla="*/ 103 h 377"/>
                <a:gd name="T54" fmla="*/ 441 w 784"/>
                <a:gd name="T55" fmla="*/ 115 h 377"/>
                <a:gd name="T56" fmla="*/ 489 w 784"/>
                <a:gd name="T57" fmla="*/ 133 h 377"/>
                <a:gd name="T58" fmla="*/ 535 w 784"/>
                <a:gd name="T59" fmla="*/ 158 h 377"/>
                <a:gd name="T60" fmla="*/ 579 w 784"/>
                <a:gd name="T61" fmla="*/ 186 h 377"/>
                <a:gd name="T62" fmla="*/ 618 w 784"/>
                <a:gd name="T63" fmla="*/ 218 h 377"/>
                <a:gd name="T64" fmla="*/ 653 w 784"/>
                <a:gd name="T65" fmla="*/ 256 h 377"/>
                <a:gd name="T66" fmla="*/ 669 w 784"/>
                <a:gd name="T67" fmla="*/ 275 h 377"/>
                <a:gd name="T68" fmla="*/ 695 w 784"/>
                <a:gd name="T69" fmla="*/ 233 h 377"/>
                <a:gd name="T70" fmla="*/ 727 w 784"/>
                <a:gd name="T71" fmla="*/ 194 h 377"/>
                <a:gd name="T72" fmla="*/ 708 w 784"/>
                <a:gd name="T73" fmla="*/ 172 h 377"/>
                <a:gd name="T74" fmla="*/ 665 w 784"/>
                <a:gd name="T75" fmla="*/ 132 h 377"/>
                <a:gd name="T76" fmla="*/ 619 w 784"/>
                <a:gd name="T77" fmla="*/ 96 h 377"/>
                <a:gd name="T78" fmla="*/ 568 w 784"/>
                <a:gd name="T79" fmla="*/ 65 h 377"/>
                <a:gd name="T80" fmla="*/ 516 w 784"/>
                <a:gd name="T81" fmla="*/ 40 h 377"/>
                <a:gd name="T82" fmla="*/ 459 w 784"/>
                <a:gd name="T83" fmla="*/ 21 h 377"/>
                <a:gd name="T84" fmla="*/ 401 w 784"/>
                <a:gd name="T85" fmla="*/ 7 h 377"/>
                <a:gd name="T86" fmla="*/ 339 w 784"/>
                <a:gd name="T87" fmla="*/ 1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84" h="377">
                  <a:moveTo>
                    <a:pt x="784" y="275"/>
                  </a:moveTo>
                  <a:lnTo>
                    <a:pt x="784" y="275"/>
                  </a:lnTo>
                  <a:lnTo>
                    <a:pt x="767" y="300"/>
                  </a:lnTo>
                  <a:lnTo>
                    <a:pt x="752" y="324"/>
                  </a:lnTo>
                  <a:lnTo>
                    <a:pt x="738" y="349"/>
                  </a:lnTo>
                  <a:lnTo>
                    <a:pt x="727" y="376"/>
                  </a:lnTo>
                  <a:lnTo>
                    <a:pt x="727" y="376"/>
                  </a:lnTo>
                  <a:lnTo>
                    <a:pt x="727" y="377"/>
                  </a:lnTo>
                  <a:lnTo>
                    <a:pt x="727" y="377"/>
                  </a:lnTo>
                  <a:lnTo>
                    <a:pt x="739" y="351"/>
                  </a:lnTo>
                  <a:lnTo>
                    <a:pt x="752" y="325"/>
                  </a:lnTo>
                  <a:lnTo>
                    <a:pt x="767" y="300"/>
                  </a:lnTo>
                  <a:lnTo>
                    <a:pt x="784" y="277"/>
                  </a:lnTo>
                  <a:lnTo>
                    <a:pt x="784" y="277"/>
                  </a:lnTo>
                  <a:lnTo>
                    <a:pt x="784" y="275"/>
                  </a:lnTo>
                  <a:close/>
                  <a:moveTo>
                    <a:pt x="308" y="0"/>
                  </a:moveTo>
                  <a:lnTo>
                    <a:pt x="308" y="0"/>
                  </a:lnTo>
                  <a:lnTo>
                    <a:pt x="287" y="0"/>
                  </a:lnTo>
                  <a:lnTo>
                    <a:pt x="266" y="1"/>
                  </a:lnTo>
                  <a:lnTo>
                    <a:pt x="245" y="4"/>
                  </a:lnTo>
                  <a:lnTo>
                    <a:pt x="225" y="6"/>
                  </a:lnTo>
                  <a:lnTo>
                    <a:pt x="204" y="10"/>
                  </a:lnTo>
                  <a:lnTo>
                    <a:pt x="184" y="15"/>
                  </a:lnTo>
                  <a:lnTo>
                    <a:pt x="164" y="19"/>
                  </a:lnTo>
                  <a:lnTo>
                    <a:pt x="145" y="24"/>
                  </a:lnTo>
                  <a:lnTo>
                    <a:pt x="125" y="32"/>
                  </a:lnTo>
                  <a:lnTo>
                    <a:pt x="106" y="38"/>
                  </a:lnTo>
                  <a:lnTo>
                    <a:pt x="88" y="46"/>
                  </a:lnTo>
                  <a:lnTo>
                    <a:pt x="70" y="55"/>
                  </a:lnTo>
                  <a:lnTo>
                    <a:pt x="53" y="63"/>
                  </a:lnTo>
                  <a:lnTo>
                    <a:pt x="34" y="73"/>
                  </a:lnTo>
                  <a:lnTo>
                    <a:pt x="0" y="93"/>
                  </a:lnTo>
                  <a:lnTo>
                    <a:pt x="0" y="93"/>
                  </a:lnTo>
                  <a:lnTo>
                    <a:pt x="16" y="96"/>
                  </a:lnTo>
                  <a:lnTo>
                    <a:pt x="31" y="99"/>
                  </a:lnTo>
                  <a:lnTo>
                    <a:pt x="45" y="103"/>
                  </a:lnTo>
                  <a:lnTo>
                    <a:pt x="59" y="109"/>
                  </a:lnTo>
                  <a:lnTo>
                    <a:pt x="72" y="116"/>
                  </a:lnTo>
                  <a:lnTo>
                    <a:pt x="84" y="124"/>
                  </a:lnTo>
                  <a:lnTo>
                    <a:pt x="96" y="133"/>
                  </a:lnTo>
                  <a:lnTo>
                    <a:pt x="107" y="143"/>
                  </a:lnTo>
                  <a:lnTo>
                    <a:pt x="107" y="143"/>
                  </a:lnTo>
                  <a:lnTo>
                    <a:pt x="130" y="132"/>
                  </a:lnTo>
                  <a:lnTo>
                    <a:pt x="153" y="122"/>
                  </a:lnTo>
                  <a:lnTo>
                    <a:pt x="179" y="115"/>
                  </a:lnTo>
                  <a:lnTo>
                    <a:pt x="203" y="108"/>
                  </a:lnTo>
                  <a:lnTo>
                    <a:pt x="228" y="103"/>
                  </a:lnTo>
                  <a:lnTo>
                    <a:pt x="255" y="99"/>
                  </a:lnTo>
                  <a:lnTo>
                    <a:pt x="281" y="97"/>
                  </a:lnTo>
                  <a:lnTo>
                    <a:pt x="308" y="96"/>
                  </a:lnTo>
                  <a:lnTo>
                    <a:pt x="308" y="96"/>
                  </a:lnTo>
                  <a:lnTo>
                    <a:pt x="335" y="97"/>
                  </a:lnTo>
                  <a:lnTo>
                    <a:pt x="362" y="99"/>
                  </a:lnTo>
                  <a:lnTo>
                    <a:pt x="389" y="103"/>
                  </a:lnTo>
                  <a:lnTo>
                    <a:pt x="415" y="109"/>
                  </a:lnTo>
                  <a:lnTo>
                    <a:pt x="441" y="115"/>
                  </a:lnTo>
                  <a:lnTo>
                    <a:pt x="465" y="124"/>
                  </a:lnTo>
                  <a:lnTo>
                    <a:pt x="489" y="133"/>
                  </a:lnTo>
                  <a:lnTo>
                    <a:pt x="512" y="144"/>
                  </a:lnTo>
                  <a:lnTo>
                    <a:pt x="535" y="158"/>
                  </a:lnTo>
                  <a:lnTo>
                    <a:pt x="557" y="171"/>
                  </a:lnTo>
                  <a:lnTo>
                    <a:pt x="579" y="186"/>
                  </a:lnTo>
                  <a:lnTo>
                    <a:pt x="598" y="201"/>
                  </a:lnTo>
                  <a:lnTo>
                    <a:pt x="618" y="218"/>
                  </a:lnTo>
                  <a:lnTo>
                    <a:pt x="636" y="237"/>
                  </a:lnTo>
                  <a:lnTo>
                    <a:pt x="653" y="256"/>
                  </a:lnTo>
                  <a:lnTo>
                    <a:pt x="669" y="275"/>
                  </a:lnTo>
                  <a:lnTo>
                    <a:pt x="669" y="275"/>
                  </a:lnTo>
                  <a:lnTo>
                    <a:pt x="682" y="255"/>
                  </a:lnTo>
                  <a:lnTo>
                    <a:pt x="695" y="233"/>
                  </a:lnTo>
                  <a:lnTo>
                    <a:pt x="711" y="213"/>
                  </a:lnTo>
                  <a:lnTo>
                    <a:pt x="727" y="194"/>
                  </a:lnTo>
                  <a:lnTo>
                    <a:pt x="727" y="194"/>
                  </a:lnTo>
                  <a:lnTo>
                    <a:pt x="708" y="172"/>
                  </a:lnTo>
                  <a:lnTo>
                    <a:pt x="687" y="152"/>
                  </a:lnTo>
                  <a:lnTo>
                    <a:pt x="665" y="132"/>
                  </a:lnTo>
                  <a:lnTo>
                    <a:pt x="642" y="114"/>
                  </a:lnTo>
                  <a:lnTo>
                    <a:pt x="619" y="96"/>
                  </a:lnTo>
                  <a:lnTo>
                    <a:pt x="594" y="80"/>
                  </a:lnTo>
                  <a:lnTo>
                    <a:pt x="568" y="65"/>
                  </a:lnTo>
                  <a:lnTo>
                    <a:pt x="543" y="52"/>
                  </a:lnTo>
                  <a:lnTo>
                    <a:pt x="516" y="40"/>
                  </a:lnTo>
                  <a:lnTo>
                    <a:pt x="488" y="30"/>
                  </a:lnTo>
                  <a:lnTo>
                    <a:pt x="459" y="21"/>
                  </a:lnTo>
                  <a:lnTo>
                    <a:pt x="430" y="13"/>
                  </a:lnTo>
                  <a:lnTo>
                    <a:pt x="401" y="7"/>
                  </a:lnTo>
                  <a:lnTo>
                    <a:pt x="370" y="4"/>
                  </a:lnTo>
                  <a:lnTo>
                    <a:pt x="339" y="1"/>
                  </a:lnTo>
                  <a:lnTo>
                    <a:pt x="308" y="0"/>
                  </a:lnTo>
                  <a:close/>
                </a:path>
              </a:pathLst>
            </a:custGeom>
            <a:solidFill>
              <a:srgbClr val="F59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dirty="0"/>
            </a:p>
          </p:txBody>
        </p:sp>
        <p:sp>
          <p:nvSpPr>
            <p:cNvPr id="153" name="Freeform 190"/>
            <p:cNvSpPr>
              <a:spLocks/>
            </p:cNvSpPr>
            <p:nvPr/>
          </p:nvSpPr>
          <p:spPr bwMode="auto">
            <a:xfrm>
              <a:off x="4734608" y="1964215"/>
              <a:ext cx="168416" cy="296179"/>
            </a:xfrm>
            <a:custGeom>
              <a:avLst/>
              <a:gdLst>
                <a:gd name="T0" fmla="*/ 57 w 57"/>
                <a:gd name="T1" fmla="*/ 0 h 102"/>
                <a:gd name="T2" fmla="*/ 57 w 57"/>
                <a:gd name="T3" fmla="*/ 0 h 102"/>
                <a:gd name="T4" fmla="*/ 40 w 57"/>
                <a:gd name="T5" fmla="*/ 25 h 102"/>
                <a:gd name="T6" fmla="*/ 25 w 57"/>
                <a:gd name="T7" fmla="*/ 49 h 102"/>
                <a:gd name="T8" fmla="*/ 11 w 57"/>
                <a:gd name="T9" fmla="*/ 74 h 102"/>
                <a:gd name="T10" fmla="*/ 0 w 57"/>
                <a:gd name="T11" fmla="*/ 101 h 102"/>
                <a:gd name="T12" fmla="*/ 0 w 57"/>
                <a:gd name="T13" fmla="*/ 101 h 102"/>
                <a:gd name="T14" fmla="*/ 0 w 57"/>
                <a:gd name="T15" fmla="*/ 102 h 102"/>
                <a:gd name="T16" fmla="*/ 0 w 57"/>
                <a:gd name="T17" fmla="*/ 102 h 102"/>
                <a:gd name="T18" fmla="*/ 12 w 57"/>
                <a:gd name="T19" fmla="*/ 76 h 102"/>
                <a:gd name="T20" fmla="*/ 25 w 57"/>
                <a:gd name="T21" fmla="*/ 50 h 102"/>
                <a:gd name="T22" fmla="*/ 40 w 57"/>
                <a:gd name="T23" fmla="*/ 25 h 102"/>
                <a:gd name="T24" fmla="*/ 57 w 57"/>
                <a:gd name="T25" fmla="*/ 2 h 102"/>
                <a:gd name="T26" fmla="*/ 57 w 57"/>
                <a:gd name="T27" fmla="*/ 2 h 102"/>
                <a:gd name="T28" fmla="*/ 57 w 57"/>
                <a:gd name="T29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7" h="102">
                  <a:moveTo>
                    <a:pt x="57" y="0"/>
                  </a:moveTo>
                  <a:lnTo>
                    <a:pt x="57" y="0"/>
                  </a:lnTo>
                  <a:lnTo>
                    <a:pt x="40" y="25"/>
                  </a:lnTo>
                  <a:lnTo>
                    <a:pt x="25" y="49"/>
                  </a:lnTo>
                  <a:lnTo>
                    <a:pt x="11" y="74"/>
                  </a:lnTo>
                  <a:lnTo>
                    <a:pt x="0" y="101"/>
                  </a:lnTo>
                  <a:lnTo>
                    <a:pt x="0" y="101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12" y="76"/>
                  </a:lnTo>
                  <a:lnTo>
                    <a:pt x="25" y="50"/>
                  </a:lnTo>
                  <a:lnTo>
                    <a:pt x="40" y="25"/>
                  </a:lnTo>
                  <a:lnTo>
                    <a:pt x="57" y="2"/>
                  </a:lnTo>
                  <a:lnTo>
                    <a:pt x="57" y="2"/>
                  </a:lnTo>
                  <a:lnTo>
                    <a:pt x="5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4" name="Freeform 191"/>
            <p:cNvSpPr>
              <a:spLocks/>
            </p:cNvSpPr>
            <p:nvPr/>
          </p:nvSpPr>
          <p:spPr bwMode="auto">
            <a:xfrm>
              <a:off x="2626519" y="1162797"/>
              <a:ext cx="2108089" cy="801422"/>
            </a:xfrm>
            <a:custGeom>
              <a:avLst/>
              <a:gdLst>
                <a:gd name="T0" fmla="*/ 308 w 727"/>
                <a:gd name="T1" fmla="*/ 0 h 275"/>
                <a:gd name="T2" fmla="*/ 266 w 727"/>
                <a:gd name="T3" fmla="*/ 1 h 275"/>
                <a:gd name="T4" fmla="*/ 225 w 727"/>
                <a:gd name="T5" fmla="*/ 6 h 275"/>
                <a:gd name="T6" fmla="*/ 184 w 727"/>
                <a:gd name="T7" fmla="*/ 15 h 275"/>
                <a:gd name="T8" fmla="*/ 145 w 727"/>
                <a:gd name="T9" fmla="*/ 24 h 275"/>
                <a:gd name="T10" fmla="*/ 106 w 727"/>
                <a:gd name="T11" fmla="*/ 38 h 275"/>
                <a:gd name="T12" fmla="*/ 70 w 727"/>
                <a:gd name="T13" fmla="*/ 55 h 275"/>
                <a:gd name="T14" fmla="*/ 34 w 727"/>
                <a:gd name="T15" fmla="*/ 73 h 275"/>
                <a:gd name="T16" fmla="*/ 0 w 727"/>
                <a:gd name="T17" fmla="*/ 93 h 275"/>
                <a:gd name="T18" fmla="*/ 31 w 727"/>
                <a:gd name="T19" fmla="*/ 99 h 275"/>
                <a:gd name="T20" fmla="*/ 59 w 727"/>
                <a:gd name="T21" fmla="*/ 109 h 275"/>
                <a:gd name="T22" fmla="*/ 84 w 727"/>
                <a:gd name="T23" fmla="*/ 124 h 275"/>
                <a:gd name="T24" fmla="*/ 107 w 727"/>
                <a:gd name="T25" fmla="*/ 143 h 275"/>
                <a:gd name="T26" fmla="*/ 130 w 727"/>
                <a:gd name="T27" fmla="*/ 132 h 275"/>
                <a:gd name="T28" fmla="*/ 179 w 727"/>
                <a:gd name="T29" fmla="*/ 115 h 275"/>
                <a:gd name="T30" fmla="*/ 228 w 727"/>
                <a:gd name="T31" fmla="*/ 103 h 275"/>
                <a:gd name="T32" fmla="*/ 281 w 727"/>
                <a:gd name="T33" fmla="*/ 97 h 275"/>
                <a:gd name="T34" fmla="*/ 308 w 727"/>
                <a:gd name="T35" fmla="*/ 96 h 275"/>
                <a:gd name="T36" fmla="*/ 362 w 727"/>
                <a:gd name="T37" fmla="*/ 99 h 275"/>
                <a:gd name="T38" fmla="*/ 415 w 727"/>
                <a:gd name="T39" fmla="*/ 109 h 275"/>
                <a:gd name="T40" fmla="*/ 465 w 727"/>
                <a:gd name="T41" fmla="*/ 124 h 275"/>
                <a:gd name="T42" fmla="*/ 512 w 727"/>
                <a:gd name="T43" fmla="*/ 144 h 275"/>
                <a:gd name="T44" fmla="*/ 557 w 727"/>
                <a:gd name="T45" fmla="*/ 171 h 275"/>
                <a:gd name="T46" fmla="*/ 598 w 727"/>
                <a:gd name="T47" fmla="*/ 201 h 275"/>
                <a:gd name="T48" fmla="*/ 636 w 727"/>
                <a:gd name="T49" fmla="*/ 237 h 275"/>
                <a:gd name="T50" fmla="*/ 669 w 727"/>
                <a:gd name="T51" fmla="*/ 275 h 275"/>
                <a:gd name="T52" fmla="*/ 682 w 727"/>
                <a:gd name="T53" fmla="*/ 255 h 275"/>
                <a:gd name="T54" fmla="*/ 711 w 727"/>
                <a:gd name="T55" fmla="*/ 213 h 275"/>
                <a:gd name="T56" fmla="*/ 727 w 727"/>
                <a:gd name="T57" fmla="*/ 194 h 275"/>
                <a:gd name="T58" fmla="*/ 687 w 727"/>
                <a:gd name="T59" fmla="*/ 152 h 275"/>
                <a:gd name="T60" fmla="*/ 642 w 727"/>
                <a:gd name="T61" fmla="*/ 114 h 275"/>
                <a:gd name="T62" fmla="*/ 594 w 727"/>
                <a:gd name="T63" fmla="*/ 80 h 275"/>
                <a:gd name="T64" fmla="*/ 543 w 727"/>
                <a:gd name="T65" fmla="*/ 52 h 275"/>
                <a:gd name="T66" fmla="*/ 488 w 727"/>
                <a:gd name="T67" fmla="*/ 30 h 275"/>
                <a:gd name="T68" fmla="*/ 430 w 727"/>
                <a:gd name="T69" fmla="*/ 13 h 275"/>
                <a:gd name="T70" fmla="*/ 370 w 727"/>
                <a:gd name="T71" fmla="*/ 4 h 275"/>
                <a:gd name="T72" fmla="*/ 308 w 727"/>
                <a:gd name="T73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27" h="275">
                  <a:moveTo>
                    <a:pt x="308" y="0"/>
                  </a:moveTo>
                  <a:lnTo>
                    <a:pt x="308" y="0"/>
                  </a:lnTo>
                  <a:lnTo>
                    <a:pt x="287" y="0"/>
                  </a:lnTo>
                  <a:lnTo>
                    <a:pt x="266" y="1"/>
                  </a:lnTo>
                  <a:lnTo>
                    <a:pt x="245" y="4"/>
                  </a:lnTo>
                  <a:lnTo>
                    <a:pt x="225" y="6"/>
                  </a:lnTo>
                  <a:lnTo>
                    <a:pt x="204" y="10"/>
                  </a:lnTo>
                  <a:lnTo>
                    <a:pt x="184" y="15"/>
                  </a:lnTo>
                  <a:lnTo>
                    <a:pt x="164" y="19"/>
                  </a:lnTo>
                  <a:lnTo>
                    <a:pt x="145" y="24"/>
                  </a:lnTo>
                  <a:lnTo>
                    <a:pt x="125" y="32"/>
                  </a:lnTo>
                  <a:lnTo>
                    <a:pt x="106" y="38"/>
                  </a:lnTo>
                  <a:lnTo>
                    <a:pt x="88" y="46"/>
                  </a:lnTo>
                  <a:lnTo>
                    <a:pt x="70" y="55"/>
                  </a:lnTo>
                  <a:lnTo>
                    <a:pt x="53" y="63"/>
                  </a:lnTo>
                  <a:lnTo>
                    <a:pt x="34" y="73"/>
                  </a:lnTo>
                  <a:lnTo>
                    <a:pt x="0" y="93"/>
                  </a:lnTo>
                  <a:lnTo>
                    <a:pt x="0" y="93"/>
                  </a:lnTo>
                  <a:lnTo>
                    <a:pt x="16" y="96"/>
                  </a:lnTo>
                  <a:lnTo>
                    <a:pt x="31" y="99"/>
                  </a:lnTo>
                  <a:lnTo>
                    <a:pt x="45" y="103"/>
                  </a:lnTo>
                  <a:lnTo>
                    <a:pt x="59" y="109"/>
                  </a:lnTo>
                  <a:lnTo>
                    <a:pt x="72" y="116"/>
                  </a:lnTo>
                  <a:lnTo>
                    <a:pt x="84" y="124"/>
                  </a:lnTo>
                  <a:lnTo>
                    <a:pt x="96" y="133"/>
                  </a:lnTo>
                  <a:lnTo>
                    <a:pt x="107" y="143"/>
                  </a:lnTo>
                  <a:lnTo>
                    <a:pt x="107" y="143"/>
                  </a:lnTo>
                  <a:lnTo>
                    <a:pt x="130" y="132"/>
                  </a:lnTo>
                  <a:lnTo>
                    <a:pt x="153" y="122"/>
                  </a:lnTo>
                  <a:lnTo>
                    <a:pt x="179" y="115"/>
                  </a:lnTo>
                  <a:lnTo>
                    <a:pt x="203" y="108"/>
                  </a:lnTo>
                  <a:lnTo>
                    <a:pt x="228" y="103"/>
                  </a:lnTo>
                  <a:lnTo>
                    <a:pt x="255" y="99"/>
                  </a:lnTo>
                  <a:lnTo>
                    <a:pt x="281" y="97"/>
                  </a:lnTo>
                  <a:lnTo>
                    <a:pt x="308" y="96"/>
                  </a:lnTo>
                  <a:lnTo>
                    <a:pt x="308" y="96"/>
                  </a:lnTo>
                  <a:lnTo>
                    <a:pt x="335" y="97"/>
                  </a:lnTo>
                  <a:lnTo>
                    <a:pt x="362" y="99"/>
                  </a:lnTo>
                  <a:lnTo>
                    <a:pt x="389" y="103"/>
                  </a:lnTo>
                  <a:lnTo>
                    <a:pt x="415" y="109"/>
                  </a:lnTo>
                  <a:lnTo>
                    <a:pt x="441" y="115"/>
                  </a:lnTo>
                  <a:lnTo>
                    <a:pt x="465" y="124"/>
                  </a:lnTo>
                  <a:lnTo>
                    <a:pt x="489" y="133"/>
                  </a:lnTo>
                  <a:lnTo>
                    <a:pt x="512" y="144"/>
                  </a:lnTo>
                  <a:lnTo>
                    <a:pt x="535" y="158"/>
                  </a:lnTo>
                  <a:lnTo>
                    <a:pt x="557" y="171"/>
                  </a:lnTo>
                  <a:lnTo>
                    <a:pt x="579" y="186"/>
                  </a:lnTo>
                  <a:lnTo>
                    <a:pt x="598" y="201"/>
                  </a:lnTo>
                  <a:lnTo>
                    <a:pt x="618" y="218"/>
                  </a:lnTo>
                  <a:lnTo>
                    <a:pt x="636" y="237"/>
                  </a:lnTo>
                  <a:lnTo>
                    <a:pt x="653" y="256"/>
                  </a:lnTo>
                  <a:lnTo>
                    <a:pt x="669" y="275"/>
                  </a:lnTo>
                  <a:lnTo>
                    <a:pt x="669" y="275"/>
                  </a:lnTo>
                  <a:lnTo>
                    <a:pt x="682" y="255"/>
                  </a:lnTo>
                  <a:lnTo>
                    <a:pt x="695" y="233"/>
                  </a:lnTo>
                  <a:lnTo>
                    <a:pt x="711" y="213"/>
                  </a:lnTo>
                  <a:lnTo>
                    <a:pt x="727" y="194"/>
                  </a:lnTo>
                  <a:lnTo>
                    <a:pt x="727" y="194"/>
                  </a:lnTo>
                  <a:lnTo>
                    <a:pt x="708" y="172"/>
                  </a:lnTo>
                  <a:lnTo>
                    <a:pt x="687" y="152"/>
                  </a:lnTo>
                  <a:lnTo>
                    <a:pt x="665" y="132"/>
                  </a:lnTo>
                  <a:lnTo>
                    <a:pt x="642" y="114"/>
                  </a:lnTo>
                  <a:lnTo>
                    <a:pt x="619" y="96"/>
                  </a:lnTo>
                  <a:lnTo>
                    <a:pt x="594" y="80"/>
                  </a:lnTo>
                  <a:lnTo>
                    <a:pt x="568" y="65"/>
                  </a:lnTo>
                  <a:lnTo>
                    <a:pt x="543" y="52"/>
                  </a:lnTo>
                  <a:lnTo>
                    <a:pt x="516" y="40"/>
                  </a:lnTo>
                  <a:lnTo>
                    <a:pt x="488" y="30"/>
                  </a:lnTo>
                  <a:lnTo>
                    <a:pt x="459" y="21"/>
                  </a:lnTo>
                  <a:lnTo>
                    <a:pt x="430" y="13"/>
                  </a:lnTo>
                  <a:lnTo>
                    <a:pt x="401" y="7"/>
                  </a:lnTo>
                  <a:lnTo>
                    <a:pt x="370" y="4"/>
                  </a:lnTo>
                  <a:lnTo>
                    <a:pt x="339" y="1"/>
                  </a:lnTo>
                  <a:lnTo>
                    <a:pt x="30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5" name="Freeform 192"/>
            <p:cNvSpPr>
              <a:spLocks/>
            </p:cNvSpPr>
            <p:nvPr/>
          </p:nvSpPr>
          <p:spPr bwMode="auto">
            <a:xfrm>
              <a:off x="4566195" y="1726120"/>
              <a:ext cx="336829" cy="528476"/>
            </a:xfrm>
            <a:custGeom>
              <a:avLst/>
              <a:gdLst>
                <a:gd name="T0" fmla="*/ 58 w 115"/>
                <a:gd name="T1" fmla="*/ 0 h 182"/>
                <a:gd name="T2" fmla="*/ 58 w 115"/>
                <a:gd name="T3" fmla="*/ 0 h 182"/>
                <a:gd name="T4" fmla="*/ 42 w 115"/>
                <a:gd name="T5" fmla="*/ 19 h 182"/>
                <a:gd name="T6" fmla="*/ 26 w 115"/>
                <a:gd name="T7" fmla="*/ 39 h 182"/>
                <a:gd name="T8" fmla="*/ 13 w 115"/>
                <a:gd name="T9" fmla="*/ 61 h 182"/>
                <a:gd name="T10" fmla="*/ 0 w 115"/>
                <a:gd name="T11" fmla="*/ 81 h 182"/>
                <a:gd name="T12" fmla="*/ 0 w 115"/>
                <a:gd name="T13" fmla="*/ 81 h 182"/>
                <a:gd name="T14" fmla="*/ 17 w 115"/>
                <a:gd name="T15" fmla="*/ 106 h 182"/>
                <a:gd name="T16" fmla="*/ 31 w 115"/>
                <a:gd name="T17" fmla="*/ 130 h 182"/>
                <a:gd name="T18" fmla="*/ 46 w 115"/>
                <a:gd name="T19" fmla="*/ 155 h 182"/>
                <a:gd name="T20" fmla="*/ 58 w 115"/>
                <a:gd name="T21" fmla="*/ 182 h 182"/>
                <a:gd name="T22" fmla="*/ 58 w 115"/>
                <a:gd name="T23" fmla="*/ 182 h 182"/>
                <a:gd name="T24" fmla="*/ 69 w 115"/>
                <a:gd name="T25" fmla="*/ 155 h 182"/>
                <a:gd name="T26" fmla="*/ 83 w 115"/>
                <a:gd name="T27" fmla="*/ 130 h 182"/>
                <a:gd name="T28" fmla="*/ 98 w 115"/>
                <a:gd name="T29" fmla="*/ 106 h 182"/>
                <a:gd name="T30" fmla="*/ 115 w 115"/>
                <a:gd name="T31" fmla="*/ 81 h 182"/>
                <a:gd name="T32" fmla="*/ 115 w 115"/>
                <a:gd name="T33" fmla="*/ 81 h 182"/>
                <a:gd name="T34" fmla="*/ 102 w 115"/>
                <a:gd name="T35" fmla="*/ 61 h 182"/>
                <a:gd name="T36" fmla="*/ 88 w 115"/>
                <a:gd name="T37" fmla="*/ 39 h 182"/>
                <a:gd name="T38" fmla="*/ 74 w 115"/>
                <a:gd name="T39" fmla="*/ 19 h 182"/>
                <a:gd name="T40" fmla="*/ 58 w 115"/>
                <a:gd name="T41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5" h="182">
                  <a:moveTo>
                    <a:pt x="58" y="0"/>
                  </a:moveTo>
                  <a:lnTo>
                    <a:pt x="58" y="0"/>
                  </a:lnTo>
                  <a:lnTo>
                    <a:pt x="42" y="19"/>
                  </a:lnTo>
                  <a:lnTo>
                    <a:pt x="26" y="39"/>
                  </a:lnTo>
                  <a:lnTo>
                    <a:pt x="13" y="61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17" y="106"/>
                  </a:lnTo>
                  <a:lnTo>
                    <a:pt x="31" y="130"/>
                  </a:lnTo>
                  <a:lnTo>
                    <a:pt x="46" y="155"/>
                  </a:lnTo>
                  <a:lnTo>
                    <a:pt x="58" y="182"/>
                  </a:lnTo>
                  <a:lnTo>
                    <a:pt x="58" y="182"/>
                  </a:lnTo>
                  <a:lnTo>
                    <a:pt x="69" y="155"/>
                  </a:lnTo>
                  <a:lnTo>
                    <a:pt x="83" y="130"/>
                  </a:lnTo>
                  <a:lnTo>
                    <a:pt x="98" y="106"/>
                  </a:lnTo>
                  <a:lnTo>
                    <a:pt x="115" y="81"/>
                  </a:lnTo>
                  <a:lnTo>
                    <a:pt x="115" y="81"/>
                  </a:lnTo>
                  <a:lnTo>
                    <a:pt x="102" y="61"/>
                  </a:lnTo>
                  <a:lnTo>
                    <a:pt x="88" y="39"/>
                  </a:lnTo>
                  <a:lnTo>
                    <a:pt x="74" y="19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5676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6" name="Freeform 193"/>
            <p:cNvSpPr>
              <a:spLocks/>
            </p:cNvSpPr>
            <p:nvPr/>
          </p:nvSpPr>
          <p:spPr bwMode="auto">
            <a:xfrm>
              <a:off x="4566191" y="1726117"/>
              <a:ext cx="336829" cy="528476"/>
            </a:xfrm>
            <a:custGeom>
              <a:avLst/>
              <a:gdLst>
                <a:gd name="T0" fmla="*/ 58 w 115"/>
                <a:gd name="T1" fmla="*/ 0 h 182"/>
                <a:gd name="T2" fmla="*/ 58 w 115"/>
                <a:gd name="T3" fmla="*/ 0 h 182"/>
                <a:gd name="T4" fmla="*/ 42 w 115"/>
                <a:gd name="T5" fmla="*/ 19 h 182"/>
                <a:gd name="T6" fmla="*/ 26 w 115"/>
                <a:gd name="T7" fmla="*/ 39 h 182"/>
                <a:gd name="T8" fmla="*/ 13 w 115"/>
                <a:gd name="T9" fmla="*/ 61 h 182"/>
                <a:gd name="T10" fmla="*/ 0 w 115"/>
                <a:gd name="T11" fmla="*/ 81 h 182"/>
                <a:gd name="T12" fmla="*/ 0 w 115"/>
                <a:gd name="T13" fmla="*/ 81 h 182"/>
                <a:gd name="T14" fmla="*/ 17 w 115"/>
                <a:gd name="T15" fmla="*/ 106 h 182"/>
                <a:gd name="T16" fmla="*/ 31 w 115"/>
                <a:gd name="T17" fmla="*/ 130 h 182"/>
                <a:gd name="T18" fmla="*/ 46 w 115"/>
                <a:gd name="T19" fmla="*/ 155 h 182"/>
                <a:gd name="T20" fmla="*/ 58 w 115"/>
                <a:gd name="T21" fmla="*/ 182 h 182"/>
                <a:gd name="T22" fmla="*/ 58 w 115"/>
                <a:gd name="T23" fmla="*/ 182 h 182"/>
                <a:gd name="T24" fmla="*/ 69 w 115"/>
                <a:gd name="T25" fmla="*/ 155 h 182"/>
                <a:gd name="T26" fmla="*/ 83 w 115"/>
                <a:gd name="T27" fmla="*/ 130 h 182"/>
                <a:gd name="T28" fmla="*/ 98 w 115"/>
                <a:gd name="T29" fmla="*/ 106 h 182"/>
                <a:gd name="T30" fmla="*/ 115 w 115"/>
                <a:gd name="T31" fmla="*/ 81 h 182"/>
                <a:gd name="T32" fmla="*/ 115 w 115"/>
                <a:gd name="T33" fmla="*/ 81 h 182"/>
                <a:gd name="T34" fmla="*/ 102 w 115"/>
                <a:gd name="T35" fmla="*/ 61 h 182"/>
                <a:gd name="T36" fmla="*/ 88 w 115"/>
                <a:gd name="T37" fmla="*/ 39 h 182"/>
                <a:gd name="T38" fmla="*/ 74 w 115"/>
                <a:gd name="T39" fmla="*/ 19 h 182"/>
                <a:gd name="T40" fmla="*/ 58 w 115"/>
                <a:gd name="T41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5" h="182">
                  <a:moveTo>
                    <a:pt x="58" y="0"/>
                  </a:moveTo>
                  <a:lnTo>
                    <a:pt x="58" y="0"/>
                  </a:lnTo>
                  <a:lnTo>
                    <a:pt x="42" y="19"/>
                  </a:lnTo>
                  <a:lnTo>
                    <a:pt x="26" y="39"/>
                  </a:lnTo>
                  <a:lnTo>
                    <a:pt x="13" y="61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17" y="106"/>
                  </a:lnTo>
                  <a:lnTo>
                    <a:pt x="31" y="130"/>
                  </a:lnTo>
                  <a:lnTo>
                    <a:pt x="46" y="155"/>
                  </a:lnTo>
                  <a:lnTo>
                    <a:pt x="58" y="182"/>
                  </a:lnTo>
                  <a:lnTo>
                    <a:pt x="58" y="182"/>
                  </a:lnTo>
                  <a:lnTo>
                    <a:pt x="69" y="155"/>
                  </a:lnTo>
                  <a:lnTo>
                    <a:pt x="83" y="130"/>
                  </a:lnTo>
                  <a:lnTo>
                    <a:pt x="98" y="106"/>
                  </a:lnTo>
                  <a:lnTo>
                    <a:pt x="115" y="81"/>
                  </a:lnTo>
                  <a:lnTo>
                    <a:pt x="115" y="81"/>
                  </a:lnTo>
                  <a:lnTo>
                    <a:pt x="102" y="61"/>
                  </a:lnTo>
                  <a:lnTo>
                    <a:pt x="88" y="39"/>
                  </a:lnTo>
                  <a:lnTo>
                    <a:pt x="74" y="19"/>
                  </a:lnTo>
                  <a:lnTo>
                    <a:pt x="5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7" name="ZoneTexte 61"/>
            <p:cNvSpPr txBox="1"/>
            <p:nvPr/>
          </p:nvSpPr>
          <p:spPr>
            <a:xfrm>
              <a:off x="2201456" y="1504046"/>
              <a:ext cx="943043" cy="792471"/>
            </a:xfrm>
            <a:prstGeom prst="rect">
              <a:avLst/>
            </a:prstGeom>
            <a:noFill/>
            <a:effectLst>
              <a:outerShdw blurRad="50800" dist="12700" dir="2400000" algn="ctr" rotWithShape="0">
                <a:schemeClr val="bg1">
                  <a:alpha val="85000"/>
                </a:schemeClr>
              </a:outerShdw>
            </a:effectLst>
          </p:spPr>
          <p:txBody>
            <a:bodyPr wrap="none" rtlCol="0" anchor="ctr">
              <a:spAutoFit/>
            </a:bodyPr>
            <a:lstStyle>
              <a:defPPr>
                <a:defRPr lang="fr-FR"/>
              </a:defPPr>
              <a:lvl1pPr algn="ctr">
                <a:defRPr sz="4800" b="1">
                  <a:solidFill>
                    <a:schemeClr val="accent1">
                      <a:lumMod val="50000"/>
                    </a:schemeClr>
                  </a:solidFill>
                </a:defRPr>
              </a:lvl1pPr>
            </a:lstStyle>
            <a:p>
              <a:r>
                <a:rPr lang="sr-Cyrl-RS" sz="2000" dirty="0" smtClean="0">
                  <a:solidFill>
                    <a:schemeClr val="bg1"/>
                  </a:solidFill>
                </a:rPr>
                <a:t>Ф1</a:t>
              </a:r>
              <a:endParaRPr lang="fr-FR" sz="2000" dirty="0">
                <a:solidFill>
                  <a:schemeClr val="bg1"/>
                </a:solidFill>
              </a:endParaRPr>
            </a:p>
          </p:txBody>
        </p:sp>
        <p:sp>
          <p:nvSpPr>
            <p:cNvPr id="158" name="ZoneTexte 68"/>
            <p:cNvSpPr txBox="1"/>
            <p:nvPr/>
          </p:nvSpPr>
          <p:spPr>
            <a:xfrm>
              <a:off x="6323208" y="1502077"/>
              <a:ext cx="943043" cy="792471"/>
            </a:xfrm>
            <a:prstGeom prst="rect">
              <a:avLst/>
            </a:prstGeom>
            <a:noFill/>
            <a:effectLst>
              <a:outerShdw blurRad="50800" dist="12700" dir="2400000" algn="ctr" rotWithShape="0">
                <a:schemeClr val="bg1">
                  <a:alpha val="85000"/>
                </a:schemeClr>
              </a:outerShdw>
            </a:effectLst>
          </p:spPr>
          <p:txBody>
            <a:bodyPr wrap="none" rtlCol="0" anchor="ctr">
              <a:spAutoFit/>
            </a:bodyPr>
            <a:lstStyle>
              <a:defPPr>
                <a:defRPr lang="fr-FR"/>
              </a:defPPr>
              <a:lvl1pPr algn="ctr">
                <a:defRPr sz="4800" b="1">
                  <a:solidFill>
                    <a:schemeClr val="accent1">
                      <a:lumMod val="50000"/>
                    </a:schemeClr>
                  </a:solidFill>
                </a:defRPr>
              </a:lvl1pPr>
            </a:lstStyle>
            <a:p>
              <a:r>
                <a:rPr lang="sr-Cyrl-RS" sz="2000" dirty="0" smtClean="0">
                  <a:solidFill>
                    <a:schemeClr val="bg1"/>
                  </a:solidFill>
                </a:rPr>
                <a:t>Ф2</a:t>
              </a:r>
              <a:endParaRPr lang="fr-FR" sz="2000" dirty="0">
                <a:solidFill>
                  <a:schemeClr val="bg1"/>
                </a:solidFill>
              </a:endParaRPr>
            </a:p>
          </p:txBody>
        </p:sp>
        <p:sp>
          <p:nvSpPr>
            <p:cNvPr id="159" name="ZoneTexte 69"/>
            <p:cNvSpPr txBox="1"/>
            <p:nvPr/>
          </p:nvSpPr>
          <p:spPr>
            <a:xfrm>
              <a:off x="2210167" y="3943207"/>
              <a:ext cx="943043" cy="792471"/>
            </a:xfrm>
            <a:prstGeom prst="rect">
              <a:avLst/>
            </a:prstGeom>
            <a:noFill/>
            <a:effectLst>
              <a:outerShdw blurRad="50800" dist="12700" dir="2400000" algn="ctr" rotWithShape="0">
                <a:schemeClr val="bg1">
                  <a:alpha val="85000"/>
                </a:schemeClr>
              </a:outerShdw>
            </a:effectLst>
          </p:spPr>
          <p:txBody>
            <a:bodyPr wrap="none" rtlCol="0" anchor="ctr">
              <a:spAutoFit/>
            </a:bodyPr>
            <a:lstStyle>
              <a:defPPr>
                <a:defRPr lang="fr-FR"/>
              </a:defPPr>
              <a:lvl1pPr algn="ctr">
                <a:defRPr sz="4800" b="1">
                  <a:solidFill>
                    <a:schemeClr val="accent1">
                      <a:lumMod val="50000"/>
                    </a:schemeClr>
                  </a:solidFill>
                </a:defRPr>
              </a:lvl1pPr>
            </a:lstStyle>
            <a:p>
              <a:r>
                <a:rPr lang="sr-Cyrl-RS" sz="2000" dirty="0" smtClean="0">
                  <a:solidFill>
                    <a:schemeClr val="bg1"/>
                  </a:solidFill>
                </a:rPr>
                <a:t>Ф4</a:t>
              </a:r>
              <a:endParaRPr lang="fr-FR" sz="2000" dirty="0">
                <a:solidFill>
                  <a:schemeClr val="bg1"/>
                </a:solidFill>
              </a:endParaRPr>
            </a:p>
          </p:txBody>
        </p:sp>
        <p:sp>
          <p:nvSpPr>
            <p:cNvPr id="160" name="ZoneTexte 70"/>
            <p:cNvSpPr txBox="1"/>
            <p:nvPr/>
          </p:nvSpPr>
          <p:spPr>
            <a:xfrm>
              <a:off x="6348680" y="3943207"/>
              <a:ext cx="943043" cy="792471"/>
            </a:xfrm>
            <a:prstGeom prst="rect">
              <a:avLst/>
            </a:prstGeom>
            <a:noFill/>
            <a:effectLst>
              <a:outerShdw blurRad="50800" dist="12700" dir="2400000" algn="ctr" rotWithShape="0">
                <a:schemeClr val="bg1">
                  <a:alpha val="85000"/>
                </a:schemeClr>
              </a:outerShdw>
            </a:effectLst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sr-Cyrl-RS" sz="2000" b="1" dirty="0" smtClean="0">
                  <a:solidFill>
                    <a:schemeClr val="bg1"/>
                  </a:solidFill>
                </a:rPr>
                <a:t>Ф5</a:t>
              </a:r>
              <a:endParaRPr lang="fr-FR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10" name="Ellipse 115"/>
          <p:cNvSpPr/>
          <p:nvPr/>
        </p:nvSpPr>
        <p:spPr>
          <a:xfrm>
            <a:off x="3521154" y="3825151"/>
            <a:ext cx="1355499" cy="1289612"/>
          </a:xfrm>
          <a:prstGeom prst="ellipse">
            <a:avLst/>
          </a:prstGeom>
          <a:solidFill>
            <a:schemeClr val="accent4">
              <a:alpha val="9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11" name="Ellipse 117"/>
          <p:cNvSpPr/>
          <p:nvPr/>
        </p:nvSpPr>
        <p:spPr>
          <a:xfrm>
            <a:off x="3521154" y="4996555"/>
            <a:ext cx="1355499" cy="1289612"/>
          </a:xfrm>
          <a:prstGeom prst="ellipse">
            <a:avLst/>
          </a:prstGeom>
          <a:solidFill>
            <a:schemeClr val="accent5">
              <a:lumMod val="75000"/>
              <a:alpha val="9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12" name="Freeform 95"/>
          <p:cNvSpPr>
            <a:spLocks/>
          </p:cNvSpPr>
          <p:nvPr/>
        </p:nvSpPr>
        <p:spPr bwMode="auto">
          <a:xfrm>
            <a:off x="4445215" y="4960721"/>
            <a:ext cx="422221" cy="404629"/>
          </a:xfrm>
          <a:custGeom>
            <a:avLst/>
            <a:gdLst>
              <a:gd name="T0" fmla="*/ 117 w 275"/>
              <a:gd name="T1" fmla="*/ 275 h 275"/>
              <a:gd name="T2" fmla="*/ 77 w 275"/>
              <a:gd name="T3" fmla="*/ 271 h 275"/>
              <a:gd name="T4" fmla="*/ 45 w 275"/>
              <a:gd name="T5" fmla="*/ 262 h 275"/>
              <a:gd name="T6" fmla="*/ 24 w 275"/>
              <a:gd name="T7" fmla="*/ 252 h 275"/>
              <a:gd name="T8" fmla="*/ 0 w 275"/>
              <a:gd name="T9" fmla="*/ 239 h 275"/>
              <a:gd name="T10" fmla="*/ 16 w 275"/>
              <a:gd name="T11" fmla="*/ 234 h 275"/>
              <a:gd name="T12" fmla="*/ 39 w 275"/>
              <a:gd name="T13" fmla="*/ 224 h 275"/>
              <a:gd name="T14" fmla="*/ 32 w 275"/>
              <a:gd name="T15" fmla="*/ 214 h 275"/>
              <a:gd name="T16" fmla="*/ 21 w 275"/>
              <a:gd name="T17" fmla="*/ 196 h 275"/>
              <a:gd name="T18" fmla="*/ 16 w 275"/>
              <a:gd name="T19" fmla="*/ 185 h 275"/>
              <a:gd name="T20" fmla="*/ 8 w 275"/>
              <a:gd name="T21" fmla="*/ 160 h 275"/>
              <a:gd name="T22" fmla="*/ 5 w 275"/>
              <a:gd name="T23" fmla="*/ 133 h 275"/>
              <a:gd name="T24" fmla="*/ 8 w 275"/>
              <a:gd name="T25" fmla="*/ 108 h 275"/>
              <a:gd name="T26" fmla="*/ 16 w 275"/>
              <a:gd name="T27" fmla="*/ 82 h 275"/>
              <a:gd name="T28" fmla="*/ 28 w 275"/>
              <a:gd name="T29" fmla="*/ 59 h 275"/>
              <a:gd name="T30" fmla="*/ 44 w 275"/>
              <a:gd name="T31" fmla="*/ 40 h 275"/>
              <a:gd name="T32" fmla="*/ 65 w 275"/>
              <a:gd name="T33" fmla="*/ 23 h 275"/>
              <a:gd name="T34" fmla="*/ 89 w 275"/>
              <a:gd name="T35" fmla="*/ 9 h 275"/>
              <a:gd name="T36" fmla="*/ 101 w 275"/>
              <a:gd name="T37" fmla="*/ 6 h 275"/>
              <a:gd name="T38" fmla="*/ 127 w 275"/>
              <a:gd name="T39" fmla="*/ 0 h 275"/>
              <a:gd name="T40" fmla="*/ 140 w 275"/>
              <a:gd name="T41" fmla="*/ 0 h 275"/>
              <a:gd name="T42" fmla="*/ 161 w 275"/>
              <a:gd name="T43" fmla="*/ 1 h 275"/>
              <a:gd name="T44" fmla="*/ 180 w 275"/>
              <a:gd name="T45" fmla="*/ 6 h 275"/>
              <a:gd name="T46" fmla="*/ 215 w 275"/>
              <a:gd name="T47" fmla="*/ 22 h 275"/>
              <a:gd name="T48" fmla="*/ 244 w 275"/>
              <a:gd name="T49" fmla="*/ 48 h 275"/>
              <a:gd name="T50" fmla="*/ 255 w 275"/>
              <a:gd name="T51" fmla="*/ 64 h 275"/>
              <a:gd name="T52" fmla="*/ 264 w 275"/>
              <a:gd name="T53" fmla="*/ 82 h 275"/>
              <a:gd name="T54" fmla="*/ 269 w 275"/>
              <a:gd name="T55" fmla="*/ 96 h 275"/>
              <a:gd name="T56" fmla="*/ 273 w 275"/>
              <a:gd name="T57" fmla="*/ 122 h 275"/>
              <a:gd name="T58" fmla="*/ 273 w 275"/>
              <a:gd name="T59" fmla="*/ 148 h 275"/>
              <a:gd name="T60" fmla="*/ 269 w 275"/>
              <a:gd name="T61" fmla="*/ 173 h 275"/>
              <a:gd name="T62" fmla="*/ 259 w 275"/>
              <a:gd name="T63" fmla="*/ 197 h 275"/>
              <a:gd name="T64" fmla="*/ 244 w 275"/>
              <a:gd name="T65" fmla="*/ 218 h 275"/>
              <a:gd name="T66" fmla="*/ 226 w 275"/>
              <a:gd name="T67" fmla="*/ 237 h 275"/>
              <a:gd name="T68" fmla="*/ 204 w 275"/>
              <a:gd name="T69" fmla="*/ 252 h 275"/>
              <a:gd name="T70" fmla="*/ 192 w 275"/>
              <a:gd name="T71" fmla="*/ 258 h 275"/>
              <a:gd name="T72" fmla="*/ 185 w 275"/>
              <a:gd name="T73" fmla="*/ 260 h 275"/>
              <a:gd name="T74" fmla="*/ 152 w 275"/>
              <a:gd name="T75" fmla="*/ 271 h 275"/>
              <a:gd name="T76" fmla="*/ 117 w 275"/>
              <a:gd name="T77" fmla="*/ 27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75" h="275">
                <a:moveTo>
                  <a:pt x="117" y="275"/>
                </a:moveTo>
                <a:lnTo>
                  <a:pt x="117" y="275"/>
                </a:lnTo>
                <a:lnTo>
                  <a:pt x="96" y="274"/>
                </a:lnTo>
                <a:lnTo>
                  <a:pt x="77" y="271"/>
                </a:lnTo>
                <a:lnTo>
                  <a:pt x="60" y="267"/>
                </a:lnTo>
                <a:lnTo>
                  <a:pt x="45" y="262"/>
                </a:lnTo>
                <a:lnTo>
                  <a:pt x="32" y="257"/>
                </a:lnTo>
                <a:lnTo>
                  <a:pt x="24" y="252"/>
                </a:lnTo>
                <a:lnTo>
                  <a:pt x="14" y="247"/>
                </a:lnTo>
                <a:lnTo>
                  <a:pt x="0" y="239"/>
                </a:lnTo>
                <a:lnTo>
                  <a:pt x="16" y="234"/>
                </a:lnTo>
                <a:lnTo>
                  <a:pt x="16" y="234"/>
                </a:lnTo>
                <a:lnTo>
                  <a:pt x="28" y="229"/>
                </a:lnTo>
                <a:lnTo>
                  <a:pt x="39" y="224"/>
                </a:lnTo>
                <a:lnTo>
                  <a:pt x="39" y="224"/>
                </a:lnTo>
                <a:lnTo>
                  <a:pt x="32" y="214"/>
                </a:lnTo>
                <a:lnTo>
                  <a:pt x="26" y="206"/>
                </a:lnTo>
                <a:lnTo>
                  <a:pt x="21" y="196"/>
                </a:lnTo>
                <a:lnTo>
                  <a:pt x="16" y="185"/>
                </a:lnTo>
                <a:lnTo>
                  <a:pt x="16" y="185"/>
                </a:lnTo>
                <a:lnTo>
                  <a:pt x="11" y="172"/>
                </a:lnTo>
                <a:lnTo>
                  <a:pt x="8" y="160"/>
                </a:lnTo>
                <a:lnTo>
                  <a:pt x="7" y="146"/>
                </a:lnTo>
                <a:lnTo>
                  <a:pt x="5" y="133"/>
                </a:lnTo>
                <a:lnTo>
                  <a:pt x="7" y="120"/>
                </a:lnTo>
                <a:lnTo>
                  <a:pt x="8" y="108"/>
                </a:lnTo>
                <a:lnTo>
                  <a:pt x="11" y="94"/>
                </a:lnTo>
                <a:lnTo>
                  <a:pt x="16" y="82"/>
                </a:lnTo>
                <a:lnTo>
                  <a:pt x="21" y="71"/>
                </a:lnTo>
                <a:lnTo>
                  <a:pt x="28" y="59"/>
                </a:lnTo>
                <a:lnTo>
                  <a:pt x="36" y="49"/>
                </a:lnTo>
                <a:lnTo>
                  <a:pt x="44" y="40"/>
                </a:lnTo>
                <a:lnTo>
                  <a:pt x="54" y="30"/>
                </a:lnTo>
                <a:lnTo>
                  <a:pt x="65" y="23"/>
                </a:lnTo>
                <a:lnTo>
                  <a:pt x="76" y="15"/>
                </a:lnTo>
                <a:lnTo>
                  <a:pt x="89" y="9"/>
                </a:lnTo>
                <a:lnTo>
                  <a:pt x="89" y="9"/>
                </a:lnTo>
                <a:lnTo>
                  <a:pt x="101" y="6"/>
                </a:lnTo>
                <a:lnTo>
                  <a:pt x="113" y="2"/>
                </a:lnTo>
                <a:lnTo>
                  <a:pt x="127" y="0"/>
                </a:lnTo>
                <a:lnTo>
                  <a:pt x="140" y="0"/>
                </a:lnTo>
                <a:lnTo>
                  <a:pt x="140" y="0"/>
                </a:lnTo>
                <a:lnTo>
                  <a:pt x="150" y="0"/>
                </a:lnTo>
                <a:lnTo>
                  <a:pt x="161" y="1"/>
                </a:lnTo>
                <a:lnTo>
                  <a:pt x="170" y="3"/>
                </a:lnTo>
                <a:lnTo>
                  <a:pt x="180" y="6"/>
                </a:lnTo>
                <a:lnTo>
                  <a:pt x="198" y="12"/>
                </a:lnTo>
                <a:lnTo>
                  <a:pt x="215" y="22"/>
                </a:lnTo>
                <a:lnTo>
                  <a:pt x="230" y="34"/>
                </a:lnTo>
                <a:lnTo>
                  <a:pt x="244" y="48"/>
                </a:lnTo>
                <a:lnTo>
                  <a:pt x="249" y="56"/>
                </a:lnTo>
                <a:lnTo>
                  <a:pt x="255" y="64"/>
                </a:lnTo>
                <a:lnTo>
                  <a:pt x="260" y="74"/>
                </a:lnTo>
                <a:lnTo>
                  <a:pt x="264" y="82"/>
                </a:lnTo>
                <a:lnTo>
                  <a:pt x="264" y="82"/>
                </a:lnTo>
                <a:lnTo>
                  <a:pt x="269" y="96"/>
                </a:lnTo>
                <a:lnTo>
                  <a:pt x="272" y="109"/>
                </a:lnTo>
                <a:lnTo>
                  <a:pt x="273" y="122"/>
                </a:lnTo>
                <a:lnTo>
                  <a:pt x="275" y="134"/>
                </a:lnTo>
                <a:lnTo>
                  <a:pt x="273" y="148"/>
                </a:lnTo>
                <a:lnTo>
                  <a:pt x="272" y="161"/>
                </a:lnTo>
                <a:lnTo>
                  <a:pt x="269" y="173"/>
                </a:lnTo>
                <a:lnTo>
                  <a:pt x="264" y="185"/>
                </a:lnTo>
                <a:lnTo>
                  <a:pt x="259" y="197"/>
                </a:lnTo>
                <a:lnTo>
                  <a:pt x="252" y="208"/>
                </a:lnTo>
                <a:lnTo>
                  <a:pt x="244" y="218"/>
                </a:lnTo>
                <a:lnTo>
                  <a:pt x="236" y="229"/>
                </a:lnTo>
                <a:lnTo>
                  <a:pt x="226" y="237"/>
                </a:lnTo>
                <a:lnTo>
                  <a:pt x="215" y="245"/>
                </a:lnTo>
                <a:lnTo>
                  <a:pt x="204" y="252"/>
                </a:lnTo>
                <a:lnTo>
                  <a:pt x="192" y="258"/>
                </a:lnTo>
                <a:lnTo>
                  <a:pt x="192" y="258"/>
                </a:lnTo>
                <a:lnTo>
                  <a:pt x="185" y="260"/>
                </a:lnTo>
                <a:lnTo>
                  <a:pt x="185" y="260"/>
                </a:lnTo>
                <a:lnTo>
                  <a:pt x="168" y="267"/>
                </a:lnTo>
                <a:lnTo>
                  <a:pt x="152" y="271"/>
                </a:lnTo>
                <a:lnTo>
                  <a:pt x="134" y="274"/>
                </a:lnTo>
                <a:lnTo>
                  <a:pt x="117" y="275"/>
                </a:lnTo>
                <a:lnTo>
                  <a:pt x="117" y="275"/>
                </a:lnTo>
                <a:close/>
              </a:path>
            </a:pathLst>
          </a:custGeom>
          <a:ln/>
          <a:ex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15" name="Freeform 86"/>
          <p:cNvSpPr>
            <a:spLocks/>
          </p:cNvSpPr>
          <p:nvPr/>
        </p:nvSpPr>
        <p:spPr bwMode="auto">
          <a:xfrm>
            <a:off x="4284470" y="3713415"/>
            <a:ext cx="60270" cy="74330"/>
          </a:xfrm>
          <a:custGeom>
            <a:avLst/>
            <a:gdLst>
              <a:gd name="T0" fmla="*/ 10 w 53"/>
              <a:gd name="T1" fmla="*/ 0 h 71"/>
              <a:gd name="T2" fmla="*/ 53 w 53"/>
              <a:gd name="T3" fmla="*/ 6 h 71"/>
              <a:gd name="T4" fmla="*/ 51 w 53"/>
              <a:gd name="T5" fmla="*/ 18 h 71"/>
              <a:gd name="T6" fmla="*/ 24 w 53"/>
              <a:gd name="T7" fmla="*/ 14 h 71"/>
              <a:gd name="T8" fmla="*/ 22 w 53"/>
              <a:gd name="T9" fmla="*/ 30 h 71"/>
              <a:gd name="T10" fmla="*/ 47 w 53"/>
              <a:gd name="T11" fmla="*/ 33 h 71"/>
              <a:gd name="T12" fmla="*/ 45 w 53"/>
              <a:gd name="T13" fmla="*/ 45 h 71"/>
              <a:gd name="T14" fmla="*/ 20 w 53"/>
              <a:gd name="T15" fmla="*/ 43 h 71"/>
              <a:gd name="T16" fmla="*/ 16 w 53"/>
              <a:gd name="T17" fmla="*/ 71 h 71"/>
              <a:gd name="T18" fmla="*/ 0 w 53"/>
              <a:gd name="T19" fmla="*/ 69 h 71"/>
              <a:gd name="T20" fmla="*/ 10 w 53"/>
              <a:gd name="T21" fmla="*/ 0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3" h="71">
                <a:moveTo>
                  <a:pt x="10" y="0"/>
                </a:moveTo>
                <a:lnTo>
                  <a:pt x="53" y="6"/>
                </a:lnTo>
                <a:lnTo>
                  <a:pt x="51" y="18"/>
                </a:lnTo>
                <a:lnTo>
                  <a:pt x="24" y="14"/>
                </a:lnTo>
                <a:lnTo>
                  <a:pt x="22" y="30"/>
                </a:lnTo>
                <a:lnTo>
                  <a:pt x="47" y="33"/>
                </a:lnTo>
                <a:lnTo>
                  <a:pt x="45" y="45"/>
                </a:lnTo>
                <a:lnTo>
                  <a:pt x="20" y="43"/>
                </a:lnTo>
                <a:lnTo>
                  <a:pt x="16" y="71"/>
                </a:lnTo>
                <a:lnTo>
                  <a:pt x="0" y="69"/>
                </a:lnTo>
                <a:lnTo>
                  <a:pt x="1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</a:endParaRPr>
          </a:p>
        </p:txBody>
      </p:sp>
      <p:sp>
        <p:nvSpPr>
          <p:cNvPr id="218" name="Freeform 186"/>
          <p:cNvSpPr>
            <a:spLocks noEditPoints="1"/>
          </p:cNvSpPr>
          <p:nvPr/>
        </p:nvSpPr>
        <p:spPr bwMode="auto">
          <a:xfrm>
            <a:off x="3469508" y="3690483"/>
            <a:ext cx="1208103" cy="554167"/>
          </a:xfrm>
          <a:custGeom>
            <a:avLst/>
            <a:gdLst>
              <a:gd name="T0" fmla="*/ 0 w 783"/>
              <a:gd name="T1" fmla="*/ 275 h 377"/>
              <a:gd name="T2" fmla="*/ 0 w 783"/>
              <a:gd name="T3" fmla="*/ 277 h 377"/>
              <a:gd name="T4" fmla="*/ 31 w 783"/>
              <a:gd name="T5" fmla="*/ 325 h 377"/>
              <a:gd name="T6" fmla="*/ 57 w 783"/>
              <a:gd name="T7" fmla="*/ 377 h 377"/>
              <a:gd name="T8" fmla="*/ 58 w 783"/>
              <a:gd name="T9" fmla="*/ 376 h 377"/>
              <a:gd name="T10" fmla="*/ 46 w 783"/>
              <a:gd name="T11" fmla="*/ 349 h 377"/>
              <a:gd name="T12" fmla="*/ 17 w 783"/>
              <a:gd name="T13" fmla="*/ 300 h 377"/>
              <a:gd name="T14" fmla="*/ 476 w 783"/>
              <a:gd name="T15" fmla="*/ 0 h 377"/>
              <a:gd name="T16" fmla="*/ 445 w 783"/>
              <a:gd name="T17" fmla="*/ 1 h 377"/>
              <a:gd name="T18" fmla="*/ 384 w 783"/>
              <a:gd name="T19" fmla="*/ 7 h 377"/>
              <a:gd name="T20" fmla="*/ 325 w 783"/>
              <a:gd name="T21" fmla="*/ 21 h 377"/>
              <a:gd name="T22" fmla="*/ 269 w 783"/>
              <a:gd name="T23" fmla="*/ 40 h 377"/>
              <a:gd name="T24" fmla="*/ 216 w 783"/>
              <a:gd name="T25" fmla="*/ 65 h 377"/>
              <a:gd name="T26" fmla="*/ 165 w 783"/>
              <a:gd name="T27" fmla="*/ 96 h 377"/>
              <a:gd name="T28" fmla="*/ 119 w 783"/>
              <a:gd name="T29" fmla="*/ 132 h 377"/>
              <a:gd name="T30" fmla="*/ 77 w 783"/>
              <a:gd name="T31" fmla="*/ 172 h 377"/>
              <a:gd name="T32" fmla="*/ 58 w 783"/>
              <a:gd name="T33" fmla="*/ 194 h 377"/>
              <a:gd name="T34" fmla="*/ 88 w 783"/>
              <a:gd name="T35" fmla="*/ 233 h 377"/>
              <a:gd name="T36" fmla="*/ 115 w 783"/>
              <a:gd name="T37" fmla="*/ 275 h 377"/>
              <a:gd name="T38" fmla="*/ 131 w 783"/>
              <a:gd name="T39" fmla="*/ 256 h 377"/>
              <a:gd name="T40" fmla="*/ 166 w 783"/>
              <a:gd name="T41" fmla="*/ 218 h 377"/>
              <a:gd name="T42" fmla="*/ 206 w 783"/>
              <a:gd name="T43" fmla="*/ 186 h 377"/>
              <a:gd name="T44" fmla="*/ 248 w 783"/>
              <a:gd name="T45" fmla="*/ 158 h 377"/>
              <a:gd name="T46" fmla="*/ 295 w 783"/>
              <a:gd name="T47" fmla="*/ 133 h 377"/>
              <a:gd name="T48" fmla="*/ 343 w 783"/>
              <a:gd name="T49" fmla="*/ 115 h 377"/>
              <a:gd name="T50" fmla="*/ 395 w 783"/>
              <a:gd name="T51" fmla="*/ 103 h 377"/>
              <a:gd name="T52" fmla="*/ 449 w 783"/>
              <a:gd name="T53" fmla="*/ 97 h 377"/>
              <a:gd name="T54" fmla="*/ 476 w 783"/>
              <a:gd name="T55" fmla="*/ 96 h 377"/>
              <a:gd name="T56" fmla="*/ 530 w 783"/>
              <a:gd name="T57" fmla="*/ 99 h 377"/>
              <a:gd name="T58" fmla="*/ 581 w 783"/>
              <a:gd name="T59" fmla="*/ 108 h 377"/>
              <a:gd name="T60" fmla="*/ 630 w 783"/>
              <a:gd name="T61" fmla="*/ 122 h 377"/>
              <a:gd name="T62" fmla="*/ 677 w 783"/>
              <a:gd name="T63" fmla="*/ 143 h 377"/>
              <a:gd name="T64" fmla="*/ 688 w 783"/>
              <a:gd name="T65" fmla="*/ 133 h 377"/>
              <a:gd name="T66" fmla="*/ 712 w 783"/>
              <a:gd name="T67" fmla="*/ 116 h 377"/>
              <a:gd name="T68" fmla="*/ 738 w 783"/>
              <a:gd name="T69" fmla="*/ 103 h 377"/>
              <a:gd name="T70" fmla="*/ 768 w 783"/>
              <a:gd name="T71" fmla="*/ 96 h 377"/>
              <a:gd name="T72" fmla="*/ 783 w 783"/>
              <a:gd name="T73" fmla="*/ 93 h 377"/>
              <a:gd name="T74" fmla="*/ 732 w 783"/>
              <a:gd name="T75" fmla="*/ 63 h 377"/>
              <a:gd name="T76" fmla="*/ 696 w 783"/>
              <a:gd name="T77" fmla="*/ 46 h 377"/>
              <a:gd name="T78" fmla="*/ 658 w 783"/>
              <a:gd name="T79" fmla="*/ 32 h 377"/>
              <a:gd name="T80" fmla="*/ 620 w 783"/>
              <a:gd name="T81" fmla="*/ 19 h 377"/>
              <a:gd name="T82" fmla="*/ 580 w 783"/>
              <a:gd name="T83" fmla="*/ 10 h 377"/>
              <a:gd name="T84" fmla="*/ 540 w 783"/>
              <a:gd name="T85" fmla="*/ 4 h 377"/>
              <a:gd name="T86" fmla="*/ 497 w 783"/>
              <a:gd name="T87" fmla="*/ 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83" h="377">
                <a:moveTo>
                  <a:pt x="0" y="275"/>
                </a:moveTo>
                <a:lnTo>
                  <a:pt x="0" y="275"/>
                </a:lnTo>
                <a:lnTo>
                  <a:pt x="0" y="277"/>
                </a:lnTo>
                <a:lnTo>
                  <a:pt x="0" y="277"/>
                </a:lnTo>
                <a:lnTo>
                  <a:pt x="17" y="300"/>
                </a:lnTo>
                <a:lnTo>
                  <a:pt x="31" y="325"/>
                </a:lnTo>
                <a:lnTo>
                  <a:pt x="45" y="351"/>
                </a:lnTo>
                <a:lnTo>
                  <a:pt x="57" y="377"/>
                </a:lnTo>
                <a:lnTo>
                  <a:pt x="57" y="377"/>
                </a:lnTo>
                <a:lnTo>
                  <a:pt x="58" y="376"/>
                </a:lnTo>
                <a:lnTo>
                  <a:pt x="58" y="376"/>
                </a:lnTo>
                <a:lnTo>
                  <a:pt x="46" y="349"/>
                </a:lnTo>
                <a:lnTo>
                  <a:pt x="31" y="324"/>
                </a:lnTo>
                <a:lnTo>
                  <a:pt x="17" y="300"/>
                </a:lnTo>
                <a:lnTo>
                  <a:pt x="0" y="275"/>
                </a:lnTo>
                <a:close/>
                <a:moveTo>
                  <a:pt x="476" y="0"/>
                </a:moveTo>
                <a:lnTo>
                  <a:pt x="476" y="0"/>
                </a:lnTo>
                <a:lnTo>
                  <a:pt x="445" y="1"/>
                </a:lnTo>
                <a:lnTo>
                  <a:pt x="413" y="4"/>
                </a:lnTo>
                <a:lnTo>
                  <a:pt x="384" y="7"/>
                </a:lnTo>
                <a:lnTo>
                  <a:pt x="354" y="13"/>
                </a:lnTo>
                <a:lnTo>
                  <a:pt x="325" y="21"/>
                </a:lnTo>
                <a:lnTo>
                  <a:pt x="297" y="30"/>
                </a:lnTo>
                <a:lnTo>
                  <a:pt x="269" y="40"/>
                </a:lnTo>
                <a:lnTo>
                  <a:pt x="241" y="52"/>
                </a:lnTo>
                <a:lnTo>
                  <a:pt x="216" y="65"/>
                </a:lnTo>
                <a:lnTo>
                  <a:pt x="190" y="80"/>
                </a:lnTo>
                <a:lnTo>
                  <a:pt x="165" y="96"/>
                </a:lnTo>
                <a:lnTo>
                  <a:pt x="142" y="114"/>
                </a:lnTo>
                <a:lnTo>
                  <a:pt x="119" y="132"/>
                </a:lnTo>
                <a:lnTo>
                  <a:pt x="98" y="152"/>
                </a:lnTo>
                <a:lnTo>
                  <a:pt x="77" y="172"/>
                </a:lnTo>
                <a:lnTo>
                  <a:pt x="58" y="194"/>
                </a:lnTo>
                <a:lnTo>
                  <a:pt x="58" y="194"/>
                </a:lnTo>
                <a:lnTo>
                  <a:pt x="74" y="213"/>
                </a:lnTo>
                <a:lnTo>
                  <a:pt x="88" y="233"/>
                </a:lnTo>
                <a:lnTo>
                  <a:pt x="102" y="255"/>
                </a:lnTo>
                <a:lnTo>
                  <a:pt x="115" y="275"/>
                </a:lnTo>
                <a:lnTo>
                  <a:pt x="115" y="275"/>
                </a:lnTo>
                <a:lnTo>
                  <a:pt x="131" y="256"/>
                </a:lnTo>
                <a:lnTo>
                  <a:pt x="148" y="237"/>
                </a:lnTo>
                <a:lnTo>
                  <a:pt x="166" y="218"/>
                </a:lnTo>
                <a:lnTo>
                  <a:pt x="185" y="201"/>
                </a:lnTo>
                <a:lnTo>
                  <a:pt x="206" y="186"/>
                </a:lnTo>
                <a:lnTo>
                  <a:pt x="227" y="171"/>
                </a:lnTo>
                <a:lnTo>
                  <a:pt x="248" y="158"/>
                </a:lnTo>
                <a:lnTo>
                  <a:pt x="271" y="144"/>
                </a:lnTo>
                <a:lnTo>
                  <a:pt x="295" y="133"/>
                </a:lnTo>
                <a:lnTo>
                  <a:pt x="319" y="124"/>
                </a:lnTo>
                <a:lnTo>
                  <a:pt x="343" y="115"/>
                </a:lnTo>
                <a:lnTo>
                  <a:pt x="368" y="109"/>
                </a:lnTo>
                <a:lnTo>
                  <a:pt x="395" y="103"/>
                </a:lnTo>
                <a:lnTo>
                  <a:pt x="422" y="99"/>
                </a:lnTo>
                <a:lnTo>
                  <a:pt x="449" y="97"/>
                </a:lnTo>
                <a:lnTo>
                  <a:pt x="476" y="96"/>
                </a:lnTo>
                <a:lnTo>
                  <a:pt x="476" y="96"/>
                </a:lnTo>
                <a:lnTo>
                  <a:pt x="503" y="97"/>
                </a:lnTo>
                <a:lnTo>
                  <a:pt x="530" y="99"/>
                </a:lnTo>
                <a:lnTo>
                  <a:pt x="555" y="103"/>
                </a:lnTo>
                <a:lnTo>
                  <a:pt x="581" y="108"/>
                </a:lnTo>
                <a:lnTo>
                  <a:pt x="606" y="115"/>
                </a:lnTo>
                <a:lnTo>
                  <a:pt x="630" y="122"/>
                </a:lnTo>
                <a:lnTo>
                  <a:pt x="654" y="132"/>
                </a:lnTo>
                <a:lnTo>
                  <a:pt x="677" y="143"/>
                </a:lnTo>
                <a:lnTo>
                  <a:pt x="677" y="143"/>
                </a:lnTo>
                <a:lnTo>
                  <a:pt x="688" y="133"/>
                </a:lnTo>
                <a:lnTo>
                  <a:pt x="700" y="124"/>
                </a:lnTo>
                <a:lnTo>
                  <a:pt x="712" y="116"/>
                </a:lnTo>
                <a:lnTo>
                  <a:pt x="725" y="109"/>
                </a:lnTo>
                <a:lnTo>
                  <a:pt x="738" y="103"/>
                </a:lnTo>
                <a:lnTo>
                  <a:pt x="753" y="99"/>
                </a:lnTo>
                <a:lnTo>
                  <a:pt x="768" y="96"/>
                </a:lnTo>
                <a:lnTo>
                  <a:pt x="783" y="93"/>
                </a:lnTo>
                <a:lnTo>
                  <a:pt x="783" y="93"/>
                </a:lnTo>
                <a:lnTo>
                  <a:pt x="749" y="73"/>
                </a:lnTo>
                <a:lnTo>
                  <a:pt x="732" y="63"/>
                </a:lnTo>
                <a:lnTo>
                  <a:pt x="714" y="55"/>
                </a:lnTo>
                <a:lnTo>
                  <a:pt x="696" y="46"/>
                </a:lnTo>
                <a:lnTo>
                  <a:pt x="678" y="38"/>
                </a:lnTo>
                <a:lnTo>
                  <a:pt x="658" y="32"/>
                </a:lnTo>
                <a:lnTo>
                  <a:pt x="639" y="24"/>
                </a:lnTo>
                <a:lnTo>
                  <a:pt x="620" y="19"/>
                </a:lnTo>
                <a:lnTo>
                  <a:pt x="600" y="15"/>
                </a:lnTo>
                <a:lnTo>
                  <a:pt x="580" y="10"/>
                </a:lnTo>
                <a:lnTo>
                  <a:pt x="560" y="6"/>
                </a:lnTo>
                <a:lnTo>
                  <a:pt x="540" y="4"/>
                </a:lnTo>
                <a:lnTo>
                  <a:pt x="518" y="1"/>
                </a:lnTo>
                <a:lnTo>
                  <a:pt x="497" y="0"/>
                </a:lnTo>
                <a:lnTo>
                  <a:pt x="476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20" name="Freeform 77"/>
          <p:cNvSpPr>
            <a:spLocks/>
          </p:cNvSpPr>
          <p:nvPr/>
        </p:nvSpPr>
        <p:spPr bwMode="auto">
          <a:xfrm>
            <a:off x="4466837" y="3821686"/>
            <a:ext cx="422221" cy="404629"/>
          </a:xfrm>
          <a:custGeom>
            <a:avLst/>
            <a:gdLst>
              <a:gd name="T0" fmla="*/ 117 w 275"/>
              <a:gd name="T1" fmla="*/ 277 h 277"/>
              <a:gd name="T2" fmla="*/ 77 w 275"/>
              <a:gd name="T3" fmla="*/ 272 h 277"/>
              <a:gd name="T4" fmla="*/ 45 w 275"/>
              <a:gd name="T5" fmla="*/ 263 h 277"/>
              <a:gd name="T6" fmla="*/ 24 w 275"/>
              <a:gd name="T7" fmla="*/ 254 h 277"/>
              <a:gd name="T8" fmla="*/ 0 w 275"/>
              <a:gd name="T9" fmla="*/ 240 h 277"/>
              <a:gd name="T10" fmla="*/ 16 w 275"/>
              <a:gd name="T11" fmla="*/ 236 h 277"/>
              <a:gd name="T12" fmla="*/ 39 w 275"/>
              <a:gd name="T13" fmla="*/ 225 h 277"/>
              <a:gd name="T14" fmla="*/ 32 w 275"/>
              <a:gd name="T15" fmla="*/ 216 h 277"/>
              <a:gd name="T16" fmla="*/ 21 w 275"/>
              <a:gd name="T17" fmla="*/ 197 h 277"/>
              <a:gd name="T18" fmla="*/ 16 w 275"/>
              <a:gd name="T19" fmla="*/ 187 h 277"/>
              <a:gd name="T20" fmla="*/ 8 w 275"/>
              <a:gd name="T21" fmla="*/ 160 h 277"/>
              <a:gd name="T22" fmla="*/ 5 w 275"/>
              <a:gd name="T23" fmla="*/ 134 h 277"/>
              <a:gd name="T24" fmla="*/ 8 w 275"/>
              <a:gd name="T25" fmla="*/ 108 h 277"/>
              <a:gd name="T26" fmla="*/ 16 w 275"/>
              <a:gd name="T27" fmla="*/ 84 h 277"/>
              <a:gd name="T28" fmla="*/ 28 w 275"/>
              <a:gd name="T29" fmla="*/ 61 h 277"/>
              <a:gd name="T30" fmla="*/ 44 w 275"/>
              <a:gd name="T31" fmla="*/ 40 h 277"/>
              <a:gd name="T32" fmla="*/ 65 w 275"/>
              <a:gd name="T33" fmla="*/ 23 h 277"/>
              <a:gd name="T34" fmla="*/ 89 w 275"/>
              <a:gd name="T35" fmla="*/ 11 h 277"/>
              <a:gd name="T36" fmla="*/ 101 w 275"/>
              <a:gd name="T37" fmla="*/ 6 h 277"/>
              <a:gd name="T38" fmla="*/ 127 w 275"/>
              <a:gd name="T39" fmla="*/ 1 h 277"/>
              <a:gd name="T40" fmla="*/ 140 w 275"/>
              <a:gd name="T41" fmla="*/ 0 h 277"/>
              <a:gd name="T42" fmla="*/ 161 w 275"/>
              <a:gd name="T43" fmla="*/ 3 h 277"/>
              <a:gd name="T44" fmla="*/ 180 w 275"/>
              <a:gd name="T45" fmla="*/ 6 h 277"/>
              <a:gd name="T46" fmla="*/ 215 w 275"/>
              <a:gd name="T47" fmla="*/ 23 h 277"/>
              <a:gd name="T48" fmla="*/ 244 w 275"/>
              <a:gd name="T49" fmla="*/ 50 h 277"/>
              <a:gd name="T50" fmla="*/ 255 w 275"/>
              <a:gd name="T51" fmla="*/ 66 h 277"/>
              <a:gd name="T52" fmla="*/ 264 w 275"/>
              <a:gd name="T53" fmla="*/ 84 h 277"/>
              <a:gd name="T54" fmla="*/ 269 w 275"/>
              <a:gd name="T55" fmla="*/ 96 h 277"/>
              <a:gd name="T56" fmla="*/ 273 w 275"/>
              <a:gd name="T57" fmla="*/ 123 h 277"/>
              <a:gd name="T58" fmla="*/ 273 w 275"/>
              <a:gd name="T59" fmla="*/ 149 h 277"/>
              <a:gd name="T60" fmla="*/ 269 w 275"/>
              <a:gd name="T61" fmla="*/ 175 h 277"/>
              <a:gd name="T62" fmla="*/ 259 w 275"/>
              <a:gd name="T63" fmla="*/ 198 h 277"/>
              <a:gd name="T64" fmla="*/ 244 w 275"/>
              <a:gd name="T65" fmla="*/ 220 h 277"/>
              <a:gd name="T66" fmla="*/ 226 w 275"/>
              <a:gd name="T67" fmla="*/ 238 h 277"/>
              <a:gd name="T68" fmla="*/ 204 w 275"/>
              <a:gd name="T69" fmla="*/ 254 h 277"/>
              <a:gd name="T70" fmla="*/ 192 w 275"/>
              <a:gd name="T71" fmla="*/ 260 h 277"/>
              <a:gd name="T72" fmla="*/ 185 w 275"/>
              <a:gd name="T73" fmla="*/ 262 h 277"/>
              <a:gd name="T74" fmla="*/ 152 w 275"/>
              <a:gd name="T75" fmla="*/ 273 h 277"/>
              <a:gd name="T76" fmla="*/ 117 w 275"/>
              <a:gd name="T77" fmla="*/ 277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75" h="277">
                <a:moveTo>
                  <a:pt x="117" y="277"/>
                </a:moveTo>
                <a:lnTo>
                  <a:pt x="117" y="277"/>
                </a:lnTo>
                <a:lnTo>
                  <a:pt x="96" y="276"/>
                </a:lnTo>
                <a:lnTo>
                  <a:pt x="77" y="272"/>
                </a:lnTo>
                <a:lnTo>
                  <a:pt x="60" y="268"/>
                </a:lnTo>
                <a:lnTo>
                  <a:pt x="45" y="263"/>
                </a:lnTo>
                <a:lnTo>
                  <a:pt x="32" y="259"/>
                </a:lnTo>
                <a:lnTo>
                  <a:pt x="24" y="254"/>
                </a:lnTo>
                <a:lnTo>
                  <a:pt x="14" y="249"/>
                </a:lnTo>
                <a:lnTo>
                  <a:pt x="0" y="240"/>
                </a:lnTo>
                <a:lnTo>
                  <a:pt x="16" y="236"/>
                </a:lnTo>
                <a:lnTo>
                  <a:pt x="16" y="236"/>
                </a:lnTo>
                <a:lnTo>
                  <a:pt x="28" y="231"/>
                </a:lnTo>
                <a:lnTo>
                  <a:pt x="39" y="225"/>
                </a:lnTo>
                <a:lnTo>
                  <a:pt x="39" y="225"/>
                </a:lnTo>
                <a:lnTo>
                  <a:pt x="32" y="216"/>
                </a:lnTo>
                <a:lnTo>
                  <a:pt x="26" y="206"/>
                </a:lnTo>
                <a:lnTo>
                  <a:pt x="21" y="197"/>
                </a:lnTo>
                <a:lnTo>
                  <a:pt x="16" y="187"/>
                </a:lnTo>
                <a:lnTo>
                  <a:pt x="16" y="187"/>
                </a:lnTo>
                <a:lnTo>
                  <a:pt x="11" y="174"/>
                </a:lnTo>
                <a:lnTo>
                  <a:pt x="8" y="160"/>
                </a:lnTo>
                <a:lnTo>
                  <a:pt x="7" y="147"/>
                </a:lnTo>
                <a:lnTo>
                  <a:pt x="5" y="134"/>
                </a:lnTo>
                <a:lnTo>
                  <a:pt x="7" y="122"/>
                </a:lnTo>
                <a:lnTo>
                  <a:pt x="8" y="108"/>
                </a:lnTo>
                <a:lnTo>
                  <a:pt x="11" y="96"/>
                </a:lnTo>
                <a:lnTo>
                  <a:pt x="16" y="84"/>
                </a:lnTo>
                <a:lnTo>
                  <a:pt x="21" y="72"/>
                </a:lnTo>
                <a:lnTo>
                  <a:pt x="28" y="61"/>
                </a:lnTo>
                <a:lnTo>
                  <a:pt x="36" y="50"/>
                </a:lnTo>
                <a:lnTo>
                  <a:pt x="44" y="40"/>
                </a:lnTo>
                <a:lnTo>
                  <a:pt x="54" y="32"/>
                </a:lnTo>
                <a:lnTo>
                  <a:pt x="65" y="23"/>
                </a:lnTo>
                <a:lnTo>
                  <a:pt x="76" y="17"/>
                </a:lnTo>
                <a:lnTo>
                  <a:pt x="89" y="11"/>
                </a:lnTo>
                <a:lnTo>
                  <a:pt x="89" y="11"/>
                </a:lnTo>
                <a:lnTo>
                  <a:pt x="101" y="6"/>
                </a:lnTo>
                <a:lnTo>
                  <a:pt x="113" y="3"/>
                </a:lnTo>
                <a:lnTo>
                  <a:pt x="127" y="1"/>
                </a:lnTo>
                <a:lnTo>
                  <a:pt x="140" y="0"/>
                </a:lnTo>
                <a:lnTo>
                  <a:pt x="140" y="0"/>
                </a:lnTo>
                <a:lnTo>
                  <a:pt x="150" y="1"/>
                </a:lnTo>
                <a:lnTo>
                  <a:pt x="161" y="3"/>
                </a:lnTo>
                <a:lnTo>
                  <a:pt x="170" y="4"/>
                </a:lnTo>
                <a:lnTo>
                  <a:pt x="180" y="6"/>
                </a:lnTo>
                <a:lnTo>
                  <a:pt x="198" y="14"/>
                </a:lnTo>
                <a:lnTo>
                  <a:pt x="215" y="23"/>
                </a:lnTo>
                <a:lnTo>
                  <a:pt x="230" y="35"/>
                </a:lnTo>
                <a:lnTo>
                  <a:pt x="244" y="50"/>
                </a:lnTo>
                <a:lnTo>
                  <a:pt x="249" y="57"/>
                </a:lnTo>
                <a:lnTo>
                  <a:pt x="255" y="66"/>
                </a:lnTo>
                <a:lnTo>
                  <a:pt x="260" y="74"/>
                </a:lnTo>
                <a:lnTo>
                  <a:pt x="264" y="84"/>
                </a:lnTo>
                <a:lnTo>
                  <a:pt x="264" y="84"/>
                </a:lnTo>
                <a:lnTo>
                  <a:pt x="269" y="96"/>
                </a:lnTo>
                <a:lnTo>
                  <a:pt x="272" y="109"/>
                </a:lnTo>
                <a:lnTo>
                  <a:pt x="273" y="123"/>
                </a:lnTo>
                <a:lnTo>
                  <a:pt x="275" y="136"/>
                </a:lnTo>
                <a:lnTo>
                  <a:pt x="273" y="149"/>
                </a:lnTo>
                <a:lnTo>
                  <a:pt x="272" y="162"/>
                </a:lnTo>
                <a:lnTo>
                  <a:pt x="269" y="175"/>
                </a:lnTo>
                <a:lnTo>
                  <a:pt x="264" y="187"/>
                </a:lnTo>
                <a:lnTo>
                  <a:pt x="259" y="198"/>
                </a:lnTo>
                <a:lnTo>
                  <a:pt x="252" y="209"/>
                </a:lnTo>
                <a:lnTo>
                  <a:pt x="244" y="220"/>
                </a:lnTo>
                <a:lnTo>
                  <a:pt x="236" y="230"/>
                </a:lnTo>
                <a:lnTo>
                  <a:pt x="226" y="238"/>
                </a:lnTo>
                <a:lnTo>
                  <a:pt x="215" y="246"/>
                </a:lnTo>
                <a:lnTo>
                  <a:pt x="204" y="254"/>
                </a:lnTo>
                <a:lnTo>
                  <a:pt x="192" y="260"/>
                </a:lnTo>
                <a:lnTo>
                  <a:pt x="192" y="260"/>
                </a:lnTo>
                <a:lnTo>
                  <a:pt x="185" y="262"/>
                </a:lnTo>
                <a:lnTo>
                  <a:pt x="185" y="262"/>
                </a:lnTo>
                <a:lnTo>
                  <a:pt x="168" y="268"/>
                </a:lnTo>
                <a:lnTo>
                  <a:pt x="152" y="273"/>
                </a:lnTo>
                <a:lnTo>
                  <a:pt x="134" y="276"/>
                </a:lnTo>
                <a:lnTo>
                  <a:pt x="117" y="277"/>
                </a:lnTo>
                <a:lnTo>
                  <a:pt x="117" y="277"/>
                </a:lnTo>
                <a:close/>
              </a:path>
            </a:pathLst>
          </a:custGeom>
          <a:ln/>
          <a:ex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21" name="ZoneTexte 68"/>
          <p:cNvSpPr txBox="1"/>
          <p:nvPr/>
        </p:nvSpPr>
        <p:spPr>
          <a:xfrm>
            <a:off x="4434019" y="3831634"/>
            <a:ext cx="500458" cy="400110"/>
          </a:xfrm>
          <a:prstGeom prst="rect">
            <a:avLst/>
          </a:prstGeom>
          <a:noFill/>
          <a:effectLst>
            <a:outerShdw blurRad="50800" dist="12700" dir="2400000" algn="ctr" rotWithShape="0">
              <a:schemeClr val="bg1">
                <a:alpha val="85000"/>
              </a:schemeClr>
            </a:outerShdw>
          </a:effectLst>
        </p:spPr>
        <p:txBody>
          <a:bodyPr wrap="none" rtlCol="0" anchor="ctr">
            <a:spAutoFit/>
          </a:bodyPr>
          <a:lstStyle>
            <a:defPPr>
              <a:defRPr lang="fr-FR"/>
            </a:defPPr>
            <a:lvl1pPr algn="ctr">
              <a:defRPr sz="48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sr-Cyrl-RS" sz="2000" dirty="0" smtClean="0">
                <a:solidFill>
                  <a:schemeClr val="bg1"/>
                </a:solidFill>
              </a:rPr>
              <a:t>Ф3</a:t>
            </a:r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222" name="ZoneTexte 70"/>
          <p:cNvSpPr txBox="1"/>
          <p:nvPr/>
        </p:nvSpPr>
        <p:spPr>
          <a:xfrm>
            <a:off x="4407284" y="4971058"/>
            <a:ext cx="500458" cy="400110"/>
          </a:xfrm>
          <a:prstGeom prst="rect">
            <a:avLst/>
          </a:prstGeom>
          <a:noFill/>
          <a:effectLst>
            <a:outerShdw blurRad="50800" dist="12700" dir="2400000" algn="ctr" rotWithShape="0">
              <a:schemeClr val="bg1">
                <a:alpha val="85000"/>
              </a:schemeClr>
            </a:outerShdw>
          </a:effectLst>
        </p:spPr>
        <p:txBody>
          <a:bodyPr wrap="none" rtlCol="0" anchor="ctr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</a:rPr>
              <a:t>Ф6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7515" y="4194791"/>
            <a:ext cx="1111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r-Cyrl-RS" sz="1200" b="1" dirty="0" smtClean="0">
                <a:solidFill>
                  <a:schemeClr val="bg1"/>
                </a:solidFill>
              </a:rPr>
              <a:t>НЕПРОПИСНО</a:t>
            </a:r>
          </a:p>
          <a:p>
            <a:pPr algn="ctr"/>
            <a:r>
              <a:rPr lang="sr-Cyrl-RS" sz="1200" b="1" dirty="0" smtClean="0">
                <a:solidFill>
                  <a:schemeClr val="bg1"/>
                </a:solidFill>
              </a:rPr>
              <a:t>ПОНАШАЊЕ</a:t>
            </a:r>
            <a:endParaRPr lang="sr-Latn-RS" sz="1200" b="1" dirty="0">
              <a:solidFill>
                <a:schemeClr val="bg1"/>
              </a:solidFill>
            </a:endParaRPr>
          </a:p>
        </p:txBody>
      </p:sp>
      <p:sp>
        <p:nvSpPr>
          <p:cNvPr id="223" name="TextBox 222"/>
          <p:cNvSpPr txBox="1"/>
          <p:nvPr/>
        </p:nvSpPr>
        <p:spPr>
          <a:xfrm>
            <a:off x="2321185" y="4174201"/>
            <a:ext cx="11356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r-Cyrl-RS" sz="1200" b="1" dirty="0" smtClean="0">
                <a:solidFill>
                  <a:schemeClr val="bg1"/>
                </a:solidFill>
              </a:rPr>
              <a:t>НЕПРИСТОЈНА</a:t>
            </a:r>
          </a:p>
          <a:p>
            <a:pPr algn="ctr"/>
            <a:r>
              <a:rPr lang="sr-Cyrl-RS" sz="1200" b="1" dirty="0" smtClean="0">
                <a:solidFill>
                  <a:schemeClr val="bg1"/>
                </a:solidFill>
              </a:rPr>
              <a:t>ВОЖЊА</a:t>
            </a:r>
            <a:endParaRPr lang="sr-Latn-RS" sz="1200" b="1" dirty="0">
              <a:solidFill>
                <a:schemeClr val="bg1"/>
              </a:solidFill>
            </a:endParaRPr>
          </a:p>
        </p:txBody>
      </p:sp>
      <p:sp>
        <p:nvSpPr>
          <p:cNvPr id="224" name="TextBox 223"/>
          <p:cNvSpPr txBox="1"/>
          <p:nvPr/>
        </p:nvSpPr>
        <p:spPr>
          <a:xfrm>
            <a:off x="3884341" y="4197097"/>
            <a:ext cx="7296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r-Cyrl-RS" sz="1200" b="1" dirty="0" smtClean="0">
                <a:solidFill>
                  <a:schemeClr val="bg1"/>
                </a:solidFill>
              </a:rPr>
              <a:t>СПОРА</a:t>
            </a:r>
          </a:p>
          <a:p>
            <a:pPr algn="ctr"/>
            <a:r>
              <a:rPr lang="sr-Cyrl-RS" sz="1200" b="1" dirty="0" smtClean="0">
                <a:solidFill>
                  <a:schemeClr val="bg1"/>
                </a:solidFill>
              </a:rPr>
              <a:t>ВОЖЊА</a:t>
            </a:r>
            <a:endParaRPr lang="sr-Latn-RS" sz="1200" b="1" dirty="0">
              <a:solidFill>
                <a:schemeClr val="bg1"/>
              </a:solidFill>
            </a:endParaRPr>
          </a:p>
        </p:txBody>
      </p:sp>
      <p:sp>
        <p:nvSpPr>
          <p:cNvPr id="225" name="TextBox 224"/>
          <p:cNvSpPr txBox="1"/>
          <p:nvPr/>
        </p:nvSpPr>
        <p:spPr>
          <a:xfrm>
            <a:off x="953380" y="5396913"/>
            <a:ext cx="13262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r-Cyrl-RS" sz="1200" b="1" dirty="0" smtClean="0">
                <a:solidFill>
                  <a:schemeClr val="bg1"/>
                </a:solidFill>
              </a:rPr>
              <a:t>НЕПРИЈАТЕЉСКИ</a:t>
            </a:r>
          </a:p>
          <a:p>
            <a:pPr algn="ctr"/>
            <a:r>
              <a:rPr lang="sr-Cyrl-RS" sz="1200" b="1" dirty="0" smtClean="0">
                <a:solidFill>
                  <a:schemeClr val="bg1"/>
                </a:solidFill>
              </a:rPr>
              <a:t>ГЕСТОВИ</a:t>
            </a:r>
            <a:endParaRPr lang="sr-Latn-RS" sz="1200" b="1" dirty="0">
              <a:solidFill>
                <a:schemeClr val="bg1"/>
              </a:solidFill>
            </a:endParaRPr>
          </a:p>
        </p:txBody>
      </p:sp>
      <p:sp>
        <p:nvSpPr>
          <p:cNvPr id="226" name="TextBox 225"/>
          <p:cNvSpPr txBox="1"/>
          <p:nvPr/>
        </p:nvSpPr>
        <p:spPr>
          <a:xfrm>
            <a:off x="2440331" y="5388883"/>
            <a:ext cx="9756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r-Cyrl-RS" sz="1200" b="1" dirty="0" smtClean="0">
                <a:solidFill>
                  <a:schemeClr val="bg1"/>
                </a:solidFill>
              </a:rPr>
              <a:t>ПРИСУСТВО</a:t>
            </a:r>
          </a:p>
          <a:p>
            <a:pPr algn="ctr"/>
            <a:r>
              <a:rPr lang="sr-Cyrl-RS" sz="1200" b="1" dirty="0" smtClean="0">
                <a:solidFill>
                  <a:schemeClr val="bg1"/>
                </a:solidFill>
              </a:rPr>
              <a:t>ПОЛИЦИЈЕ</a:t>
            </a:r>
            <a:endParaRPr lang="sr-Latn-RS" sz="1200" b="1" dirty="0">
              <a:solidFill>
                <a:schemeClr val="bg1"/>
              </a:solidFill>
            </a:endParaRPr>
          </a:p>
        </p:txBody>
      </p:sp>
      <p:sp>
        <p:nvSpPr>
          <p:cNvPr id="227" name="TextBox 226"/>
          <p:cNvSpPr txBox="1"/>
          <p:nvPr/>
        </p:nvSpPr>
        <p:spPr>
          <a:xfrm>
            <a:off x="3695738" y="5366358"/>
            <a:ext cx="11172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r-Cyrl-RS" sz="1200" b="1" dirty="0" smtClean="0">
                <a:solidFill>
                  <a:schemeClr val="bg1"/>
                </a:solidFill>
              </a:rPr>
              <a:t>САОБРАЋАЈНЕ</a:t>
            </a:r>
          </a:p>
          <a:p>
            <a:pPr algn="ctr"/>
            <a:r>
              <a:rPr lang="sr-Cyrl-RS" sz="1200" b="1" dirty="0" smtClean="0">
                <a:solidFill>
                  <a:schemeClr val="bg1"/>
                </a:solidFill>
              </a:rPr>
              <a:t>СМЕТЊЕ</a:t>
            </a:r>
            <a:endParaRPr lang="sr-Latn-RS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610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КОНФИРМАТОРНА ФАКТОРСКА АНАЛИЗА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698762"/>
            <a:ext cx="6321866" cy="4507392"/>
          </a:xfrm>
          <a:prstGeom prst="rect">
            <a:avLst/>
          </a:prstGeom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5943600" y="1442362"/>
            <a:ext cx="32004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sz="2000" dirty="0">
                <a:solidFill>
                  <a:srgbClr val="FF0000"/>
                </a:solidFill>
                <a:latin typeface="Cambria" panose="02040503050406030204" pitchFamily="18" charset="0"/>
              </a:rPr>
              <a:t>Χ²</a:t>
            </a:r>
            <a:r>
              <a:rPr lang="sr-Cyrl-RS" sz="2000" dirty="0">
                <a:solidFill>
                  <a:srgbClr val="FF0000"/>
                </a:solidFill>
                <a:latin typeface="Cambria" panose="02040503050406030204" pitchFamily="18" charset="0"/>
              </a:rPr>
              <a:t>=1215.26 (668), </a:t>
            </a:r>
            <a:r>
              <a:rPr lang="sr-Latn-RS" sz="2000" dirty="0">
                <a:solidFill>
                  <a:srgbClr val="FF0000"/>
                </a:solidFill>
                <a:latin typeface="Cambria" panose="02040503050406030204" pitchFamily="18" charset="0"/>
              </a:rPr>
              <a:t>p&lt; .001; </a:t>
            </a:r>
            <a:r>
              <a:rPr lang="sr-Cyrl-RS" sz="2000" dirty="0" smtClean="0">
                <a:solidFill>
                  <a:srgbClr val="FF0000"/>
                </a:solidFill>
                <a:latin typeface="Cambria" panose="02040503050406030204" pitchFamily="18" charset="0"/>
              </a:rPr>
              <a:t/>
            </a:r>
            <a:br>
              <a:rPr lang="sr-Cyrl-RS" sz="2000" dirty="0" smtClean="0">
                <a:solidFill>
                  <a:srgbClr val="FF0000"/>
                </a:solidFill>
                <a:latin typeface="Cambria" panose="02040503050406030204" pitchFamily="18" charset="0"/>
              </a:rPr>
            </a:br>
            <a:r>
              <a:rPr lang="en-US" sz="2000" dirty="0" smtClean="0">
                <a:solidFill>
                  <a:srgbClr val="FF0000"/>
                </a:solidFill>
                <a:latin typeface="Cambria" panose="02040503050406030204" pitchFamily="18" charset="0"/>
              </a:rPr>
              <a:t>Χ²/</a:t>
            </a:r>
            <a:r>
              <a:rPr lang="en-US" sz="2000" dirty="0" err="1" smtClean="0">
                <a:solidFill>
                  <a:srgbClr val="FF0000"/>
                </a:solidFill>
                <a:latin typeface="Cambria" panose="02040503050406030204" pitchFamily="18" charset="0"/>
              </a:rPr>
              <a:t>df</a:t>
            </a:r>
            <a:r>
              <a:rPr lang="en-US" sz="2000" dirty="0" smtClean="0">
                <a:solidFill>
                  <a:srgbClr val="FF0000"/>
                </a:solidFill>
                <a:latin typeface="Cambria" panose="02040503050406030204" pitchFamily="18" charset="0"/>
              </a:rPr>
              <a:t>=1.</a:t>
            </a:r>
            <a:r>
              <a:rPr lang="sr-Cyrl-RS" sz="2000" dirty="0">
                <a:solidFill>
                  <a:srgbClr val="FF0000"/>
                </a:solidFill>
                <a:latin typeface="Cambria" panose="02040503050406030204" pitchFamily="18" charset="0"/>
              </a:rPr>
              <a:t>81</a:t>
            </a:r>
            <a:r>
              <a:rPr lang="en-US" sz="2000" dirty="0">
                <a:solidFill>
                  <a:srgbClr val="FF0000"/>
                </a:solidFill>
                <a:latin typeface="Cambria" panose="02040503050406030204" pitchFamily="18" charset="0"/>
              </a:rPr>
              <a:t>; </a:t>
            </a:r>
            <a:endParaRPr lang="sr-Latn-RS" sz="2000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sz="2000" dirty="0">
                <a:solidFill>
                  <a:srgbClr val="FF0000"/>
                </a:solidFill>
                <a:latin typeface="Cambria" panose="02040503050406030204" pitchFamily="18" charset="0"/>
              </a:rPr>
              <a:t>CFI = .9</a:t>
            </a:r>
            <a:r>
              <a:rPr lang="sr-Cyrl-RS" sz="2000" dirty="0">
                <a:solidFill>
                  <a:srgbClr val="FF0000"/>
                </a:solidFill>
                <a:latin typeface="Cambria" panose="02040503050406030204" pitchFamily="18" charset="0"/>
              </a:rPr>
              <a:t>1</a:t>
            </a:r>
            <a:r>
              <a:rPr lang="en-US" sz="2000" dirty="0">
                <a:solidFill>
                  <a:srgbClr val="FF0000"/>
                </a:solidFill>
                <a:latin typeface="Cambria" panose="02040503050406030204" pitchFamily="18" charset="0"/>
              </a:rPr>
              <a:t>; </a:t>
            </a:r>
            <a:r>
              <a:rPr lang="sr-Cyrl-RS" sz="2000" dirty="0" smtClean="0">
                <a:solidFill>
                  <a:srgbClr val="FF0000"/>
                </a:solidFill>
                <a:latin typeface="Cambria" panose="02040503050406030204" pitchFamily="18" charset="0"/>
              </a:rPr>
              <a:t/>
            </a:r>
            <a:br>
              <a:rPr lang="sr-Cyrl-RS" sz="2000" dirty="0" smtClean="0">
                <a:solidFill>
                  <a:srgbClr val="FF0000"/>
                </a:solidFill>
                <a:latin typeface="Cambria" panose="02040503050406030204" pitchFamily="18" charset="0"/>
              </a:rPr>
            </a:br>
            <a:r>
              <a:rPr lang="en-US" sz="2000" dirty="0" smtClean="0">
                <a:solidFill>
                  <a:srgbClr val="FF0000"/>
                </a:solidFill>
                <a:latin typeface="Cambria" panose="02040503050406030204" pitchFamily="18" charset="0"/>
              </a:rPr>
              <a:t>TLI</a:t>
            </a:r>
            <a:r>
              <a:rPr lang="en-US" sz="2000" dirty="0">
                <a:solidFill>
                  <a:srgbClr val="FF0000"/>
                </a:solidFill>
                <a:latin typeface="Cambria" panose="02040503050406030204" pitchFamily="18" charset="0"/>
              </a:rPr>
              <a:t>=.9</a:t>
            </a:r>
            <a:r>
              <a:rPr lang="sr-Cyrl-RS" sz="2000" dirty="0">
                <a:solidFill>
                  <a:srgbClr val="FF0000"/>
                </a:solidFill>
                <a:latin typeface="Cambria" panose="02040503050406030204" pitchFamily="18" charset="0"/>
              </a:rPr>
              <a:t>0</a:t>
            </a:r>
            <a:r>
              <a:rPr lang="en-US" sz="2000" dirty="0">
                <a:solidFill>
                  <a:srgbClr val="FF0000"/>
                </a:solidFill>
                <a:latin typeface="Cambria" panose="02040503050406030204" pitchFamily="18" charset="0"/>
              </a:rPr>
              <a:t>: </a:t>
            </a:r>
            <a:r>
              <a:rPr lang="sr-Cyrl-RS" sz="2000" dirty="0" smtClean="0">
                <a:solidFill>
                  <a:srgbClr val="FF0000"/>
                </a:solidFill>
                <a:latin typeface="Cambria" panose="02040503050406030204" pitchFamily="18" charset="0"/>
              </a:rPr>
              <a:t/>
            </a:r>
            <a:br>
              <a:rPr lang="sr-Cyrl-RS" sz="2000" dirty="0" smtClean="0">
                <a:solidFill>
                  <a:srgbClr val="FF0000"/>
                </a:solidFill>
                <a:latin typeface="Cambria" panose="02040503050406030204" pitchFamily="18" charset="0"/>
              </a:rPr>
            </a:br>
            <a:r>
              <a:rPr lang="en-US" sz="2000" dirty="0" smtClean="0">
                <a:solidFill>
                  <a:srgbClr val="FF0000"/>
                </a:solidFill>
                <a:latin typeface="Cambria" panose="02040503050406030204" pitchFamily="18" charset="0"/>
              </a:rPr>
              <a:t>RMSEA </a:t>
            </a:r>
            <a:r>
              <a:rPr lang="en-US" sz="2000" dirty="0">
                <a:solidFill>
                  <a:srgbClr val="FF0000"/>
                </a:solidFill>
                <a:latin typeface="Cambria" panose="02040503050406030204" pitchFamily="18" charset="0"/>
              </a:rPr>
              <a:t>= .</a:t>
            </a:r>
            <a:r>
              <a:rPr lang="sr-Cyrl-RS" sz="2000" dirty="0">
                <a:solidFill>
                  <a:srgbClr val="FF0000"/>
                </a:solidFill>
                <a:latin typeface="Cambria" panose="02040503050406030204" pitchFamily="18" charset="0"/>
              </a:rPr>
              <a:t>05</a:t>
            </a:r>
            <a:endParaRPr lang="sr-Latn-RS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313" y="4429065"/>
            <a:ext cx="1539240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6610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6934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 И ЗАКЉУЧАК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7620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АДЕКВАТНА ПСИХОМЕТРИЈСКА СВОЈСТВА;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ПОТВРЂЕНА ШЕСТОФАКТОРСКА СТРУКТУРА;</a:t>
            </a:r>
            <a:endParaRPr lang="sr-Latn-BA" sz="2800" dirty="0" smtClean="0">
              <a:solidFill>
                <a:schemeClr val="tx2"/>
              </a:solidFill>
            </a:endParaRPr>
          </a:p>
        </p:txBody>
      </p:sp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3021806688"/>
              </p:ext>
            </p:extLst>
          </p:nvPr>
        </p:nvGraphicFramePr>
        <p:xfrm>
          <a:off x="1397000" y="2574125"/>
          <a:ext cx="5638800" cy="304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800" y="2022058"/>
            <a:ext cx="3860800" cy="386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76874" y="6353115"/>
            <a:ext cx="7342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2800" dirty="0" smtClean="0">
                <a:solidFill>
                  <a:srgbClr val="FF0000"/>
                </a:solidFill>
              </a:rPr>
              <a:t>МЕРЕ ЗАСНОВАНЕ НА НАУЧНИМ РЕЗУЛТАТИМА</a:t>
            </a:r>
            <a:endParaRPr lang="sr-Latn-R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4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5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4976649"/>
            <a:ext cx="1756508" cy="1163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0913" y="5098035"/>
            <a:ext cx="1818212" cy="9939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25" y="1541463"/>
            <a:ext cx="2801938" cy="280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itle 1"/>
          <p:cNvSpPr>
            <a:spLocks noGrp="1"/>
          </p:cNvSpPr>
          <p:nvPr>
            <p:ph type="ctrTitle"/>
          </p:nvPr>
        </p:nvSpPr>
        <p:spPr>
          <a:xfrm>
            <a:off x="762000" y="2768138"/>
            <a:ext cx="8229600" cy="16002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sr-Latn-RS" sz="24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/>
            </a:r>
            <a:br>
              <a:rPr lang="en-US" altLang="sr-Latn-RS" sz="2400" b="1" dirty="0" smtClean="0"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sr-Cyrl-RS" altLang="sr-Latn-RS" sz="2400" b="1" dirty="0" smtClean="0">
                <a:latin typeface="Cambria" panose="02040503050406030204" pitchFamily="18" charset="0"/>
              </a:rPr>
              <a:t>ХВАЛА НА ПАЖЊИ …</a:t>
            </a:r>
            <a:br>
              <a:rPr lang="sr-Cyrl-RS" altLang="sr-Latn-RS" sz="2400" b="1" dirty="0" smtClean="0">
                <a:latin typeface="Cambria" panose="02040503050406030204" pitchFamily="18" charset="0"/>
              </a:rPr>
            </a:br>
            <a:r>
              <a:rPr lang="sr-Cyrl-RS" altLang="sr-Latn-RS" sz="2400" b="1" dirty="0" smtClean="0">
                <a:latin typeface="Cambria" panose="02040503050406030204" pitchFamily="18" charset="0"/>
              </a:rPr>
              <a:t/>
            </a:r>
            <a:br>
              <a:rPr lang="sr-Cyrl-RS" altLang="sr-Latn-RS" sz="2400" b="1" dirty="0" smtClean="0">
                <a:latin typeface="Cambria" panose="02040503050406030204" pitchFamily="18" charset="0"/>
              </a:rPr>
            </a:br>
            <a:r>
              <a:rPr lang="en-US" altLang="sr-Latn-RS" sz="2400" b="1" dirty="0" smtClean="0">
                <a:latin typeface="Cambria" panose="02040503050406030204" pitchFamily="18" charset="0"/>
              </a:rPr>
              <a:t>THANK YOU FOR YOUR ATTENTION …</a:t>
            </a:r>
            <a:r>
              <a:rPr lang="en-US" altLang="sr-Latn-RS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/>
            </a:r>
            <a:br>
              <a:rPr lang="en-US" altLang="sr-Latn-RS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</a:br>
            <a:endParaRPr lang="en-US" altLang="sr-Latn-RS" sz="3600" b="1" dirty="0" smtClean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718" y="4992936"/>
            <a:ext cx="2167476" cy="12041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307</Words>
  <Application>Microsoft Office PowerPoint</Application>
  <PresentationFormat>On-screen Show (4:3)</PresentationFormat>
  <Paragraphs>83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ХВАЛА НА ПАЖЊИ …  THANK YOU FOR YOUR ATTENTION … 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Bosko-FTN</cp:lastModifiedBy>
  <cp:revision>43</cp:revision>
  <dcterms:created xsi:type="dcterms:W3CDTF">2014-10-16T19:11:55Z</dcterms:created>
  <dcterms:modified xsi:type="dcterms:W3CDTF">2017-10-24T11:41:00Z</dcterms:modified>
</cp:coreProperties>
</file>