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7" r:id="rId6"/>
    <p:sldId id="265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16F"/>
    <a:srgbClr val="FF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>
      <p:cViewPr varScale="1">
        <p:scale>
          <a:sx n="67" d="100"/>
          <a:sy n="67" d="100"/>
        </p:scale>
        <p:origin x="141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gif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ОСОБИНЕ ЛИЧНОСТИ ВОЗАЧА КОЈИМА ЈЕ ОДУЗЕТА ВОЗАЧКА ДОЗВОЛА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PERSONALITY TRAITS OF THE DRIVERS WHOSE DRIVING 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LICENSES</a:t>
            </a:r>
            <a:r>
              <a:rPr lang="sr-Cyrl-R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WERE </a:t>
            </a:r>
            <a:r>
              <a:rPr lang="en-U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SUSPENDED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200" y="4565349"/>
            <a:ext cx="8991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 smtClean="0"/>
              <a:t>Др Светлана Чичевић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Саобраћајни факултет-Универзитет у </a:t>
            </a:r>
            <a:r>
              <a:rPr lang="sr-Cyrl-BA" sz="2000" i="1" dirty="0"/>
              <a:t>Б</a:t>
            </a:r>
            <a:r>
              <a:rPr lang="sr-Cyrl-BA" sz="2000" i="1" dirty="0" smtClean="0"/>
              <a:t>еограду</a:t>
            </a:r>
            <a:endParaRPr lang="sr-Latn-BA" sz="2000" i="1" dirty="0"/>
          </a:p>
          <a:p>
            <a:r>
              <a:rPr lang="sr-Cyrl-RS" sz="2000" dirty="0" smtClean="0"/>
              <a:t>Марјана </a:t>
            </a:r>
            <a:r>
              <a:rPr lang="sr-Cyrl-RS" sz="2000" dirty="0" err="1" smtClean="0"/>
              <a:t>Чубранић-Добродолац</a:t>
            </a:r>
            <a:r>
              <a:rPr lang="sr-Cyrl-BA" sz="2000" dirty="0" smtClean="0"/>
              <a:t>, </a:t>
            </a:r>
            <a:r>
              <a:rPr lang="sr-Cyrl-BA" sz="2000" i="1" dirty="0"/>
              <a:t>Саобраћајни факултет-Универзитет у Београду</a:t>
            </a:r>
          </a:p>
          <a:p>
            <a:r>
              <a:rPr lang="sr-Cyrl-BA" sz="2000" dirty="0" smtClean="0"/>
              <a:t>Александар </a:t>
            </a:r>
            <a:r>
              <a:rPr lang="sr-Cyrl-BA" sz="2000" dirty="0" err="1" smtClean="0"/>
              <a:t>Трифиуновић</a:t>
            </a:r>
            <a:r>
              <a:rPr lang="sr-Cyrl-BA" sz="2000" dirty="0" smtClean="0"/>
              <a:t>, </a:t>
            </a:r>
            <a:r>
              <a:rPr lang="sr-Cyrl-BA" sz="2000" i="1" dirty="0"/>
              <a:t>Саобраћајни факултет-Универзитет у Београду</a:t>
            </a:r>
          </a:p>
          <a:p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0" y="49226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УВОД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57200" y="1371600"/>
            <a:ext cx="800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Закон о безбедности саобраћаја на путевима</a:t>
            </a:r>
            <a:endParaRPr lang="sr-Latn-BA" sz="2800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457200" y="1880532"/>
            <a:ext cx="800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Прекршаји (од 1 до 18 поена)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7200" y="2470873"/>
            <a:ext cx="800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18 и више поена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7302" y="2377591"/>
            <a:ext cx="3415248" cy="22768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7800" y="3801520"/>
            <a:ext cx="4004727" cy="244688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57200" y="3063810"/>
            <a:ext cx="800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Особине личности</a:t>
            </a:r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914400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Анкетно истраживање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Више фаза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Пре и након семинара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ME" sz="2800" dirty="0" smtClean="0"/>
              <a:t>219 </a:t>
            </a:r>
            <a:r>
              <a:rPr lang="sr-Cyrl-ME" sz="2800" dirty="0" err="1"/>
              <a:t>несавесних</a:t>
            </a:r>
            <a:r>
              <a:rPr lang="sr-Cyrl-ME" sz="2800" dirty="0"/>
              <a:t> возача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600" y="4176712"/>
            <a:ext cx="3581400" cy="26860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57200" y="372534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US" sz="2800" dirty="0" smtClean="0"/>
              <a:t>SRHPS </a:t>
            </a:r>
            <a:r>
              <a:rPr lang="en-US" sz="2800" dirty="0"/>
              <a:t>(Self-Reported </a:t>
            </a:r>
            <a:r>
              <a:rPr lang="en-US" sz="2800" dirty="0" smtClean="0"/>
              <a:t>Hazard</a:t>
            </a:r>
            <a:r>
              <a:rPr lang="sr-Cyrl-RS" sz="2800" dirty="0" smtClean="0"/>
              <a:t> </a:t>
            </a:r>
            <a:r>
              <a:rPr lang="en-US" sz="2800" dirty="0" smtClean="0"/>
              <a:t>Perception </a:t>
            </a:r>
            <a:r>
              <a:rPr lang="en-US" sz="2800" dirty="0"/>
              <a:t>Scale</a:t>
            </a:r>
            <a:r>
              <a:rPr lang="en-US" sz="2800" dirty="0" smtClean="0"/>
              <a:t>)</a:t>
            </a:r>
            <a:endParaRPr lang="sr-Cyrl-RS" sz="2800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461962" y="4449484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US" sz="2800" dirty="0" smtClean="0"/>
              <a:t>LOCT </a:t>
            </a:r>
            <a:r>
              <a:rPr lang="en-US" sz="2800" dirty="0"/>
              <a:t>(Locus of Control Test) </a:t>
            </a:r>
            <a:endParaRPr lang="sr-Cyrl-RS" sz="2800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6745" y="1379159"/>
            <a:ext cx="1404855" cy="234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016" t="54167" r="33016" b="27083"/>
          <a:stretch/>
        </p:blipFill>
        <p:spPr>
          <a:xfrm>
            <a:off x="1080541" y="3460487"/>
            <a:ext cx="7638646" cy="23706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378488"/>
            <a:ext cx="3733800" cy="21617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600" y="1430236"/>
            <a:ext cx="3918587" cy="205826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080541" y="4221167"/>
            <a:ext cx="2069221" cy="161845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719250" y="5831100"/>
            <a:ext cx="791802" cy="10300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426" y="5827989"/>
            <a:ext cx="791802" cy="103001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4822415" y="4209531"/>
            <a:ext cx="2069221" cy="161845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295400"/>
            <a:ext cx="3429000" cy="17433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387" y="5181600"/>
            <a:ext cx="3810000" cy="1981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36530" t="54167" r="32431" b="23958"/>
          <a:stretch/>
        </p:blipFill>
        <p:spPr>
          <a:xfrm>
            <a:off x="1168602" y="2895600"/>
            <a:ext cx="7089057" cy="266699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7738" y="1295400"/>
            <a:ext cx="3471346" cy="1723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620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62000" y="1456253"/>
            <a:ext cx="906780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Значај семинара за унапређење БС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Поређење праксе развијених земаља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Рад са мањим групама (различите групе прекршаја)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Даље праћење након семинара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2000" y="3733800"/>
            <a:ext cx="906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Тестирање у процесу обуке (превентивно)</a:t>
            </a:r>
            <a:endParaRPr lang="en-US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160" y="4289379"/>
            <a:ext cx="5532640" cy="2568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4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85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194</Words>
  <Application>Microsoft Office PowerPoint</Application>
  <PresentationFormat>On-screen Show (4:3)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Aleksandar Trifunović</cp:lastModifiedBy>
  <cp:revision>38</cp:revision>
  <dcterms:created xsi:type="dcterms:W3CDTF">2014-10-16T19:11:55Z</dcterms:created>
  <dcterms:modified xsi:type="dcterms:W3CDTF">2017-10-24T21:35:07Z</dcterms:modified>
</cp:coreProperties>
</file>