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5" r:id="rId4"/>
  </p:sldMasterIdLst>
  <p:notesMasterIdLst>
    <p:notesMasterId r:id="rId6"/>
  </p:notesMasterIdLst>
  <p:sldIdLst>
    <p:sldId id="285" r:id="rId5"/>
  </p:sldIdLst>
  <p:sldSz cx="35999738" cy="43205400"/>
  <p:notesSz cx="7023100" cy="9309100"/>
  <p:defaultTextStyle>
    <a:defPPr>
      <a:defRPr lang="en-US"/>
    </a:defPPr>
    <a:lvl1pPr algn="l" defTabSz="10879352" rtl="0" fontAlgn="base">
      <a:spcBef>
        <a:spcPct val="0"/>
      </a:spcBef>
      <a:spcAft>
        <a:spcPct val="0"/>
      </a:spcAft>
      <a:defRPr sz="21300" kern="1200">
        <a:solidFill>
          <a:schemeClr val="tx1"/>
        </a:solidFill>
        <a:latin typeface="Arial" charset="0"/>
        <a:ea typeface="+mn-ea"/>
        <a:cs typeface="Arial" charset="0"/>
      </a:defRPr>
    </a:lvl1pPr>
    <a:lvl2pPr marL="5437955" indent="-4446105" algn="l" defTabSz="10879352" rtl="0" fontAlgn="base">
      <a:spcBef>
        <a:spcPct val="0"/>
      </a:spcBef>
      <a:spcAft>
        <a:spcPct val="0"/>
      </a:spcAft>
      <a:defRPr sz="21300" kern="1200">
        <a:solidFill>
          <a:schemeClr val="tx1"/>
        </a:solidFill>
        <a:latin typeface="Arial" charset="0"/>
        <a:ea typeface="+mn-ea"/>
        <a:cs typeface="Arial" charset="0"/>
      </a:defRPr>
    </a:lvl2pPr>
    <a:lvl3pPr marL="10879352" indent="-8895653" algn="l" defTabSz="10879352" rtl="0" fontAlgn="base">
      <a:spcBef>
        <a:spcPct val="0"/>
      </a:spcBef>
      <a:spcAft>
        <a:spcPct val="0"/>
      </a:spcAft>
      <a:defRPr sz="21300" kern="1200">
        <a:solidFill>
          <a:schemeClr val="tx1"/>
        </a:solidFill>
        <a:latin typeface="Arial" charset="0"/>
        <a:ea typeface="+mn-ea"/>
        <a:cs typeface="Arial" charset="0"/>
      </a:defRPr>
    </a:lvl3pPr>
    <a:lvl4pPr marL="16320750" indent="-13345201" algn="l" defTabSz="10879352" rtl="0" fontAlgn="base">
      <a:spcBef>
        <a:spcPct val="0"/>
      </a:spcBef>
      <a:spcAft>
        <a:spcPct val="0"/>
      </a:spcAft>
      <a:defRPr sz="21300" kern="1200">
        <a:solidFill>
          <a:schemeClr val="tx1"/>
        </a:solidFill>
        <a:latin typeface="Arial" charset="0"/>
        <a:ea typeface="+mn-ea"/>
        <a:cs typeface="Arial" charset="0"/>
      </a:defRPr>
    </a:lvl4pPr>
    <a:lvl5pPr marL="21762147" indent="-17794749" algn="l" defTabSz="10879352" rtl="0" fontAlgn="base">
      <a:spcBef>
        <a:spcPct val="0"/>
      </a:spcBef>
      <a:spcAft>
        <a:spcPct val="0"/>
      </a:spcAft>
      <a:defRPr sz="21300" kern="1200">
        <a:solidFill>
          <a:schemeClr val="tx1"/>
        </a:solidFill>
        <a:latin typeface="Arial" charset="0"/>
        <a:ea typeface="+mn-ea"/>
        <a:cs typeface="Arial" charset="0"/>
      </a:defRPr>
    </a:lvl5pPr>
    <a:lvl6pPr marL="4959248" algn="l" defTabSz="1983699" rtl="0" eaLnBrk="1" latinLnBrk="0" hangingPunct="1">
      <a:defRPr sz="21300" kern="1200">
        <a:solidFill>
          <a:schemeClr val="tx1"/>
        </a:solidFill>
        <a:latin typeface="Arial" charset="0"/>
        <a:ea typeface="+mn-ea"/>
        <a:cs typeface="Arial" charset="0"/>
      </a:defRPr>
    </a:lvl6pPr>
    <a:lvl7pPr marL="5951098" algn="l" defTabSz="1983699" rtl="0" eaLnBrk="1" latinLnBrk="0" hangingPunct="1">
      <a:defRPr sz="21300" kern="1200">
        <a:solidFill>
          <a:schemeClr val="tx1"/>
        </a:solidFill>
        <a:latin typeface="Arial" charset="0"/>
        <a:ea typeface="+mn-ea"/>
        <a:cs typeface="Arial" charset="0"/>
      </a:defRPr>
    </a:lvl7pPr>
    <a:lvl8pPr marL="6942948" algn="l" defTabSz="1983699" rtl="0" eaLnBrk="1" latinLnBrk="0" hangingPunct="1">
      <a:defRPr sz="21300" kern="1200">
        <a:solidFill>
          <a:schemeClr val="tx1"/>
        </a:solidFill>
        <a:latin typeface="Arial" charset="0"/>
        <a:ea typeface="+mn-ea"/>
        <a:cs typeface="Arial" charset="0"/>
      </a:defRPr>
    </a:lvl8pPr>
    <a:lvl9pPr marL="7934797" algn="l" defTabSz="1983699" rtl="0" eaLnBrk="1" latinLnBrk="0" hangingPunct="1">
      <a:defRPr sz="21300"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 lastIdx="2" clrIdx="0"/>
  <p:cmAuthor id="1" name="PosterPresentations.com - 510.649.3001" initials=""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05" autoAdjust="0"/>
    <p:restoredTop sz="94951" autoAdjust="0"/>
  </p:normalViewPr>
  <p:slideViewPr>
    <p:cSldViewPr snapToGrid="0" snapToObjects="1">
      <p:cViewPr>
        <p:scale>
          <a:sx n="68" d="100"/>
          <a:sy n="68" d="100"/>
        </p:scale>
        <p:origin x="7776" y="10656"/>
      </p:cViewPr>
      <p:guideLst>
        <p:guide orient="horz" pos="4354"/>
        <p:guide orient="horz" pos="380"/>
        <p:guide orient="horz" pos="26462"/>
        <p:guide orient="horz"/>
        <p:guide pos="476"/>
        <p:guide pos="2220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defTabSz="5119213" fontAlgn="auto">
              <a:spcBef>
                <a:spcPts val="0"/>
              </a:spcBef>
              <a:spcAft>
                <a:spcPts val="0"/>
              </a:spcAft>
              <a:defRPr sz="1200" dirty="0">
                <a:latin typeface="+mn-lt"/>
                <a:cs typeface="+mn-cs"/>
              </a:defRPr>
            </a:lvl1pPr>
          </a:lstStyle>
          <a:p>
            <a:pPr>
              <a:defRPr/>
            </a:pPr>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defTabSz="5119213" fontAlgn="auto">
              <a:spcBef>
                <a:spcPts val="0"/>
              </a:spcBef>
              <a:spcAft>
                <a:spcPts val="0"/>
              </a:spcAft>
              <a:defRPr sz="1200" smtClean="0">
                <a:latin typeface="+mn-lt"/>
                <a:cs typeface="+mn-cs"/>
              </a:defRPr>
            </a:lvl1pPr>
          </a:lstStyle>
          <a:p>
            <a:pPr>
              <a:defRPr/>
            </a:pPr>
            <a:fld id="{1BBB7B45-6914-4C3D-9DAB-70209AC4EC4B}" type="datetimeFigureOut">
              <a:rPr lang="en-US"/>
              <a:pPr>
                <a:defRPr/>
              </a:pPr>
              <a:t>10/21/2017</a:t>
            </a:fld>
            <a:endParaRPr lang="en-US" dirty="0"/>
          </a:p>
        </p:txBody>
      </p:sp>
      <p:sp>
        <p:nvSpPr>
          <p:cNvPr id="4" name="Slide Image Placeholder 3"/>
          <p:cNvSpPr>
            <a:spLocks noGrp="1" noRot="1" noChangeAspect="1"/>
          </p:cNvSpPr>
          <p:nvPr>
            <p:ph type="sldImg" idx="2"/>
          </p:nvPr>
        </p:nvSpPr>
        <p:spPr>
          <a:xfrm>
            <a:off x="2057400" y="698500"/>
            <a:ext cx="2908300" cy="3490913"/>
          </a:xfrm>
          <a:prstGeom prst="rect">
            <a:avLst/>
          </a:prstGeom>
          <a:noFill/>
          <a:ln w="12700">
            <a:solidFill>
              <a:prstClr val="black"/>
            </a:solidFill>
          </a:ln>
        </p:spPr>
        <p:txBody>
          <a:bodyPr vert="horz" lIns="93324" tIns="46662" rIns="93324" bIns="46662" rtlCol="0" anchor="ctr"/>
          <a:lstStyle/>
          <a:p>
            <a:pPr lvl="0"/>
            <a:endParaRPr lang="en-US" noProof="0"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defTabSz="5119213" fontAlgn="auto">
              <a:spcBef>
                <a:spcPts val="0"/>
              </a:spcBef>
              <a:spcAft>
                <a:spcPts val="0"/>
              </a:spcAft>
              <a:defRPr sz="1200" dirty="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defTabSz="5119213" fontAlgn="auto">
              <a:spcBef>
                <a:spcPts val="0"/>
              </a:spcBef>
              <a:spcAft>
                <a:spcPts val="0"/>
              </a:spcAft>
              <a:defRPr sz="1200" smtClean="0">
                <a:latin typeface="+mn-lt"/>
                <a:cs typeface="+mn-cs"/>
              </a:defRPr>
            </a:lvl1pPr>
          </a:lstStyle>
          <a:p>
            <a:pPr>
              <a:defRPr/>
            </a:pPr>
            <a:fld id="{B73350CD-5109-4027-A3A5-27E7F3E0783F}" type="slidenum">
              <a:rPr lang="en-US"/>
              <a:pPr>
                <a:defRPr/>
              </a:pPr>
              <a:t>‹#›</a:t>
            </a:fld>
            <a:endParaRPr lang="en-US" dirty="0"/>
          </a:p>
        </p:txBody>
      </p:sp>
    </p:spTree>
    <p:extLst>
      <p:ext uri="{BB962C8B-B14F-4D97-AF65-F5344CB8AC3E}">
        <p14:creationId xmlns:p14="http://schemas.microsoft.com/office/powerpoint/2010/main" val="70135242"/>
      </p:ext>
    </p:extLst>
  </p:cSld>
  <p:clrMap bg1="lt1" tx1="dk1" bg2="lt2" tx2="dk2" accent1="accent1" accent2="accent2" accent3="accent3" accent4="accent4" accent5="accent5" accent6="accent6" hlink="hlink" folHlink="folHlink"/>
  <p:notesStyle>
    <a:lvl1pPr algn="l" defTabSz="10879352" rtl="0" fontAlgn="base">
      <a:spcBef>
        <a:spcPct val="30000"/>
      </a:spcBef>
      <a:spcAft>
        <a:spcPct val="0"/>
      </a:spcAft>
      <a:defRPr sz="14300" kern="1200">
        <a:solidFill>
          <a:schemeClr val="tx1"/>
        </a:solidFill>
        <a:latin typeface="+mn-lt"/>
        <a:ea typeface="+mn-ea"/>
        <a:cs typeface="+mn-cs"/>
      </a:defRPr>
    </a:lvl1pPr>
    <a:lvl2pPr marL="5437955" algn="l" defTabSz="10879352" rtl="0" fontAlgn="base">
      <a:spcBef>
        <a:spcPct val="30000"/>
      </a:spcBef>
      <a:spcAft>
        <a:spcPct val="0"/>
      </a:spcAft>
      <a:defRPr sz="14300" kern="1200">
        <a:solidFill>
          <a:schemeClr val="tx1"/>
        </a:solidFill>
        <a:latin typeface="+mn-lt"/>
        <a:ea typeface="+mn-ea"/>
        <a:cs typeface="+mn-cs"/>
      </a:defRPr>
    </a:lvl2pPr>
    <a:lvl3pPr marL="10879352" algn="l" defTabSz="10879352" rtl="0" fontAlgn="base">
      <a:spcBef>
        <a:spcPct val="30000"/>
      </a:spcBef>
      <a:spcAft>
        <a:spcPct val="0"/>
      </a:spcAft>
      <a:defRPr sz="14300" kern="1200">
        <a:solidFill>
          <a:schemeClr val="tx1"/>
        </a:solidFill>
        <a:latin typeface="+mn-lt"/>
        <a:ea typeface="+mn-ea"/>
        <a:cs typeface="+mn-cs"/>
      </a:defRPr>
    </a:lvl3pPr>
    <a:lvl4pPr marL="16320750" algn="l" defTabSz="10879352" rtl="0" fontAlgn="base">
      <a:spcBef>
        <a:spcPct val="30000"/>
      </a:spcBef>
      <a:spcAft>
        <a:spcPct val="0"/>
      </a:spcAft>
      <a:defRPr sz="14300" kern="1200">
        <a:solidFill>
          <a:schemeClr val="tx1"/>
        </a:solidFill>
        <a:latin typeface="+mn-lt"/>
        <a:ea typeface="+mn-ea"/>
        <a:cs typeface="+mn-cs"/>
      </a:defRPr>
    </a:lvl4pPr>
    <a:lvl5pPr marL="21762147" algn="l" defTabSz="10879352" rtl="0" fontAlgn="base">
      <a:spcBef>
        <a:spcPct val="30000"/>
      </a:spcBef>
      <a:spcAft>
        <a:spcPct val="0"/>
      </a:spcAft>
      <a:defRPr sz="14300" kern="1200">
        <a:solidFill>
          <a:schemeClr val="tx1"/>
        </a:solidFill>
        <a:latin typeface="+mn-lt"/>
        <a:ea typeface="+mn-ea"/>
        <a:cs typeface="+mn-cs"/>
      </a:defRPr>
    </a:lvl5pPr>
    <a:lvl6pPr marL="27203660" algn="l" defTabSz="10881463" rtl="0" eaLnBrk="1" latinLnBrk="0" hangingPunct="1">
      <a:defRPr sz="14300" kern="1200">
        <a:solidFill>
          <a:schemeClr val="tx1"/>
        </a:solidFill>
        <a:latin typeface="+mn-lt"/>
        <a:ea typeface="+mn-ea"/>
        <a:cs typeface="+mn-cs"/>
      </a:defRPr>
    </a:lvl6pPr>
    <a:lvl7pPr marL="32644394" algn="l" defTabSz="10881463" rtl="0" eaLnBrk="1" latinLnBrk="0" hangingPunct="1">
      <a:defRPr sz="14300" kern="1200">
        <a:solidFill>
          <a:schemeClr val="tx1"/>
        </a:solidFill>
        <a:latin typeface="+mn-lt"/>
        <a:ea typeface="+mn-ea"/>
        <a:cs typeface="+mn-cs"/>
      </a:defRPr>
    </a:lvl7pPr>
    <a:lvl8pPr marL="38085123" algn="l" defTabSz="10881463" rtl="0" eaLnBrk="1" latinLnBrk="0" hangingPunct="1">
      <a:defRPr sz="14300" kern="1200">
        <a:solidFill>
          <a:schemeClr val="tx1"/>
        </a:solidFill>
        <a:latin typeface="+mn-lt"/>
        <a:ea typeface="+mn-ea"/>
        <a:cs typeface="+mn-cs"/>
      </a:defRPr>
    </a:lvl8pPr>
    <a:lvl9pPr marL="43525857" algn="l" defTabSz="10881463" rtl="0" eaLnBrk="1" latinLnBrk="0" hangingPunct="1">
      <a:defRPr sz="14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p:cNvSpPr>
            <a:spLocks noGrp="1" noRot="1" noChangeAspect="1"/>
          </p:cNvSpPr>
          <p:nvPr>
            <p:ph type="sldImg"/>
          </p:nvPr>
        </p:nvSpPr>
        <p:spPr bwMode="auto">
          <a:xfrm>
            <a:off x="2057400" y="698500"/>
            <a:ext cx="2908300" cy="3490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CS" altLang="en-US" dirty="0" smtClean="0"/>
          </a:p>
        </p:txBody>
      </p:sp>
      <p:sp>
        <p:nvSpPr>
          <p:cNvPr id="1126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0000">
                <a:solidFill>
                  <a:schemeClr val="tx1"/>
                </a:solidFill>
                <a:latin typeface="Calibri" pitchFamily="34" charset="0"/>
                <a:cs typeface="Arial" charset="0"/>
              </a:defRPr>
            </a:lvl1pPr>
            <a:lvl2pPr marL="758255" indent="-291636">
              <a:defRPr sz="10000">
                <a:solidFill>
                  <a:schemeClr val="tx1"/>
                </a:solidFill>
                <a:latin typeface="Calibri" pitchFamily="34" charset="0"/>
                <a:cs typeface="Arial" charset="0"/>
              </a:defRPr>
            </a:lvl2pPr>
            <a:lvl3pPr marL="1166546" indent="-233309">
              <a:defRPr sz="10000">
                <a:solidFill>
                  <a:schemeClr val="tx1"/>
                </a:solidFill>
                <a:latin typeface="Calibri" pitchFamily="34" charset="0"/>
                <a:cs typeface="Arial" charset="0"/>
              </a:defRPr>
            </a:lvl3pPr>
            <a:lvl4pPr marL="1633164" indent="-233309">
              <a:defRPr sz="10000">
                <a:solidFill>
                  <a:schemeClr val="tx1"/>
                </a:solidFill>
                <a:latin typeface="Calibri" pitchFamily="34" charset="0"/>
                <a:cs typeface="Arial" charset="0"/>
              </a:defRPr>
            </a:lvl4pPr>
            <a:lvl5pPr marL="2099782" indent="-233309">
              <a:defRPr sz="10000">
                <a:solidFill>
                  <a:schemeClr val="tx1"/>
                </a:solidFill>
                <a:latin typeface="Calibri" pitchFamily="34" charset="0"/>
                <a:cs typeface="Arial" charset="0"/>
              </a:defRPr>
            </a:lvl5pPr>
            <a:lvl6pPr marL="2566401" indent="-233309" defTabSz="5118220" fontAlgn="base">
              <a:spcBef>
                <a:spcPct val="0"/>
              </a:spcBef>
              <a:spcAft>
                <a:spcPct val="0"/>
              </a:spcAft>
              <a:defRPr sz="10000">
                <a:solidFill>
                  <a:schemeClr val="tx1"/>
                </a:solidFill>
                <a:latin typeface="Calibri" pitchFamily="34" charset="0"/>
                <a:cs typeface="Arial" charset="0"/>
              </a:defRPr>
            </a:lvl6pPr>
            <a:lvl7pPr marL="3033019" indent="-233309" defTabSz="5118220" fontAlgn="base">
              <a:spcBef>
                <a:spcPct val="0"/>
              </a:spcBef>
              <a:spcAft>
                <a:spcPct val="0"/>
              </a:spcAft>
              <a:defRPr sz="10000">
                <a:solidFill>
                  <a:schemeClr val="tx1"/>
                </a:solidFill>
                <a:latin typeface="Calibri" pitchFamily="34" charset="0"/>
                <a:cs typeface="Arial" charset="0"/>
              </a:defRPr>
            </a:lvl7pPr>
            <a:lvl8pPr marL="3499637" indent="-233309" defTabSz="5118220" fontAlgn="base">
              <a:spcBef>
                <a:spcPct val="0"/>
              </a:spcBef>
              <a:spcAft>
                <a:spcPct val="0"/>
              </a:spcAft>
              <a:defRPr sz="10000">
                <a:solidFill>
                  <a:schemeClr val="tx1"/>
                </a:solidFill>
                <a:latin typeface="Calibri" pitchFamily="34" charset="0"/>
                <a:cs typeface="Arial" charset="0"/>
              </a:defRPr>
            </a:lvl8pPr>
            <a:lvl9pPr marL="3966256" indent="-233309" defTabSz="5118220" fontAlgn="base">
              <a:spcBef>
                <a:spcPct val="0"/>
              </a:spcBef>
              <a:spcAft>
                <a:spcPct val="0"/>
              </a:spcAft>
              <a:defRPr sz="10000">
                <a:solidFill>
                  <a:schemeClr val="tx1"/>
                </a:solidFill>
                <a:latin typeface="Calibri" pitchFamily="34" charset="0"/>
                <a:cs typeface="Arial" charset="0"/>
              </a:defRPr>
            </a:lvl9pPr>
          </a:lstStyle>
          <a:p>
            <a:pPr defTabSz="5118220" fontAlgn="base">
              <a:spcBef>
                <a:spcPct val="0"/>
              </a:spcBef>
              <a:spcAft>
                <a:spcPct val="0"/>
              </a:spcAft>
            </a:pPr>
            <a:fld id="{B2C48F08-B5FF-488B-BD58-0A67643A7B6D}" type="slidenum">
              <a:rPr lang="en-US" altLang="en-US" sz="1200"/>
              <a:pPr defTabSz="5118220" fontAlgn="base">
                <a:spcBef>
                  <a:spcPct val="0"/>
                </a:spcBef>
                <a:spcAft>
                  <a:spcPct val="0"/>
                </a:spcAft>
              </a:pPr>
              <a:t>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2" name="Title 1"/>
          <p:cNvSpPr>
            <a:spLocks noGrp="1"/>
          </p:cNvSpPr>
          <p:nvPr>
            <p:ph type="title"/>
          </p:nvPr>
        </p:nvSpPr>
        <p:spPr>
          <a:xfrm>
            <a:off x="16476552" y="923635"/>
            <a:ext cx="88901107" cy="2924831"/>
          </a:xfrm>
          <a:prstGeom prst="rect">
            <a:avLst/>
          </a:prstGeom>
        </p:spPr>
        <p:txBody>
          <a:bodyPr lIns="226698" tIns="113347" rIns="226698" bIns="113347" anchor="ctr" anchorCtr="0"/>
          <a:lstStyle>
            <a:lvl1pPr>
              <a:defRPr b="1"/>
            </a:lvl1pPr>
          </a:lstStyle>
          <a:p>
            <a:r>
              <a:rPr lang="en-US" dirty="0" smtClean="0"/>
              <a:t>Click to edit Master title style</a:t>
            </a:r>
            <a:endParaRPr lang="en-US" dirty="0"/>
          </a:p>
        </p:txBody>
      </p:sp>
      <p:sp>
        <p:nvSpPr>
          <p:cNvPr id="4" name="Text Placeholder 3"/>
          <p:cNvSpPr>
            <a:spLocks noGrp="1"/>
          </p:cNvSpPr>
          <p:nvPr>
            <p:ph type="body" sz="quarter" idx="10"/>
          </p:nvPr>
        </p:nvSpPr>
        <p:spPr>
          <a:xfrm>
            <a:off x="2511191" y="12130039"/>
            <a:ext cx="27930723"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2561606" y="10574712"/>
            <a:ext cx="27908679" cy="1858207"/>
          </a:xfrm>
          <a:prstGeom prst="rect">
            <a:avLst/>
          </a:prstGeom>
          <a:solidFill>
            <a:schemeClr val="accent5">
              <a:lumMod val="50000"/>
            </a:schemeClr>
          </a:solidFill>
        </p:spPr>
        <p:txBody>
          <a:bodyPr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 name="Text Placeholder 6"/>
          <p:cNvSpPr>
            <a:spLocks noGrp="1"/>
          </p:cNvSpPr>
          <p:nvPr>
            <p:ph type="body" sz="quarter" idx="12"/>
          </p:nvPr>
        </p:nvSpPr>
        <p:spPr>
          <a:xfrm>
            <a:off x="16507123" y="4002403"/>
            <a:ext cx="89096139" cy="2309077"/>
          </a:xfrm>
          <a:prstGeom prst="rect">
            <a:avLst/>
          </a:prstGeom>
        </p:spPr>
        <p:txBody>
          <a:bodyPr lIns="226698" tIns="113347" rIns="226698" bIns="113347" anchor="ctr" anchorCtr="0"/>
          <a:lstStyle>
            <a:lvl1pPr algn="ctr">
              <a:buNone/>
              <a:defRPr sz="178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4" name="Picture Placeholder 13"/>
          <p:cNvSpPr>
            <a:spLocks noGrp="1"/>
          </p:cNvSpPr>
          <p:nvPr>
            <p:ph type="pic" sz="quarter" idx="15"/>
          </p:nvPr>
        </p:nvSpPr>
        <p:spPr>
          <a:xfrm>
            <a:off x="2539560" y="2309077"/>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5" name="Text Placeholder 6"/>
          <p:cNvSpPr>
            <a:spLocks noGrp="1"/>
          </p:cNvSpPr>
          <p:nvPr>
            <p:ph type="body" sz="quarter" idx="16"/>
          </p:nvPr>
        </p:nvSpPr>
        <p:spPr>
          <a:xfrm>
            <a:off x="16507123" y="6619355"/>
            <a:ext cx="89096139" cy="2309077"/>
          </a:xfrm>
          <a:prstGeom prst="rect">
            <a:avLst/>
          </a:prstGeom>
        </p:spPr>
        <p:txBody>
          <a:bodyPr lIns="226698" tIns="113347" rIns="226698" bIns="113347" anchor="ctr" anchorCtr="0"/>
          <a:lstStyle>
            <a:lvl1pPr algn="ctr">
              <a:buNone/>
              <a:defRPr sz="135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8" name="Picture Placeholder 13"/>
          <p:cNvSpPr>
            <a:spLocks noGrp="1"/>
          </p:cNvSpPr>
          <p:nvPr>
            <p:ph type="pic" sz="quarter" idx="18"/>
          </p:nvPr>
        </p:nvSpPr>
        <p:spPr>
          <a:xfrm>
            <a:off x="107084671" y="2463016"/>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20" name="Text Placeholder 5"/>
          <p:cNvSpPr>
            <a:spLocks noGrp="1"/>
          </p:cNvSpPr>
          <p:nvPr>
            <p:ph type="body" sz="quarter" idx="20"/>
          </p:nvPr>
        </p:nvSpPr>
        <p:spPr>
          <a:xfrm>
            <a:off x="2561606" y="28648895"/>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32180961" y="12114003"/>
            <a:ext cx="27908674"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32180958" y="10574712"/>
            <a:ext cx="27908679" cy="1858207"/>
          </a:xfrm>
          <a:prstGeom prst="rect">
            <a:avLst/>
          </a:prstGeom>
          <a:solidFill>
            <a:schemeClr val="accent5">
              <a:lumMod val="50000"/>
            </a:schemeClr>
          </a:solidFill>
        </p:spPr>
        <p:txBody>
          <a:bodyPr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61817948" y="12130039"/>
            <a:ext cx="27908674"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61795897" y="10558675"/>
            <a:ext cx="27935132" cy="1858207"/>
          </a:xfrm>
          <a:prstGeom prst="rect">
            <a:avLst/>
          </a:prstGeom>
          <a:solidFill>
            <a:schemeClr val="accent5">
              <a:lumMod val="50000"/>
            </a:schemeClr>
          </a:solidFill>
        </p:spPr>
        <p:txBody>
          <a:bodyPr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91441707" y="10574712"/>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91441707" y="12130039"/>
            <a:ext cx="27903518"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91425902" y="28770559"/>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91644519" y="30325886"/>
            <a:ext cx="27917497"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91441707" y="51814188"/>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91441706" y="53369515"/>
            <a:ext cx="27917497"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111" name="Text Placeholder 5"/>
          <p:cNvSpPr>
            <a:spLocks noGrp="1"/>
          </p:cNvSpPr>
          <p:nvPr>
            <p:ph type="body" sz="quarter" idx="9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0" name="Text Placeholder 3"/>
          <p:cNvSpPr>
            <a:spLocks noGrp="1"/>
          </p:cNvSpPr>
          <p:nvPr>
            <p:ph type="body" sz="quarter" idx="96"/>
          </p:nvPr>
        </p:nvSpPr>
        <p:spPr>
          <a:xfrm>
            <a:off x="2511191" y="30204978"/>
            <a:ext cx="27930723" cy="2083274"/>
          </a:xfrm>
          <a:prstGeom prst="rect">
            <a:avLst/>
          </a:prstGeom>
        </p:spPr>
        <p:txBody>
          <a:bodyPr wrap="square" lIns="566743" tIns="566743" rIns="566743" bIns="566743">
            <a:spAutoFit/>
          </a:bodyPr>
          <a:lstStyle>
            <a:lvl1pPr marL="0" indent="0">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103" name="Text Placeholder 3"/>
          <p:cNvSpPr>
            <a:spLocks noGrp="1"/>
          </p:cNvSpPr>
          <p:nvPr>
            <p:ph type="body" sz="quarter" idx="10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1" name="Text Placeholder 3"/>
          <p:cNvSpPr>
            <a:spLocks noGrp="1"/>
          </p:cNvSpPr>
          <p:nvPr>
            <p:ph type="body" sz="quarter" idx="116"/>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2" name="Text Placeholder 3"/>
          <p:cNvSpPr>
            <a:spLocks noGrp="1"/>
          </p:cNvSpPr>
          <p:nvPr>
            <p:ph type="body" sz="quarter" idx="11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3" name="Text Placeholder 3"/>
          <p:cNvSpPr>
            <a:spLocks noGrp="1"/>
          </p:cNvSpPr>
          <p:nvPr>
            <p:ph type="body" sz="quarter" idx="118"/>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4" name="Text Placeholder 3"/>
          <p:cNvSpPr>
            <a:spLocks noGrp="1"/>
          </p:cNvSpPr>
          <p:nvPr>
            <p:ph type="body" sz="quarter" idx="119"/>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5" name="Text Placeholder 3"/>
          <p:cNvSpPr>
            <a:spLocks noGrp="1"/>
          </p:cNvSpPr>
          <p:nvPr>
            <p:ph type="body" sz="quarter" idx="120"/>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6" name="Text Placeholder 3"/>
          <p:cNvSpPr>
            <a:spLocks noGrp="1"/>
          </p:cNvSpPr>
          <p:nvPr>
            <p:ph type="body" sz="quarter" idx="121"/>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7" name="Text Placeholder 3"/>
          <p:cNvSpPr>
            <a:spLocks noGrp="1"/>
          </p:cNvSpPr>
          <p:nvPr>
            <p:ph type="body" sz="quarter" idx="122"/>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8" name="Text Placeholder 3"/>
          <p:cNvSpPr>
            <a:spLocks noGrp="1"/>
          </p:cNvSpPr>
          <p:nvPr>
            <p:ph type="body" sz="quarter" idx="123"/>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9" name="Text Placeholder 3"/>
          <p:cNvSpPr>
            <a:spLocks noGrp="1"/>
          </p:cNvSpPr>
          <p:nvPr>
            <p:ph type="body" sz="quarter" idx="124"/>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1" name="Text Placeholder 3"/>
          <p:cNvSpPr>
            <a:spLocks noGrp="1"/>
          </p:cNvSpPr>
          <p:nvPr>
            <p:ph type="body" sz="quarter" idx="125"/>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83" name="Picture Placeholder 13"/>
          <p:cNvSpPr>
            <a:spLocks noGrp="1"/>
          </p:cNvSpPr>
          <p:nvPr>
            <p:ph type="pic" sz="quarter" idx="11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4" name="Picture Placeholder 13"/>
          <p:cNvSpPr>
            <a:spLocks noGrp="1"/>
          </p:cNvSpPr>
          <p:nvPr>
            <p:ph type="pic" sz="quarter" idx="126"/>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5" name="Picture Placeholder 13"/>
          <p:cNvSpPr>
            <a:spLocks noGrp="1"/>
          </p:cNvSpPr>
          <p:nvPr>
            <p:ph type="pic" sz="quarter" idx="127"/>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6" name="Picture Placeholder 13"/>
          <p:cNvSpPr>
            <a:spLocks noGrp="1"/>
          </p:cNvSpPr>
          <p:nvPr>
            <p:ph type="pic" sz="quarter" idx="128"/>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7" name="Picture Placeholder 13"/>
          <p:cNvSpPr>
            <a:spLocks noGrp="1"/>
          </p:cNvSpPr>
          <p:nvPr>
            <p:ph type="pic" sz="quarter" idx="129"/>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9" name="Picture Placeholder 13"/>
          <p:cNvSpPr>
            <a:spLocks noGrp="1"/>
          </p:cNvSpPr>
          <p:nvPr>
            <p:ph type="pic" sz="quarter" idx="130"/>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1"/>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5" name="Picture Placeholder 13"/>
          <p:cNvSpPr>
            <a:spLocks noGrp="1"/>
          </p:cNvSpPr>
          <p:nvPr>
            <p:ph type="pic" sz="quarter" idx="132"/>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8" name="Picture Placeholder 13"/>
          <p:cNvSpPr>
            <a:spLocks noGrp="1"/>
          </p:cNvSpPr>
          <p:nvPr>
            <p:ph type="pic" sz="quarter" idx="133"/>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2" name="Picture Placeholder 13"/>
          <p:cNvSpPr>
            <a:spLocks noGrp="1"/>
          </p:cNvSpPr>
          <p:nvPr>
            <p:ph type="pic" sz="quarter" idx="134"/>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21" name="Picture Placeholder 13"/>
          <p:cNvSpPr>
            <a:spLocks noGrp="1"/>
          </p:cNvSpPr>
          <p:nvPr>
            <p:ph type="pic" sz="quarter" idx="13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62" name="Text Placeholder 5"/>
          <p:cNvSpPr>
            <a:spLocks noGrp="1"/>
          </p:cNvSpPr>
          <p:nvPr>
            <p:ph type="body" sz="quarter" idx="13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3" name="Text Placeholder 5"/>
          <p:cNvSpPr>
            <a:spLocks noGrp="1"/>
          </p:cNvSpPr>
          <p:nvPr>
            <p:ph type="body" sz="quarter" idx="13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4" name="Text Placeholder 5"/>
          <p:cNvSpPr>
            <a:spLocks noGrp="1"/>
          </p:cNvSpPr>
          <p:nvPr>
            <p:ph type="body" sz="quarter" idx="13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5" name="Text Placeholder 5"/>
          <p:cNvSpPr>
            <a:spLocks noGrp="1"/>
          </p:cNvSpPr>
          <p:nvPr>
            <p:ph type="body" sz="quarter" idx="13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6" name="Text Placeholder 5"/>
          <p:cNvSpPr>
            <a:spLocks noGrp="1"/>
          </p:cNvSpPr>
          <p:nvPr>
            <p:ph type="body" sz="quarter" idx="140"/>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7" name="Text Placeholder 5"/>
          <p:cNvSpPr>
            <a:spLocks noGrp="1"/>
          </p:cNvSpPr>
          <p:nvPr>
            <p:ph type="body" sz="quarter" idx="141"/>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8" name="Text Placeholder 5"/>
          <p:cNvSpPr>
            <a:spLocks noGrp="1"/>
          </p:cNvSpPr>
          <p:nvPr>
            <p:ph type="body" sz="quarter" idx="142"/>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9" name="Text Placeholder 5"/>
          <p:cNvSpPr>
            <a:spLocks noGrp="1"/>
          </p:cNvSpPr>
          <p:nvPr>
            <p:ph type="body" sz="quarter" idx="143"/>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0" name="Text Placeholder 5"/>
          <p:cNvSpPr>
            <a:spLocks noGrp="1"/>
          </p:cNvSpPr>
          <p:nvPr>
            <p:ph type="body" sz="quarter" idx="144"/>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1" name="Text Placeholder 5"/>
          <p:cNvSpPr>
            <a:spLocks noGrp="1"/>
          </p:cNvSpPr>
          <p:nvPr>
            <p:ph type="body" sz="quarter" idx="14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2" name="Text Placeholder 5"/>
          <p:cNvSpPr>
            <a:spLocks noGrp="1"/>
          </p:cNvSpPr>
          <p:nvPr>
            <p:ph type="body" sz="quarter" idx="14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3" name="Text Placeholder 5"/>
          <p:cNvSpPr>
            <a:spLocks noGrp="1"/>
          </p:cNvSpPr>
          <p:nvPr>
            <p:ph type="body" sz="quarter" idx="14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4" name="Text Placeholder 5"/>
          <p:cNvSpPr>
            <a:spLocks noGrp="1"/>
          </p:cNvSpPr>
          <p:nvPr>
            <p:ph type="body" sz="quarter" idx="14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5" name="Text Placeholder 5"/>
          <p:cNvSpPr>
            <a:spLocks noGrp="1"/>
          </p:cNvSpPr>
          <p:nvPr>
            <p:ph type="body" sz="quarter" idx="14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Tree>
    <p:extLst>
      <p:ext uri="{BB962C8B-B14F-4D97-AF65-F5344CB8AC3E}">
        <p14:creationId xmlns:p14="http://schemas.microsoft.com/office/powerpoint/2010/main" val="40257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2" name="Title 1"/>
          <p:cNvSpPr>
            <a:spLocks noGrp="1"/>
          </p:cNvSpPr>
          <p:nvPr>
            <p:ph type="title"/>
          </p:nvPr>
        </p:nvSpPr>
        <p:spPr>
          <a:xfrm>
            <a:off x="16476552" y="923635"/>
            <a:ext cx="88901107" cy="2924831"/>
          </a:xfrm>
          <a:prstGeom prst="rect">
            <a:avLst/>
          </a:prstGeom>
        </p:spPr>
        <p:txBody>
          <a:bodyPr lIns="226698" tIns="113347" rIns="226698" bIns="113347" anchor="ctr" anchorCtr="0"/>
          <a:lstStyle>
            <a:lvl1pPr>
              <a:defRPr b="1"/>
            </a:lvl1pPr>
          </a:lstStyle>
          <a:p>
            <a:r>
              <a:rPr lang="en-US" dirty="0" smtClean="0"/>
              <a:t>Click to edit Master title style</a:t>
            </a:r>
            <a:endParaRPr lang="en-US" dirty="0"/>
          </a:p>
        </p:txBody>
      </p:sp>
      <p:sp>
        <p:nvSpPr>
          <p:cNvPr id="4" name="Text Placeholder 3"/>
          <p:cNvSpPr>
            <a:spLocks noGrp="1"/>
          </p:cNvSpPr>
          <p:nvPr>
            <p:ph type="body" sz="quarter" idx="10"/>
          </p:nvPr>
        </p:nvSpPr>
        <p:spPr>
          <a:xfrm>
            <a:off x="2511193" y="12130039"/>
            <a:ext cx="37746969"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2561604" y="10574712"/>
            <a:ext cx="37696559"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 name="Text Placeholder 6"/>
          <p:cNvSpPr>
            <a:spLocks noGrp="1"/>
          </p:cNvSpPr>
          <p:nvPr>
            <p:ph type="body" sz="quarter" idx="12"/>
          </p:nvPr>
        </p:nvSpPr>
        <p:spPr>
          <a:xfrm>
            <a:off x="16507123" y="4002403"/>
            <a:ext cx="89096139" cy="2309077"/>
          </a:xfrm>
          <a:prstGeom prst="rect">
            <a:avLst/>
          </a:prstGeom>
        </p:spPr>
        <p:txBody>
          <a:bodyPr lIns="226698" tIns="113347" rIns="226698" bIns="113347" anchor="ctr" anchorCtr="0"/>
          <a:lstStyle>
            <a:lvl1pPr algn="ctr">
              <a:buNone/>
              <a:defRPr sz="178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4" name="Picture Placeholder 13"/>
          <p:cNvSpPr>
            <a:spLocks noGrp="1"/>
          </p:cNvSpPr>
          <p:nvPr>
            <p:ph type="pic" sz="quarter" idx="15"/>
          </p:nvPr>
        </p:nvSpPr>
        <p:spPr>
          <a:xfrm>
            <a:off x="2539560" y="2309077"/>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5" name="Text Placeholder 6"/>
          <p:cNvSpPr>
            <a:spLocks noGrp="1"/>
          </p:cNvSpPr>
          <p:nvPr>
            <p:ph type="body" sz="quarter" idx="16"/>
          </p:nvPr>
        </p:nvSpPr>
        <p:spPr>
          <a:xfrm>
            <a:off x="16507123" y="6619355"/>
            <a:ext cx="89096139" cy="2309077"/>
          </a:xfrm>
          <a:prstGeom prst="rect">
            <a:avLst/>
          </a:prstGeom>
        </p:spPr>
        <p:txBody>
          <a:bodyPr lIns="226698" tIns="113347" rIns="226698" bIns="113347" anchor="ctr" anchorCtr="0"/>
          <a:lstStyle>
            <a:lvl1pPr algn="ctr">
              <a:buNone/>
              <a:defRPr sz="135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8" name="Picture Placeholder 13"/>
          <p:cNvSpPr>
            <a:spLocks noGrp="1"/>
          </p:cNvSpPr>
          <p:nvPr>
            <p:ph type="pic" sz="quarter" idx="18"/>
          </p:nvPr>
        </p:nvSpPr>
        <p:spPr>
          <a:xfrm>
            <a:off x="107084671" y="2463016"/>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9" name="Text Placeholder 3"/>
          <p:cNvSpPr>
            <a:spLocks noGrp="1"/>
          </p:cNvSpPr>
          <p:nvPr>
            <p:ph type="body" sz="quarter" idx="19"/>
          </p:nvPr>
        </p:nvSpPr>
        <p:spPr>
          <a:xfrm>
            <a:off x="2561604" y="36261463"/>
            <a:ext cx="37751378"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0" name="Text Placeholder 5"/>
          <p:cNvSpPr>
            <a:spLocks noGrp="1"/>
          </p:cNvSpPr>
          <p:nvPr>
            <p:ph type="body" sz="quarter" idx="20"/>
          </p:nvPr>
        </p:nvSpPr>
        <p:spPr>
          <a:xfrm>
            <a:off x="2616430" y="34771000"/>
            <a:ext cx="37696554"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42087879" y="43038401"/>
            <a:ext cx="37692136"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42087879" y="41499110"/>
            <a:ext cx="37692136"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42109930" y="12146075"/>
            <a:ext cx="37692136"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42087877" y="10574712"/>
            <a:ext cx="37714194"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81640606" y="10574712"/>
            <a:ext cx="37704619"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81640606" y="12130039"/>
            <a:ext cx="37704619"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81640606" y="34706136"/>
            <a:ext cx="37704619"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81626634" y="36261463"/>
            <a:ext cx="37718593"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81640606" y="51814188"/>
            <a:ext cx="37704619"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81640608" y="53369515"/>
            <a:ext cx="37718593"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58" name="Text Placeholder 5"/>
          <p:cNvSpPr>
            <a:spLocks noGrp="1"/>
          </p:cNvSpPr>
          <p:nvPr>
            <p:ph type="body" sz="quarter" idx="9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59" name="Text Placeholder 3"/>
          <p:cNvSpPr>
            <a:spLocks noGrp="1"/>
          </p:cNvSpPr>
          <p:nvPr>
            <p:ph type="body" sz="quarter" idx="10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2" name="Text Placeholder 3"/>
          <p:cNvSpPr>
            <a:spLocks noGrp="1"/>
          </p:cNvSpPr>
          <p:nvPr>
            <p:ph type="body" sz="quarter" idx="116"/>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4" name="Text Placeholder 3"/>
          <p:cNvSpPr>
            <a:spLocks noGrp="1"/>
          </p:cNvSpPr>
          <p:nvPr>
            <p:ph type="body" sz="quarter" idx="11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5" name="Text Placeholder 3"/>
          <p:cNvSpPr>
            <a:spLocks noGrp="1"/>
          </p:cNvSpPr>
          <p:nvPr>
            <p:ph type="body" sz="quarter" idx="118"/>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7" name="Text Placeholder 3"/>
          <p:cNvSpPr>
            <a:spLocks noGrp="1"/>
          </p:cNvSpPr>
          <p:nvPr>
            <p:ph type="body" sz="quarter" idx="119"/>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8" name="Text Placeholder 3"/>
          <p:cNvSpPr>
            <a:spLocks noGrp="1"/>
          </p:cNvSpPr>
          <p:nvPr>
            <p:ph type="body" sz="quarter" idx="120"/>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0" name="Text Placeholder 3"/>
          <p:cNvSpPr>
            <a:spLocks noGrp="1"/>
          </p:cNvSpPr>
          <p:nvPr>
            <p:ph type="body" sz="quarter" idx="121"/>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1" name="Text Placeholder 3"/>
          <p:cNvSpPr>
            <a:spLocks noGrp="1"/>
          </p:cNvSpPr>
          <p:nvPr>
            <p:ph type="body" sz="quarter" idx="122"/>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3" name="Text Placeholder 3"/>
          <p:cNvSpPr>
            <a:spLocks noGrp="1"/>
          </p:cNvSpPr>
          <p:nvPr>
            <p:ph type="body" sz="quarter" idx="123"/>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4" name="Text Placeholder 3"/>
          <p:cNvSpPr>
            <a:spLocks noGrp="1"/>
          </p:cNvSpPr>
          <p:nvPr>
            <p:ph type="body" sz="quarter" idx="124"/>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6" name="Text Placeholder 3"/>
          <p:cNvSpPr>
            <a:spLocks noGrp="1"/>
          </p:cNvSpPr>
          <p:nvPr>
            <p:ph type="body" sz="quarter" idx="125"/>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105" name="Picture Placeholder 13"/>
          <p:cNvSpPr>
            <a:spLocks noGrp="1"/>
          </p:cNvSpPr>
          <p:nvPr>
            <p:ph type="pic" sz="quarter" idx="11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06" name="Picture Placeholder 13"/>
          <p:cNvSpPr>
            <a:spLocks noGrp="1"/>
          </p:cNvSpPr>
          <p:nvPr>
            <p:ph type="pic" sz="quarter" idx="126"/>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07" name="Picture Placeholder 13"/>
          <p:cNvSpPr>
            <a:spLocks noGrp="1"/>
          </p:cNvSpPr>
          <p:nvPr>
            <p:ph type="pic" sz="quarter" idx="127"/>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08" name="Picture Placeholder 13"/>
          <p:cNvSpPr>
            <a:spLocks noGrp="1"/>
          </p:cNvSpPr>
          <p:nvPr>
            <p:ph type="pic" sz="quarter" idx="128"/>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09" name="Picture Placeholder 13"/>
          <p:cNvSpPr>
            <a:spLocks noGrp="1"/>
          </p:cNvSpPr>
          <p:nvPr>
            <p:ph type="pic" sz="quarter" idx="129"/>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0" name="Picture Placeholder 13"/>
          <p:cNvSpPr>
            <a:spLocks noGrp="1"/>
          </p:cNvSpPr>
          <p:nvPr>
            <p:ph type="pic" sz="quarter" idx="130"/>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1" name="Picture Placeholder 13"/>
          <p:cNvSpPr>
            <a:spLocks noGrp="1"/>
          </p:cNvSpPr>
          <p:nvPr>
            <p:ph type="pic" sz="quarter" idx="131"/>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4" name="Picture Placeholder 13"/>
          <p:cNvSpPr>
            <a:spLocks noGrp="1"/>
          </p:cNvSpPr>
          <p:nvPr>
            <p:ph type="pic" sz="quarter" idx="132"/>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5" name="Picture Placeholder 13"/>
          <p:cNvSpPr>
            <a:spLocks noGrp="1"/>
          </p:cNvSpPr>
          <p:nvPr>
            <p:ph type="pic" sz="quarter" idx="133"/>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6" name="Picture Placeholder 13"/>
          <p:cNvSpPr>
            <a:spLocks noGrp="1"/>
          </p:cNvSpPr>
          <p:nvPr>
            <p:ph type="pic" sz="quarter" idx="134"/>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7" name="Picture Placeholder 13"/>
          <p:cNvSpPr>
            <a:spLocks noGrp="1"/>
          </p:cNvSpPr>
          <p:nvPr>
            <p:ph type="pic" sz="quarter" idx="13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118" name="Text Placeholder 5"/>
          <p:cNvSpPr>
            <a:spLocks noGrp="1"/>
          </p:cNvSpPr>
          <p:nvPr>
            <p:ph type="body" sz="quarter" idx="13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19" name="Text Placeholder 5"/>
          <p:cNvSpPr>
            <a:spLocks noGrp="1"/>
          </p:cNvSpPr>
          <p:nvPr>
            <p:ph type="body" sz="quarter" idx="13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0" name="Text Placeholder 5"/>
          <p:cNvSpPr>
            <a:spLocks noGrp="1"/>
          </p:cNvSpPr>
          <p:nvPr>
            <p:ph type="body" sz="quarter" idx="13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1" name="Text Placeholder 5"/>
          <p:cNvSpPr>
            <a:spLocks noGrp="1"/>
          </p:cNvSpPr>
          <p:nvPr>
            <p:ph type="body" sz="quarter" idx="13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2" name="Text Placeholder 5"/>
          <p:cNvSpPr>
            <a:spLocks noGrp="1"/>
          </p:cNvSpPr>
          <p:nvPr>
            <p:ph type="body" sz="quarter" idx="140"/>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3" name="Text Placeholder 5"/>
          <p:cNvSpPr>
            <a:spLocks noGrp="1"/>
          </p:cNvSpPr>
          <p:nvPr>
            <p:ph type="body" sz="quarter" idx="141"/>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4" name="Text Placeholder 5"/>
          <p:cNvSpPr>
            <a:spLocks noGrp="1"/>
          </p:cNvSpPr>
          <p:nvPr>
            <p:ph type="body" sz="quarter" idx="142"/>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5" name="Text Placeholder 5"/>
          <p:cNvSpPr>
            <a:spLocks noGrp="1"/>
          </p:cNvSpPr>
          <p:nvPr>
            <p:ph type="body" sz="quarter" idx="143"/>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6" name="Text Placeholder 5"/>
          <p:cNvSpPr>
            <a:spLocks noGrp="1"/>
          </p:cNvSpPr>
          <p:nvPr>
            <p:ph type="body" sz="quarter" idx="144"/>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7" name="Text Placeholder 5"/>
          <p:cNvSpPr>
            <a:spLocks noGrp="1"/>
          </p:cNvSpPr>
          <p:nvPr>
            <p:ph type="body" sz="quarter" idx="14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8" name="Text Placeholder 5"/>
          <p:cNvSpPr>
            <a:spLocks noGrp="1"/>
          </p:cNvSpPr>
          <p:nvPr>
            <p:ph type="body" sz="quarter" idx="14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9" name="Text Placeholder 5"/>
          <p:cNvSpPr>
            <a:spLocks noGrp="1"/>
          </p:cNvSpPr>
          <p:nvPr>
            <p:ph type="body" sz="quarter" idx="14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30" name="Text Placeholder 5"/>
          <p:cNvSpPr>
            <a:spLocks noGrp="1"/>
          </p:cNvSpPr>
          <p:nvPr>
            <p:ph type="body" sz="quarter" idx="14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31" name="Text Placeholder 5"/>
          <p:cNvSpPr>
            <a:spLocks noGrp="1"/>
          </p:cNvSpPr>
          <p:nvPr>
            <p:ph type="body" sz="quarter" idx="14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Tree>
    <p:extLst>
      <p:ext uri="{BB962C8B-B14F-4D97-AF65-F5344CB8AC3E}">
        <p14:creationId xmlns:p14="http://schemas.microsoft.com/office/powerpoint/2010/main" val="1640525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2" name="Title 1"/>
          <p:cNvSpPr>
            <a:spLocks noGrp="1"/>
          </p:cNvSpPr>
          <p:nvPr>
            <p:ph type="title"/>
          </p:nvPr>
        </p:nvSpPr>
        <p:spPr>
          <a:xfrm>
            <a:off x="16476552" y="923635"/>
            <a:ext cx="88901107" cy="2924831"/>
          </a:xfrm>
          <a:prstGeom prst="rect">
            <a:avLst/>
          </a:prstGeom>
        </p:spPr>
        <p:txBody>
          <a:bodyPr lIns="226698" tIns="113347" rIns="226698" bIns="113347" anchor="ctr" anchorCtr="0"/>
          <a:lstStyle>
            <a:lvl1pPr>
              <a:defRPr b="1"/>
            </a:lvl1pPr>
          </a:lstStyle>
          <a:p>
            <a:r>
              <a:rPr lang="en-US" dirty="0" smtClean="0"/>
              <a:t>Click to edit Master title style</a:t>
            </a:r>
            <a:endParaRPr lang="en-US" dirty="0"/>
          </a:p>
        </p:txBody>
      </p:sp>
      <p:sp>
        <p:nvSpPr>
          <p:cNvPr id="4" name="Text Placeholder 3"/>
          <p:cNvSpPr>
            <a:spLocks noGrp="1"/>
          </p:cNvSpPr>
          <p:nvPr>
            <p:ph type="body" sz="quarter" idx="10"/>
          </p:nvPr>
        </p:nvSpPr>
        <p:spPr>
          <a:xfrm>
            <a:off x="2511191" y="12130039"/>
            <a:ext cx="27930723"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2561606" y="10574712"/>
            <a:ext cx="27908679" cy="1858207"/>
          </a:xfrm>
          <a:prstGeom prst="rect">
            <a:avLst/>
          </a:prstGeom>
          <a:solidFill>
            <a:schemeClr val="accent5">
              <a:lumMod val="50000"/>
            </a:schemeClr>
          </a:solidFill>
        </p:spPr>
        <p:txBody>
          <a:bodyPr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 name="Text Placeholder 6"/>
          <p:cNvSpPr>
            <a:spLocks noGrp="1"/>
          </p:cNvSpPr>
          <p:nvPr>
            <p:ph type="body" sz="quarter" idx="12"/>
          </p:nvPr>
        </p:nvSpPr>
        <p:spPr>
          <a:xfrm>
            <a:off x="16507123" y="4002403"/>
            <a:ext cx="89096139" cy="2309077"/>
          </a:xfrm>
          <a:prstGeom prst="rect">
            <a:avLst/>
          </a:prstGeom>
        </p:spPr>
        <p:txBody>
          <a:bodyPr lIns="226698" tIns="113347" rIns="226698" bIns="113347" anchor="ctr" anchorCtr="0"/>
          <a:lstStyle>
            <a:lvl1pPr algn="ctr">
              <a:buNone/>
              <a:defRPr sz="178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4" name="Picture Placeholder 13"/>
          <p:cNvSpPr>
            <a:spLocks noGrp="1"/>
          </p:cNvSpPr>
          <p:nvPr>
            <p:ph type="pic" sz="quarter" idx="15"/>
          </p:nvPr>
        </p:nvSpPr>
        <p:spPr>
          <a:xfrm>
            <a:off x="2539560" y="2309077"/>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5" name="Text Placeholder 6"/>
          <p:cNvSpPr>
            <a:spLocks noGrp="1"/>
          </p:cNvSpPr>
          <p:nvPr>
            <p:ph type="body" sz="quarter" idx="16"/>
          </p:nvPr>
        </p:nvSpPr>
        <p:spPr>
          <a:xfrm>
            <a:off x="16507123" y="6619355"/>
            <a:ext cx="89096139" cy="2309077"/>
          </a:xfrm>
          <a:prstGeom prst="rect">
            <a:avLst/>
          </a:prstGeom>
        </p:spPr>
        <p:txBody>
          <a:bodyPr lIns="226698" tIns="113347" rIns="226698" bIns="113347" anchor="ctr" anchorCtr="0"/>
          <a:lstStyle>
            <a:lvl1pPr algn="ctr">
              <a:buNone/>
              <a:defRPr sz="135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8" name="Picture Placeholder 13"/>
          <p:cNvSpPr>
            <a:spLocks noGrp="1"/>
          </p:cNvSpPr>
          <p:nvPr>
            <p:ph type="pic" sz="quarter" idx="18"/>
          </p:nvPr>
        </p:nvSpPr>
        <p:spPr>
          <a:xfrm>
            <a:off x="107084671" y="2463016"/>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9" name="Text Placeholder 3"/>
          <p:cNvSpPr>
            <a:spLocks noGrp="1"/>
          </p:cNvSpPr>
          <p:nvPr>
            <p:ph type="body" sz="quarter" idx="19"/>
          </p:nvPr>
        </p:nvSpPr>
        <p:spPr>
          <a:xfrm>
            <a:off x="2506782" y="30139356"/>
            <a:ext cx="27935132"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0" name="Text Placeholder 5"/>
          <p:cNvSpPr>
            <a:spLocks noGrp="1"/>
          </p:cNvSpPr>
          <p:nvPr>
            <p:ph type="body" sz="quarter" idx="20"/>
          </p:nvPr>
        </p:nvSpPr>
        <p:spPr>
          <a:xfrm>
            <a:off x="2561606" y="28648895"/>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32180956" y="12114003"/>
            <a:ext cx="57545662"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32180958" y="10574712"/>
            <a:ext cx="57545666"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32180958" y="44067235"/>
            <a:ext cx="57545666"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32180954" y="42511908"/>
            <a:ext cx="57545666"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91441707" y="10574712"/>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91441707" y="12130039"/>
            <a:ext cx="27903518"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91425902" y="28770559"/>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91644519" y="30325886"/>
            <a:ext cx="2791749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91441707" y="51814188"/>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91441706" y="53369515"/>
            <a:ext cx="2791749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0" name="Text Placeholder 5"/>
          <p:cNvSpPr>
            <a:spLocks noGrp="1"/>
          </p:cNvSpPr>
          <p:nvPr>
            <p:ph type="body" sz="quarter" idx="9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1" name="Text Placeholder 3"/>
          <p:cNvSpPr>
            <a:spLocks noGrp="1"/>
          </p:cNvSpPr>
          <p:nvPr>
            <p:ph type="body" sz="quarter" idx="10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2" name="Text Placeholder 3"/>
          <p:cNvSpPr>
            <a:spLocks noGrp="1"/>
          </p:cNvSpPr>
          <p:nvPr>
            <p:ph type="body" sz="quarter" idx="116"/>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3" name="Text Placeholder 3"/>
          <p:cNvSpPr>
            <a:spLocks noGrp="1"/>
          </p:cNvSpPr>
          <p:nvPr>
            <p:ph type="body" sz="quarter" idx="11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4" name="Text Placeholder 3"/>
          <p:cNvSpPr>
            <a:spLocks noGrp="1"/>
          </p:cNvSpPr>
          <p:nvPr>
            <p:ph type="body" sz="quarter" idx="118"/>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5" name="Text Placeholder 3"/>
          <p:cNvSpPr>
            <a:spLocks noGrp="1"/>
          </p:cNvSpPr>
          <p:nvPr>
            <p:ph type="body" sz="quarter" idx="119"/>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6" name="Text Placeholder 3"/>
          <p:cNvSpPr>
            <a:spLocks noGrp="1"/>
          </p:cNvSpPr>
          <p:nvPr>
            <p:ph type="body" sz="quarter" idx="120"/>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7" name="Text Placeholder 3"/>
          <p:cNvSpPr>
            <a:spLocks noGrp="1"/>
          </p:cNvSpPr>
          <p:nvPr>
            <p:ph type="body" sz="quarter" idx="121"/>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8" name="Text Placeholder 3"/>
          <p:cNvSpPr>
            <a:spLocks noGrp="1"/>
          </p:cNvSpPr>
          <p:nvPr>
            <p:ph type="body" sz="quarter" idx="122"/>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9" name="Text Placeholder 3"/>
          <p:cNvSpPr>
            <a:spLocks noGrp="1"/>
          </p:cNvSpPr>
          <p:nvPr>
            <p:ph type="body" sz="quarter" idx="123"/>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1" name="Text Placeholder 3"/>
          <p:cNvSpPr>
            <a:spLocks noGrp="1"/>
          </p:cNvSpPr>
          <p:nvPr>
            <p:ph type="body" sz="quarter" idx="124"/>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2" name="Text Placeholder 3"/>
          <p:cNvSpPr>
            <a:spLocks noGrp="1"/>
          </p:cNvSpPr>
          <p:nvPr>
            <p:ph type="body" sz="quarter" idx="125"/>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3" name="Picture Placeholder 13"/>
          <p:cNvSpPr>
            <a:spLocks noGrp="1"/>
          </p:cNvSpPr>
          <p:nvPr>
            <p:ph type="pic" sz="quarter" idx="11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4" name="Picture Placeholder 13"/>
          <p:cNvSpPr>
            <a:spLocks noGrp="1"/>
          </p:cNvSpPr>
          <p:nvPr>
            <p:ph type="pic" sz="quarter" idx="126"/>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5" name="Picture Placeholder 13"/>
          <p:cNvSpPr>
            <a:spLocks noGrp="1"/>
          </p:cNvSpPr>
          <p:nvPr>
            <p:ph type="pic" sz="quarter" idx="127"/>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6" name="Picture Placeholder 13"/>
          <p:cNvSpPr>
            <a:spLocks noGrp="1"/>
          </p:cNvSpPr>
          <p:nvPr>
            <p:ph type="pic" sz="quarter" idx="128"/>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7" name="Picture Placeholder 13"/>
          <p:cNvSpPr>
            <a:spLocks noGrp="1"/>
          </p:cNvSpPr>
          <p:nvPr>
            <p:ph type="pic" sz="quarter" idx="129"/>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8" name="Picture Placeholder 13"/>
          <p:cNvSpPr>
            <a:spLocks noGrp="1"/>
          </p:cNvSpPr>
          <p:nvPr>
            <p:ph type="pic" sz="quarter" idx="130"/>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9" name="Picture Placeholder 13"/>
          <p:cNvSpPr>
            <a:spLocks noGrp="1"/>
          </p:cNvSpPr>
          <p:nvPr>
            <p:ph type="pic" sz="quarter" idx="131"/>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0" name="Picture Placeholder 13"/>
          <p:cNvSpPr>
            <a:spLocks noGrp="1"/>
          </p:cNvSpPr>
          <p:nvPr>
            <p:ph type="pic" sz="quarter" idx="132"/>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1" name="Picture Placeholder 13"/>
          <p:cNvSpPr>
            <a:spLocks noGrp="1"/>
          </p:cNvSpPr>
          <p:nvPr>
            <p:ph type="pic" sz="quarter" idx="133"/>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4"/>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3" name="Picture Placeholder 13"/>
          <p:cNvSpPr>
            <a:spLocks noGrp="1"/>
          </p:cNvSpPr>
          <p:nvPr>
            <p:ph type="pic" sz="quarter" idx="13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4" name="Text Placeholder 5"/>
          <p:cNvSpPr>
            <a:spLocks noGrp="1"/>
          </p:cNvSpPr>
          <p:nvPr>
            <p:ph type="body" sz="quarter" idx="13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5" name="Text Placeholder 5"/>
          <p:cNvSpPr>
            <a:spLocks noGrp="1"/>
          </p:cNvSpPr>
          <p:nvPr>
            <p:ph type="body" sz="quarter" idx="13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6" name="Text Placeholder 5"/>
          <p:cNvSpPr>
            <a:spLocks noGrp="1"/>
          </p:cNvSpPr>
          <p:nvPr>
            <p:ph type="body" sz="quarter" idx="13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7" name="Text Placeholder 5"/>
          <p:cNvSpPr>
            <a:spLocks noGrp="1"/>
          </p:cNvSpPr>
          <p:nvPr>
            <p:ph type="body" sz="quarter" idx="13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8" name="Text Placeholder 5"/>
          <p:cNvSpPr>
            <a:spLocks noGrp="1"/>
          </p:cNvSpPr>
          <p:nvPr>
            <p:ph type="body" sz="quarter" idx="140"/>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9" name="Text Placeholder 5"/>
          <p:cNvSpPr>
            <a:spLocks noGrp="1"/>
          </p:cNvSpPr>
          <p:nvPr>
            <p:ph type="body" sz="quarter" idx="141"/>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00" name="Text Placeholder 5"/>
          <p:cNvSpPr>
            <a:spLocks noGrp="1"/>
          </p:cNvSpPr>
          <p:nvPr>
            <p:ph type="body" sz="quarter" idx="142"/>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01" name="Text Placeholder 5"/>
          <p:cNvSpPr>
            <a:spLocks noGrp="1"/>
          </p:cNvSpPr>
          <p:nvPr>
            <p:ph type="body" sz="quarter" idx="143"/>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0" name="Text Placeholder 5"/>
          <p:cNvSpPr>
            <a:spLocks noGrp="1"/>
          </p:cNvSpPr>
          <p:nvPr>
            <p:ph type="body" sz="quarter" idx="144"/>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1" name="Text Placeholder 5"/>
          <p:cNvSpPr>
            <a:spLocks noGrp="1"/>
          </p:cNvSpPr>
          <p:nvPr>
            <p:ph type="body" sz="quarter" idx="14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2" name="Text Placeholder 5"/>
          <p:cNvSpPr>
            <a:spLocks noGrp="1"/>
          </p:cNvSpPr>
          <p:nvPr>
            <p:ph type="body" sz="quarter" idx="14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3" name="Text Placeholder 5"/>
          <p:cNvSpPr>
            <a:spLocks noGrp="1"/>
          </p:cNvSpPr>
          <p:nvPr>
            <p:ph type="body" sz="quarter" idx="14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4" name="Text Placeholder 5"/>
          <p:cNvSpPr>
            <a:spLocks noGrp="1"/>
          </p:cNvSpPr>
          <p:nvPr>
            <p:ph type="body" sz="quarter" idx="14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5" name="Text Placeholder 5"/>
          <p:cNvSpPr>
            <a:spLocks noGrp="1"/>
          </p:cNvSpPr>
          <p:nvPr>
            <p:ph type="body" sz="quarter" idx="14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Tree>
    <p:extLst>
      <p:ext uri="{BB962C8B-B14F-4D97-AF65-F5344CB8AC3E}">
        <p14:creationId xmlns:p14="http://schemas.microsoft.com/office/powerpoint/2010/main" val="3225173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ghlighted right column">
    <p:spTree>
      <p:nvGrpSpPr>
        <p:cNvPr id="1" name=""/>
        <p:cNvGrpSpPr/>
        <p:nvPr/>
      </p:nvGrpSpPr>
      <p:grpSpPr>
        <a:xfrm>
          <a:off x="0" y="0"/>
          <a:ext cx="0" cy="0"/>
          <a:chOff x="0" y="0"/>
          <a:chExt cx="0" cy="0"/>
        </a:xfrm>
      </p:grpSpPr>
      <p:sp>
        <p:nvSpPr>
          <p:cNvPr id="2" name="Title 1"/>
          <p:cNvSpPr>
            <a:spLocks noGrp="1"/>
          </p:cNvSpPr>
          <p:nvPr>
            <p:ph type="title"/>
          </p:nvPr>
        </p:nvSpPr>
        <p:spPr>
          <a:xfrm>
            <a:off x="16476552" y="923635"/>
            <a:ext cx="88901107" cy="2924831"/>
          </a:xfrm>
          <a:prstGeom prst="rect">
            <a:avLst/>
          </a:prstGeom>
        </p:spPr>
        <p:txBody>
          <a:bodyPr lIns="226698" tIns="113347" rIns="226698" bIns="113347" anchor="ctr" anchorCtr="0"/>
          <a:lstStyle>
            <a:lvl1pPr>
              <a:defRPr b="1"/>
            </a:lvl1pPr>
          </a:lstStyle>
          <a:p>
            <a:r>
              <a:rPr lang="en-US" dirty="0" smtClean="0"/>
              <a:t>Click to edit Master title style</a:t>
            </a:r>
            <a:endParaRPr lang="en-US" dirty="0"/>
          </a:p>
        </p:txBody>
      </p:sp>
      <p:sp>
        <p:nvSpPr>
          <p:cNvPr id="4" name="Text Placeholder 3"/>
          <p:cNvSpPr>
            <a:spLocks noGrp="1"/>
          </p:cNvSpPr>
          <p:nvPr>
            <p:ph type="body" sz="quarter" idx="10"/>
          </p:nvPr>
        </p:nvSpPr>
        <p:spPr>
          <a:xfrm>
            <a:off x="2511191" y="12130039"/>
            <a:ext cx="27930723"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2561606" y="10574712"/>
            <a:ext cx="27908679" cy="1858207"/>
          </a:xfrm>
          <a:prstGeom prst="rect">
            <a:avLst/>
          </a:prstGeom>
          <a:solidFill>
            <a:schemeClr val="accent5">
              <a:lumMod val="50000"/>
            </a:schemeClr>
          </a:solidFill>
        </p:spPr>
        <p:txBody>
          <a:bodyPr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7" name="Text Placeholder 6"/>
          <p:cNvSpPr>
            <a:spLocks noGrp="1"/>
          </p:cNvSpPr>
          <p:nvPr>
            <p:ph type="body" sz="quarter" idx="12"/>
          </p:nvPr>
        </p:nvSpPr>
        <p:spPr>
          <a:xfrm>
            <a:off x="16507123" y="4002403"/>
            <a:ext cx="89096139" cy="2309077"/>
          </a:xfrm>
          <a:prstGeom prst="rect">
            <a:avLst/>
          </a:prstGeom>
        </p:spPr>
        <p:txBody>
          <a:bodyPr lIns="226698" tIns="113347" rIns="226698" bIns="113347" anchor="ctr" anchorCtr="0"/>
          <a:lstStyle>
            <a:lvl1pPr algn="ctr">
              <a:buNone/>
              <a:defRPr sz="178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4" name="Picture Placeholder 13"/>
          <p:cNvSpPr>
            <a:spLocks noGrp="1"/>
          </p:cNvSpPr>
          <p:nvPr>
            <p:ph type="pic" sz="quarter" idx="15"/>
          </p:nvPr>
        </p:nvSpPr>
        <p:spPr>
          <a:xfrm>
            <a:off x="2539560" y="2309077"/>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5" name="Text Placeholder 6"/>
          <p:cNvSpPr>
            <a:spLocks noGrp="1"/>
          </p:cNvSpPr>
          <p:nvPr>
            <p:ph type="body" sz="quarter" idx="16"/>
          </p:nvPr>
        </p:nvSpPr>
        <p:spPr>
          <a:xfrm>
            <a:off x="16507123" y="6619355"/>
            <a:ext cx="89096139" cy="2309077"/>
          </a:xfrm>
          <a:prstGeom prst="rect">
            <a:avLst/>
          </a:prstGeom>
        </p:spPr>
        <p:txBody>
          <a:bodyPr lIns="226698" tIns="113347" rIns="226698" bIns="113347" anchor="ctr" anchorCtr="0"/>
          <a:lstStyle>
            <a:lvl1pPr algn="ctr">
              <a:buNone/>
              <a:defRPr sz="135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p:txBody>
      </p:sp>
      <p:sp>
        <p:nvSpPr>
          <p:cNvPr id="18" name="Picture Placeholder 13"/>
          <p:cNvSpPr>
            <a:spLocks noGrp="1"/>
          </p:cNvSpPr>
          <p:nvPr>
            <p:ph type="pic" sz="quarter" idx="18"/>
          </p:nvPr>
        </p:nvSpPr>
        <p:spPr>
          <a:xfrm>
            <a:off x="107084671" y="2463016"/>
            <a:ext cx="12274528" cy="5079970"/>
          </a:xfrm>
          <a:prstGeom prst="rect">
            <a:avLst/>
          </a:prstGeom>
        </p:spPr>
        <p:txBody>
          <a:bodyPr lIns="226698" tIns="113347" rIns="226698" bIns="113347" anchor="ctr"/>
          <a:lstStyle>
            <a:lvl1pPr algn="ctr">
              <a:buNone/>
              <a:defRPr sz="10000">
                <a:solidFill>
                  <a:schemeClr val="bg1"/>
                </a:solidFill>
              </a:defRPr>
            </a:lvl1pPr>
          </a:lstStyle>
          <a:p>
            <a:pPr lvl="0"/>
            <a:r>
              <a:rPr lang="en-US" noProof="0" dirty="0" smtClean="0"/>
              <a:t>Click icon to add picture</a:t>
            </a:r>
            <a:endParaRPr lang="en-US" noProof="0" dirty="0"/>
          </a:p>
        </p:txBody>
      </p:sp>
      <p:sp>
        <p:nvSpPr>
          <p:cNvPr id="19" name="Text Placeholder 3"/>
          <p:cNvSpPr>
            <a:spLocks noGrp="1"/>
          </p:cNvSpPr>
          <p:nvPr>
            <p:ph type="body" sz="quarter" idx="19"/>
          </p:nvPr>
        </p:nvSpPr>
        <p:spPr>
          <a:xfrm>
            <a:off x="2506782" y="30139356"/>
            <a:ext cx="27935132"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0" name="Text Placeholder 5"/>
          <p:cNvSpPr>
            <a:spLocks noGrp="1"/>
          </p:cNvSpPr>
          <p:nvPr>
            <p:ph type="body" sz="quarter" idx="20"/>
          </p:nvPr>
        </p:nvSpPr>
        <p:spPr>
          <a:xfrm>
            <a:off x="2561606" y="28648895"/>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32180963" y="12114003"/>
            <a:ext cx="5754565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32180958" y="10574712"/>
            <a:ext cx="57545666"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32180958" y="30139356"/>
            <a:ext cx="5754565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32180963" y="28649653"/>
            <a:ext cx="57545666"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32180958" y="47422109"/>
            <a:ext cx="57545657"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32180958" y="48977438"/>
            <a:ext cx="5754565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91425902" y="10574712"/>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91411921" y="12130039"/>
            <a:ext cx="2791749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91441707" y="57092094"/>
            <a:ext cx="2790351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91441706" y="58647423"/>
            <a:ext cx="27917497" cy="2083274"/>
          </a:xfrm>
          <a:prstGeom prst="rect">
            <a:avLst/>
          </a:prstGeom>
        </p:spPr>
        <p:txBody>
          <a:bodyPr wrap="square" lIns="566743" tIns="566743" rIns="566743" bIns="566743">
            <a:spAutoFit/>
          </a:bodyPr>
          <a:lstStyle>
            <a:lvl1pPr marL="850114" indent="-850114">
              <a:buNone/>
              <a:defRPr sz="610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0" name="Text Placeholder 5"/>
          <p:cNvSpPr>
            <a:spLocks noGrp="1"/>
          </p:cNvSpPr>
          <p:nvPr>
            <p:ph type="body" sz="quarter" idx="9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61" name="Text Placeholder 3"/>
          <p:cNvSpPr>
            <a:spLocks noGrp="1"/>
          </p:cNvSpPr>
          <p:nvPr>
            <p:ph type="body" sz="quarter" idx="10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2" name="Text Placeholder 3"/>
          <p:cNvSpPr>
            <a:spLocks noGrp="1"/>
          </p:cNvSpPr>
          <p:nvPr>
            <p:ph type="body" sz="quarter" idx="116"/>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3" name="Text Placeholder 3"/>
          <p:cNvSpPr>
            <a:spLocks noGrp="1"/>
          </p:cNvSpPr>
          <p:nvPr>
            <p:ph type="body" sz="quarter" idx="117"/>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4" name="Text Placeholder 3"/>
          <p:cNvSpPr>
            <a:spLocks noGrp="1"/>
          </p:cNvSpPr>
          <p:nvPr>
            <p:ph type="body" sz="quarter" idx="118"/>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5" name="Text Placeholder 3"/>
          <p:cNvSpPr>
            <a:spLocks noGrp="1"/>
          </p:cNvSpPr>
          <p:nvPr>
            <p:ph type="body" sz="quarter" idx="119"/>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6" name="Text Placeholder 3"/>
          <p:cNvSpPr>
            <a:spLocks noGrp="1"/>
          </p:cNvSpPr>
          <p:nvPr>
            <p:ph type="body" sz="quarter" idx="120"/>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7" name="Text Placeholder 3"/>
          <p:cNvSpPr>
            <a:spLocks noGrp="1"/>
          </p:cNvSpPr>
          <p:nvPr>
            <p:ph type="body" sz="quarter" idx="121"/>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8" name="Text Placeholder 3"/>
          <p:cNvSpPr>
            <a:spLocks noGrp="1"/>
          </p:cNvSpPr>
          <p:nvPr>
            <p:ph type="body" sz="quarter" idx="122"/>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69" name="Text Placeholder 3"/>
          <p:cNvSpPr>
            <a:spLocks noGrp="1"/>
          </p:cNvSpPr>
          <p:nvPr>
            <p:ph type="body" sz="quarter" idx="123"/>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1" name="Text Placeholder 3"/>
          <p:cNvSpPr>
            <a:spLocks noGrp="1"/>
          </p:cNvSpPr>
          <p:nvPr>
            <p:ph type="body" sz="quarter" idx="124"/>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2" name="Text Placeholder 3"/>
          <p:cNvSpPr>
            <a:spLocks noGrp="1"/>
          </p:cNvSpPr>
          <p:nvPr>
            <p:ph type="body" sz="quarter" idx="125"/>
          </p:nvPr>
        </p:nvSpPr>
        <p:spPr>
          <a:xfrm>
            <a:off x="-28875668" y="47685131"/>
            <a:ext cx="27930723" cy="2083274"/>
          </a:xfrm>
          <a:prstGeom prst="rect">
            <a:avLst/>
          </a:prstGeom>
        </p:spPr>
        <p:txBody>
          <a:bodyPr wrap="square" lIns="566743" tIns="566743" rIns="566743" bIns="566743">
            <a:spAutoFit/>
          </a:bodyPr>
          <a:lstStyle>
            <a:lvl1pPr marL="0" indent="0">
              <a:buNone/>
              <a:defRPr sz="6100" baseline="0">
                <a:latin typeface="Trebuchet MS" pitchFamily="34" charset="0"/>
              </a:defRPr>
            </a:lvl1pPr>
            <a:lvl2pPr marL="3683828" indent="-1416857">
              <a:defRPr sz="6100">
                <a:latin typeface="Trebuchet MS" pitchFamily="34" charset="0"/>
              </a:defRPr>
            </a:lvl2pPr>
            <a:lvl3pPr marL="5100685" indent="-1416857">
              <a:defRPr sz="6100">
                <a:latin typeface="Trebuchet MS" pitchFamily="34" charset="0"/>
              </a:defRPr>
            </a:lvl3pPr>
            <a:lvl4pPr marL="6659229" indent="-1558545">
              <a:defRPr sz="6100">
                <a:latin typeface="Trebuchet MS" pitchFamily="34" charset="0"/>
              </a:defRPr>
            </a:lvl4pPr>
            <a:lvl5pPr marL="7792715" indent="-1133485">
              <a:defRPr sz="6100">
                <a:latin typeface="Trebuchet MS" pitchFamily="34" charset="0"/>
              </a:defRPr>
            </a:lvl5pPr>
          </a:lstStyle>
          <a:p>
            <a:pPr lvl="0"/>
            <a:r>
              <a:rPr lang="en-US" dirty="0" smtClean="0"/>
              <a:t>Click to edit Master text styles</a:t>
            </a:r>
          </a:p>
        </p:txBody>
      </p:sp>
      <p:sp>
        <p:nvSpPr>
          <p:cNvPr id="73" name="Picture Placeholder 13"/>
          <p:cNvSpPr>
            <a:spLocks noGrp="1"/>
          </p:cNvSpPr>
          <p:nvPr>
            <p:ph type="pic" sz="quarter" idx="11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4" name="Picture Placeholder 13"/>
          <p:cNvSpPr>
            <a:spLocks noGrp="1"/>
          </p:cNvSpPr>
          <p:nvPr>
            <p:ph type="pic" sz="quarter" idx="126"/>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5" name="Picture Placeholder 13"/>
          <p:cNvSpPr>
            <a:spLocks noGrp="1"/>
          </p:cNvSpPr>
          <p:nvPr>
            <p:ph type="pic" sz="quarter" idx="127"/>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6" name="Picture Placeholder 13"/>
          <p:cNvSpPr>
            <a:spLocks noGrp="1"/>
          </p:cNvSpPr>
          <p:nvPr>
            <p:ph type="pic" sz="quarter" idx="128"/>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7" name="Picture Placeholder 13"/>
          <p:cNvSpPr>
            <a:spLocks noGrp="1"/>
          </p:cNvSpPr>
          <p:nvPr>
            <p:ph type="pic" sz="quarter" idx="129"/>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8" name="Picture Placeholder 13"/>
          <p:cNvSpPr>
            <a:spLocks noGrp="1"/>
          </p:cNvSpPr>
          <p:nvPr>
            <p:ph type="pic" sz="quarter" idx="130"/>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79" name="Picture Placeholder 13"/>
          <p:cNvSpPr>
            <a:spLocks noGrp="1"/>
          </p:cNvSpPr>
          <p:nvPr>
            <p:ph type="pic" sz="quarter" idx="131"/>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80" name="Picture Placeholder 13"/>
          <p:cNvSpPr>
            <a:spLocks noGrp="1"/>
          </p:cNvSpPr>
          <p:nvPr>
            <p:ph type="pic" sz="quarter" idx="132"/>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1" name="Picture Placeholder 13"/>
          <p:cNvSpPr>
            <a:spLocks noGrp="1"/>
          </p:cNvSpPr>
          <p:nvPr>
            <p:ph type="pic" sz="quarter" idx="133"/>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4"/>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3" name="Picture Placeholder 13"/>
          <p:cNvSpPr>
            <a:spLocks noGrp="1"/>
          </p:cNvSpPr>
          <p:nvPr>
            <p:ph type="pic" sz="quarter" idx="135"/>
          </p:nvPr>
        </p:nvSpPr>
        <p:spPr>
          <a:xfrm>
            <a:off x="-21653110" y="54876225"/>
            <a:ext cx="12510710" cy="7483081"/>
          </a:xfrm>
          <a:prstGeom prst="rect">
            <a:avLst/>
          </a:prstGeom>
          <a:solidFill>
            <a:schemeClr val="bg2"/>
          </a:solidFill>
          <a:ln>
            <a:solidFill>
              <a:schemeClr val="tx2"/>
            </a:solidFill>
          </a:ln>
          <a:effectLst/>
        </p:spPr>
        <p:txBody>
          <a:bodyPr lIns="226698" tIns="113347" rIns="226698" bIns="113347" anchor="ctr"/>
          <a:lstStyle>
            <a:lvl1pPr marL="0" indent="0" algn="ctr">
              <a:buNone/>
              <a:defRPr sz="10000" b="0" baseline="0">
                <a:solidFill>
                  <a:schemeClr val="tx2"/>
                </a:solidFill>
              </a:defRPr>
            </a:lvl1pPr>
          </a:lstStyle>
          <a:p>
            <a:pPr lvl="0"/>
            <a:r>
              <a:rPr lang="en-US" noProof="0" dirty="0" smtClean="0"/>
              <a:t>Click icon to add picture</a:t>
            </a:r>
            <a:endParaRPr lang="en-US" noProof="0" dirty="0"/>
          </a:p>
        </p:txBody>
      </p:sp>
      <p:sp>
        <p:nvSpPr>
          <p:cNvPr id="94" name="Text Placeholder 5"/>
          <p:cNvSpPr>
            <a:spLocks noGrp="1"/>
          </p:cNvSpPr>
          <p:nvPr>
            <p:ph type="body" sz="quarter" idx="13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5" name="Text Placeholder 5"/>
          <p:cNvSpPr>
            <a:spLocks noGrp="1"/>
          </p:cNvSpPr>
          <p:nvPr>
            <p:ph type="body" sz="quarter" idx="13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6" name="Text Placeholder 5"/>
          <p:cNvSpPr>
            <a:spLocks noGrp="1"/>
          </p:cNvSpPr>
          <p:nvPr>
            <p:ph type="body" sz="quarter" idx="13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7" name="Text Placeholder 5"/>
          <p:cNvSpPr>
            <a:spLocks noGrp="1"/>
          </p:cNvSpPr>
          <p:nvPr>
            <p:ph type="body" sz="quarter" idx="13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8" name="Text Placeholder 5"/>
          <p:cNvSpPr>
            <a:spLocks noGrp="1"/>
          </p:cNvSpPr>
          <p:nvPr>
            <p:ph type="body" sz="quarter" idx="140"/>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99" name="Text Placeholder 5"/>
          <p:cNvSpPr>
            <a:spLocks noGrp="1"/>
          </p:cNvSpPr>
          <p:nvPr>
            <p:ph type="body" sz="quarter" idx="141"/>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00" name="Text Placeholder 5"/>
          <p:cNvSpPr>
            <a:spLocks noGrp="1"/>
          </p:cNvSpPr>
          <p:nvPr>
            <p:ph type="body" sz="quarter" idx="142"/>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01" name="Text Placeholder 5"/>
          <p:cNvSpPr>
            <a:spLocks noGrp="1"/>
          </p:cNvSpPr>
          <p:nvPr>
            <p:ph type="body" sz="quarter" idx="143"/>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0" name="Text Placeholder 5"/>
          <p:cNvSpPr>
            <a:spLocks noGrp="1"/>
          </p:cNvSpPr>
          <p:nvPr>
            <p:ph type="body" sz="quarter" idx="144"/>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1" name="Text Placeholder 5"/>
          <p:cNvSpPr>
            <a:spLocks noGrp="1"/>
          </p:cNvSpPr>
          <p:nvPr>
            <p:ph type="body" sz="quarter" idx="145"/>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2" name="Text Placeholder 5"/>
          <p:cNvSpPr>
            <a:spLocks noGrp="1"/>
          </p:cNvSpPr>
          <p:nvPr>
            <p:ph type="body" sz="quarter" idx="146"/>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3" name="Text Placeholder 5"/>
          <p:cNvSpPr>
            <a:spLocks noGrp="1"/>
          </p:cNvSpPr>
          <p:nvPr>
            <p:ph type="body" sz="quarter" idx="147"/>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4" name="Text Placeholder 5"/>
          <p:cNvSpPr>
            <a:spLocks noGrp="1"/>
          </p:cNvSpPr>
          <p:nvPr>
            <p:ph type="body" sz="quarter" idx="148"/>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
        <p:nvSpPr>
          <p:cNvPr id="125" name="Text Placeholder 5"/>
          <p:cNvSpPr>
            <a:spLocks noGrp="1"/>
          </p:cNvSpPr>
          <p:nvPr>
            <p:ph type="body" sz="quarter" idx="149"/>
          </p:nvPr>
        </p:nvSpPr>
        <p:spPr>
          <a:xfrm>
            <a:off x="-28858033" y="39999410"/>
            <a:ext cx="27913088" cy="1858207"/>
          </a:xfrm>
          <a:prstGeom prst="rect">
            <a:avLst/>
          </a:prstGeom>
          <a:solidFill>
            <a:schemeClr val="accent5">
              <a:lumMod val="50000"/>
            </a:schemeClr>
          </a:solidFill>
        </p:spPr>
        <p:txBody>
          <a:bodyPr wrap="square" lIns="226698" tIns="226698" rIns="226698" bIns="226698" anchor="ctr" anchorCtr="0">
            <a:spAutoFit/>
          </a:bodyPr>
          <a:lstStyle>
            <a:lvl1pPr algn="ctr">
              <a:buNone/>
              <a:defRPr sz="9100" b="1" baseline="0">
                <a:solidFill>
                  <a:schemeClr val="bg1"/>
                </a:solidFill>
              </a:defRPr>
            </a:lvl1pPr>
          </a:lstStyle>
          <a:p>
            <a:pPr lvl="0"/>
            <a:r>
              <a:rPr lang="en-US" dirty="0" smtClean="0"/>
              <a:t>Click to edit Master text styles</a:t>
            </a:r>
          </a:p>
        </p:txBody>
      </p:sp>
    </p:spTree>
    <p:extLst>
      <p:ext uri="{BB962C8B-B14F-4D97-AF65-F5344CB8AC3E}">
        <p14:creationId xmlns:p14="http://schemas.microsoft.com/office/powerpoint/2010/main" val="1898496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29" name="Rectangle 28"/>
          <p:cNvSpPr/>
          <p:nvPr/>
        </p:nvSpPr>
        <p:spPr>
          <a:xfrm>
            <a:off x="-8533211" y="-25654"/>
            <a:ext cx="8246003"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p>
            <a:pPr algn="ctr" defTabSz="10881463" fontAlgn="auto">
              <a:spcBef>
                <a:spcPts val="0"/>
              </a:spcBef>
              <a:spcAft>
                <a:spcPts val="0"/>
              </a:spcAft>
              <a:defRPr/>
            </a:pPr>
            <a:r>
              <a:rPr lang="en-US" sz="10800" b="1" dirty="0">
                <a:solidFill>
                  <a:schemeClr val="bg1"/>
                </a:solidFill>
                <a:latin typeface="Trebuchet MS" pitchFamily="34" charset="0"/>
              </a:rPr>
              <a:t>QUICK DESIGN GUIDE</a:t>
            </a:r>
          </a:p>
          <a:p>
            <a:pPr algn="ctr" defTabSz="10881463" fontAlgn="auto">
              <a:spcBef>
                <a:spcPts val="0"/>
              </a:spcBef>
              <a:spcAft>
                <a:spcPts val="0"/>
              </a:spcAft>
              <a:defRPr/>
            </a:pPr>
            <a:r>
              <a:rPr lang="en-US" sz="10000" b="1" dirty="0">
                <a:solidFill>
                  <a:srgbClr val="FFFF00"/>
                </a:solidFill>
                <a:latin typeface="Trebuchet MS" pitchFamily="34" charset="0"/>
              </a:rPr>
              <a:t>(--THIS SECTION DOES NOT PRINT--)</a:t>
            </a:r>
          </a:p>
          <a:p>
            <a:pPr algn="ctr" defTabSz="10881463" fontAlgn="auto">
              <a:spcBef>
                <a:spcPts val="0"/>
              </a:spcBef>
              <a:spcAft>
                <a:spcPts val="0"/>
              </a:spcAft>
              <a:defRPr/>
            </a:pPr>
            <a:endParaRPr lang="en-US" sz="7800" b="1" dirty="0">
              <a:latin typeface="Trebuchet MS" pitchFamily="34" charset="0"/>
            </a:endParaRPr>
          </a:p>
          <a:p>
            <a:pPr defTabSz="10882253" fontAlgn="auto">
              <a:spcBef>
                <a:spcPts val="0"/>
              </a:spcBef>
              <a:spcAft>
                <a:spcPts val="0"/>
              </a:spcAft>
              <a:defRPr/>
            </a:pPr>
            <a:r>
              <a:rPr lang="en-US" sz="7800" dirty="0">
                <a:latin typeface="Trebuchet MS" pitchFamily="34" charset="0"/>
              </a:rPr>
              <a:t>This PowerPoint 2007 template produces a 36”x56” professional  poster. It will save you valuable time placing titles, subtitles, text, and graphics.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Use it to create your presentation. Then send it to </a:t>
            </a:r>
            <a:r>
              <a:rPr lang="en-US" sz="7800" b="1" dirty="0">
                <a:latin typeface="Trebuchet MS" pitchFamily="34" charset="0"/>
              </a:rPr>
              <a:t>PosterPresentations.com</a:t>
            </a:r>
            <a:r>
              <a:rPr lang="en-US" sz="7800" dirty="0">
                <a:latin typeface="Trebuchet MS" pitchFamily="34" charset="0"/>
              </a:rPr>
              <a:t> for premium quality, same day affordable printing.</a:t>
            </a:r>
            <a:br>
              <a:rPr lang="en-US" sz="7800" dirty="0">
                <a:latin typeface="Trebuchet MS" pitchFamily="34" charset="0"/>
              </a:rPr>
            </a:b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We provide a series of </a:t>
            </a:r>
            <a:r>
              <a:rPr lang="en-US" sz="7800" b="1" dirty="0">
                <a:latin typeface="Trebuchet MS" pitchFamily="34" charset="0"/>
              </a:rPr>
              <a:t>online tutorials</a:t>
            </a:r>
            <a:r>
              <a:rPr lang="en-US" sz="7800" dirty="0">
                <a:latin typeface="Trebuchet MS" pitchFamily="34" charset="0"/>
              </a:rPr>
              <a:t> that will guide you through the poster design process and answer your poster production questions.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View our online tutorials at:</a:t>
            </a:r>
            <a:br>
              <a:rPr lang="en-US" sz="7800" dirty="0">
                <a:latin typeface="Trebuchet MS" pitchFamily="34" charset="0"/>
              </a:rPr>
            </a:br>
            <a:r>
              <a:rPr lang="en-US" sz="7800" dirty="0">
                <a:solidFill>
                  <a:srgbClr val="FFFF00"/>
                </a:solidFill>
                <a:latin typeface="Trebuchet MS" pitchFamily="34" charset="0"/>
              </a:rPr>
              <a:t> http://bit.ly/Poster_creation_help </a:t>
            </a:r>
            <a:r>
              <a:rPr lang="en-US" sz="7800" dirty="0">
                <a:latin typeface="Trebuchet MS" pitchFamily="34" charset="0"/>
              </a:rPr>
              <a:t/>
            </a:r>
            <a:br>
              <a:rPr lang="en-US" sz="7800" dirty="0">
                <a:latin typeface="Trebuchet MS" pitchFamily="34" charset="0"/>
              </a:rPr>
            </a:br>
            <a:r>
              <a:rPr lang="en-US" sz="7800" dirty="0">
                <a:latin typeface="Trebuchet MS" pitchFamily="34" charset="0"/>
              </a:rPr>
              <a:t>(copy and paste the link into your web browser).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For assistance and to order your printed poster</a:t>
            </a:r>
            <a:r>
              <a:rPr lang="en-US" sz="7800" dirty="0">
                <a:solidFill>
                  <a:schemeClr val="bg1"/>
                </a:solidFill>
                <a:latin typeface="Trebuchet MS" pitchFamily="34" charset="0"/>
              </a:rPr>
              <a:t> call </a:t>
            </a:r>
            <a:r>
              <a:rPr lang="en-US" sz="7800" b="1" dirty="0">
                <a:solidFill>
                  <a:srgbClr val="FFFF00"/>
                </a:solidFill>
                <a:latin typeface="Trebuchet MS" pitchFamily="34" charset="0"/>
              </a:rPr>
              <a:t>PosterPresentations.com</a:t>
            </a:r>
            <a:r>
              <a:rPr lang="en-US" sz="7800" dirty="0">
                <a:solidFill>
                  <a:srgbClr val="FFFF00"/>
                </a:solidFill>
                <a:latin typeface="Trebuchet MS" pitchFamily="34" charset="0"/>
              </a:rPr>
              <a:t> </a:t>
            </a:r>
            <a:r>
              <a:rPr lang="en-US" sz="7800" dirty="0">
                <a:latin typeface="Trebuchet MS" pitchFamily="34" charset="0"/>
              </a:rPr>
              <a:t>at </a:t>
            </a:r>
            <a:r>
              <a:rPr lang="en-US" sz="10000" b="1" dirty="0">
                <a:solidFill>
                  <a:srgbClr val="FFFF00"/>
                </a:solidFill>
                <a:latin typeface="Trebuchet MS" pitchFamily="34" charset="0"/>
              </a:rPr>
              <a:t>1.866.649.3004</a:t>
            </a:r>
          </a:p>
          <a:p>
            <a:pPr defTabSz="10882253" fontAlgn="auto">
              <a:spcBef>
                <a:spcPts val="0"/>
              </a:spcBef>
              <a:spcAft>
                <a:spcPts val="0"/>
              </a:spcAft>
              <a:defRPr/>
            </a:pPr>
            <a:endParaRPr lang="en-US" sz="10000" b="1" dirty="0">
              <a:solidFill>
                <a:srgbClr val="FFFF00"/>
              </a:solidFill>
              <a:latin typeface="Trebuchet MS" pitchFamily="34" charset="0"/>
            </a:endParaRPr>
          </a:p>
          <a:p>
            <a:pPr defTabSz="10882253" fontAlgn="auto">
              <a:spcBef>
                <a:spcPts val="0"/>
              </a:spcBef>
              <a:spcAft>
                <a:spcPts val="0"/>
              </a:spcAft>
              <a:defRPr/>
            </a:pPr>
            <a:endParaRPr lang="en-US" sz="10000" b="1" dirty="0">
              <a:solidFill>
                <a:srgbClr val="FFFF00"/>
              </a:solidFill>
              <a:latin typeface="Trebuchet MS" pitchFamily="34" charset="0"/>
            </a:endParaRPr>
          </a:p>
          <a:p>
            <a:pPr algn="ctr" defTabSz="10881463" fontAlgn="auto">
              <a:spcBef>
                <a:spcPts val="0"/>
              </a:spcBef>
              <a:spcAft>
                <a:spcPts val="0"/>
              </a:spcAft>
              <a:defRPr/>
            </a:pPr>
            <a:r>
              <a:rPr lang="en-US" sz="10800" b="1" dirty="0">
                <a:solidFill>
                  <a:schemeClr val="bg1"/>
                </a:solidFill>
                <a:latin typeface="Trebuchet MS" pitchFamily="34" charset="0"/>
              </a:rPr>
              <a:t>Object Placeholders</a:t>
            </a: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r>
              <a:rPr lang="en-US" sz="7800" dirty="0">
                <a:latin typeface="Trebuchet MS" pitchFamily="34" charset="0"/>
              </a:rPr>
              <a:t>Use the placeholders provided below to add new elements to your poster: Drag a placeholder onto the poster area, size it, and click it to edit.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Section Header placeholder</a:t>
            </a:r>
          </a:p>
          <a:p>
            <a:pPr defTabSz="10882253" fontAlgn="auto">
              <a:spcBef>
                <a:spcPts val="0"/>
              </a:spcBef>
              <a:spcAft>
                <a:spcPts val="0"/>
              </a:spcAft>
              <a:defRPr/>
            </a:pPr>
            <a:r>
              <a:rPr lang="en-US" sz="7800" dirty="0">
                <a:latin typeface="Trebuchet MS" pitchFamily="34" charset="0"/>
              </a:rPr>
              <a:t>Use section headers to separate topics or concepts within your presentation.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Text placeholder</a:t>
            </a:r>
          </a:p>
          <a:p>
            <a:pPr defTabSz="10882253" fontAlgn="auto">
              <a:spcBef>
                <a:spcPts val="0"/>
              </a:spcBef>
              <a:spcAft>
                <a:spcPts val="0"/>
              </a:spcAft>
              <a:defRPr/>
            </a:pPr>
            <a:r>
              <a:rPr lang="en-US" sz="7800" dirty="0">
                <a:latin typeface="Trebuchet MS" pitchFamily="34" charset="0"/>
              </a:rPr>
              <a:t>Move this preformatted text placeholder to the poster to add a new body of text.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Picture placeholder</a:t>
            </a:r>
          </a:p>
          <a:p>
            <a:pPr defTabSz="10882253" fontAlgn="auto">
              <a:spcBef>
                <a:spcPts val="0"/>
              </a:spcBef>
              <a:spcAft>
                <a:spcPts val="0"/>
              </a:spcAft>
              <a:defRPr/>
            </a:pPr>
            <a:r>
              <a:rPr lang="en-US" sz="7800" dirty="0">
                <a:latin typeface="Trebuchet MS" pitchFamily="34" charset="0"/>
              </a:rPr>
              <a:t>Move this graphic placeholder onto your poster, size it first, and then click it to add a picture to the poster.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7800" b="1" dirty="0">
              <a:solidFill>
                <a:schemeClr val="bg1"/>
              </a:solidFill>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algn="ctr" defTabSz="10881463" fontAlgn="auto">
              <a:spcBef>
                <a:spcPts val="0"/>
              </a:spcBef>
              <a:spcAft>
                <a:spcPts val="0"/>
              </a:spcAft>
              <a:defRPr/>
            </a:pPr>
            <a:endParaRPr lang="en-US" sz="10800" b="1" dirty="0">
              <a:latin typeface="Trebuchet MS" pitchFamily="34" charset="0"/>
            </a:endParaRPr>
          </a:p>
        </p:txBody>
      </p:sp>
      <p:sp>
        <p:nvSpPr>
          <p:cNvPr id="7" name="Rectangle 36"/>
          <p:cNvSpPr>
            <a:spLocks noChangeArrowheads="1"/>
          </p:cNvSpPr>
          <p:nvPr/>
        </p:nvSpPr>
        <p:spPr bwMode="auto">
          <a:xfrm>
            <a:off x="4" y="0"/>
            <a:ext cx="35999738" cy="6298649"/>
          </a:xfrm>
          <a:prstGeom prst="rect">
            <a:avLst/>
          </a:prstGeom>
          <a:solidFill>
            <a:schemeClr val="accent5">
              <a:lumMod val="75000"/>
            </a:schemeClr>
          </a:solidFill>
          <a:ln w="9525">
            <a:solidFill>
              <a:schemeClr val="tx1"/>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9" name="Rectangle 9"/>
          <p:cNvSpPr>
            <a:spLocks noChangeArrowheads="1"/>
          </p:cNvSpPr>
          <p:nvPr/>
        </p:nvSpPr>
        <p:spPr bwMode="auto">
          <a:xfrm>
            <a:off x="4" y="6308273"/>
            <a:ext cx="35999738" cy="198837"/>
          </a:xfrm>
          <a:prstGeom prst="rect">
            <a:avLst/>
          </a:prstGeom>
          <a:solidFill>
            <a:schemeClr val="accent5">
              <a:lumMod val="50000"/>
            </a:schemeClr>
          </a:solidFill>
          <a:ln w="152400">
            <a:no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0" name="Text Box 14"/>
          <p:cNvSpPr txBox="1">
            <a:spLocks noChangeArrowheads="1"/>
          </p:cNvSpPr>
          <p:nvPr/>
        </p:nvSpPr>
        <p:spPr bwMode="auto">
          <a:xfrm>
            <a:off x="672684" y="42304219"/>
            <a:ext cx="2063390" cy="1988917"/>
          </a:xfrm>
          <a:prstGeom prst="rect">
            <a:avLst/>
          </a:prstGeom>
          <a:noFill/>
          <a:ln w="9525">
            <a:noFill/>
            <a:miter lim="800000"/>
            <a:headEnd/>
            <a:tailEnd/>
          </a:ln>
          <a:effectLst/>
        </p:spPr>
        <p:txBody>
          <a:bodyPr lIns="226268" tIns="113113" rIns="226268" bIns="113113">
            <a:spAutoFit/>
          </a:bodyPr>
          <a:lstStyle/>
          <a:p>
            <a:pPr defTabSz="10881463" eaLnBrk="0" fontAlgn="auto" hangingPunct="0">
              <a:lnSpc>
                <a:spcPct val="65000"/>
              </a:lnSpc>
              <a:spcBef>
                <a:spcPct val="50000"/>
              </a:spcBef>
              <a:spcAft>
                <a:spcPts val="0"/>
              </a:spcAft>
              <a:defRPr/>
            </a:pPr>
            <a:r>
              <a:rPr lang="en-US" sz="1300" b="1" dirty="0">
                <a:solidFill>
                  <a:schemeClr val="bg1">
                    <a:lumMod val="75000"/>
                  </a:schemeClr>
                </a:solidFill>
                <a:cs typeface="+mn-cs"/>
              </a:rPr>
              <a:t>RESEARCH POSTER PRESENTATION </a:t>
            </a:r>
            <a:r>
              <a:rPr lang="en-US" sz="1300" b="1" dirty="0">
                <a:solidFill>
                  <a:schemeClr val="bg1">
                    <a:lumMod val="75000"/>
                  </a:schemeClr>
                </a:solidFill>
                <a:cs typeface="+mn-cs"/>
              </a:rPr>
              <a:t>DESIGN © </a:t>
            </a:r>
            <a:r>
              <a:rPr lang="en-US" sz="1300" b="1" dirty="0">
                <a:solidFill>
                  <a:schemeClr val="bg1">
                    <a:lumMod val="75000"/>
                  </a:schemeClr>
                </a:solidFill>
                <a:cs typeface="+mn-cs"/>
              </a:rPr>
              <a:t>2011</a:t>
            </a:r>
            <a:endParaRPr lang="en-US" sz="1300" b="1" dirty="0">
              <a:solidFill>
                <a:schemeClr val="bg1">
                  <a:lumMod val="75000"/>
                </a:schemeClr>
              </a:solidFill>
              <a:cs typeface="+mn-cs"/>
            </a:endParaRPr>
          </a:p>
          <a:p>
            <a:pPr defTabSz="10881463" eaLnBrk="0" fontAlgn="auto" hangingPunct="0">
              <a:lnSpc>
                <a:spcPct val="65000"/>
              </a:lnSpc>
              <a:spcBef>
                <a:spcPct val="50000"/>
              </a:spcBef>
              <a:spcAft>
                <a:spcPts val="0"/>
              </a:spcAft>
              <a:defRPr/>
            </a:pPr>
            <a:r>
              <a:rPr lang="en-US" sz="2600" b="1" dirty="0">
                <a:solidFill>
                  <a:schemeClr val="bg1">
                    <a:lumMod val="75000"/>
                  </a:schemeClr>
                </a:solidFill>
                <a:cs typeface="+mn-cs"/>
              </a:rPr>
              <a:t>www.PosterPresentations.com</a:t>
            </a:r>
          </a:p>
        </p:txBody>
      </p:sp>
      <p:sp>
        <p:nvSpPr>
          <p:cNvPr id="15" name="Rectangle 35"/>
          <p:cNvSpPr>
            <a:spLocks noChangeArrowheads="1"/>
          </p:cNvSpPr>
          <p:nvPr/>
        </p:nvSpPr>
        <p:spPr bwMode="auto">
          <a:xfrm>
            <a:off x="27001694" y="6901575"/>
            <a:ext cx="8249781"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6" name="Rectangle 33"/>
          <p:cNvSpPr>
            <a:spLocks noChangeArrowheads="1"/>
          </p:cNvSpPr>
          <p:nvPr/>
        </p:nvSpPr>
        <p:spPr bwMode="auto">
          <a:xfrm>
            <a:off x="9500669" y="6901575"/>
            <a:ext cx="8249784"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7" name="Rectangle 33"/>
          <p:cNvSpPr>
            <a:spLocks noChangeArrowheads="1"/>
          </p:cNvSpPr>
          <p:nvPr/>
        </p:nvSpPr>
        <p:spPr bwMode="auto">
          <a:xfrm>
            <a:off x="18249291" y="6901575"/>
            <a:ext cx="8249781"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25" name="Rectangle 33"/>
          <p:cNvSpPr>
            <a:spLocks noChangeArrowheads="1"/>
          </p:cNvSpPr>
          <p:nvPr/>
        </p:nvSpPr>
        <p:spPr bwMode="auto">
          <a:xfrm>
            <a:off x="755824" y="6901575"/>
            <a:ext cx="8249784"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20" name="Rectangle 19"/>
          <p:cNvSpPr/>
          <p:nvPr/>
        </p:nvSpPr>
        <p:spPr>
          <a:xfrm>
            <a:off x="36271834" y="2"/>
            <a:ext cx="8242225"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lvl1pPr>
              <a:defRPr sz="9800">
                <a:solidFill>
                  <a:schemeClr val="tx1"/>
                </a:solidFill>
                <a:latin typeface="Calibri" pitchFamily="34" charset="0"/>
                <a:cs typeface="Arial" charset="0"/>
              </a:defRPr>
            </a:lvl1pPr>
            <a:lvl2pPr marL="742950" indent="-285750">
              <a:defRPr sz="9800">
                <a:solidFill>
                  <a:schemeClr val="tx1"/>
                </a:solidFill>
                <a:latin typeface="Calibri" pitchFamily="34" charset="0"/>
                <a:cs typeface="Arial" charset="0"/>
              </a:defRPr>
            </a:lvl2pPr>
            <a:lvl3pPr marL="1143000" indent="-228600">
              <a:defRPr sz="9800">
                <a:solidFill>
                  <a:schemeClr val="tx1"/>
                </a:solidFill>
                <a:latin typeface="Calibri" pitchFamily="34" charset="0"/>
                <a:cs typeface="Arial" charset="0"/>
              </a:defRPr>
            </a:lvl3pPr>
            <a:lvl4pPr marL="1600200" indent="-228600">
              <a:defRPr sz="9800">
                <a:solidFill>
                  <a:schemeClr val="tx1"/>
                </a:solidFill>
                <a:latin typeface="Calibri" pitchFamily="34" charset="0"/>
                <a:cs typeface="Arial" charset="0"/>
              </a:defRPr>
            </a:lvl4pPr>
            <a:lvl5pPr marL="2057400" indent="-228600">
              <a:defRPr sz="9800">
                <a:solidFill>
                  <a:schemeClr val="tx1"/>
                </a:solidFill>
                <a:latin typeface="Calibri" pitchFamily="34" charset="0"/>
                <a:cs typeface="Arial" charset="0"/>
              </a:defRPr>
            </a:lvl5pPr>
            <a:lvl6pPr marL="2514600" indent="-228600" defTabSz="5014913" fontAlgn="base">
              <a:spcBef>
                <a:spcPct val="0"/>
              </a:spcBef>
              <a:spcAft>
                <a:spcPct val="0"/>
              </a:spcAft>
              <a:defRPr sz="9800">
                <a:solidFill>
                  <a:schemeClr val="tx1"/>
                </a:solidFill>
                <a:latin typeface="Calibri" pitchFamily="34" charset="0"/>
                <a:cs typeface="Arial" charset="0"/>
              </a:defRPr>
            </a:lvl6pPr>
            <a:lvl7pPr marL="2971800" indent="-228600" defTabSz="5014913" fontAlgn="base">
              <a:spcBef>
                <a:spcPct val="0"/>
              </a:spcBef>
              <a:spcAft>
                <a:spcPct val="0"/>
              </a:spcAft>
              <a:defRPr sz="9800">
                <a:solidFill>
                  <a:schemeClr val="tx1"/>
                </a:solidFill>
                <a:latin typeface="Calibri" pitchFamily="34" charset="0"/>
                <a:cs typeface="Arial" charset="0"/>
              </a:defRPr>
            </a:lvl7pPr>
            <a:lvl8pPr marL="3429000" indent="-228600" defTabSz="5014913" fontAlgn="base">
              <a:spcBef>
                <a:spcPct val="0"/>
              </a:spcBef>
              <a:spcAft>
                <a:spcPct val="0"/>
              </a:spcAft>
              <a:defRPr sz="9800">
                <a:solidFill>
                  <a:schemeClr val="tx1"/>
                </a:solidFill>
                <a:latin typeface="Calibri" pitchFamily="34" charset="0"/>
                <a:cs typeface="Arial" charset="0"/>
              </a:defRPr>
            </a:lvl8pPr>
            <a:lvl9pPr marL="3886200" indent="-228600" defTabSz="5014913" fontAlgn="base">
              <a:spcBef>
                <a:spcPct val="0"/>
              </a:spcBef>
              <a:spcAft>
                <a:spcPct val="0"/>
              </a:spcAft>
              <a:defRPr sz="9800">
                <a:solidFill>
                  <a:schemeClr val="tx1"/>
                </a:solidFill>
                <a:latin typeface="Calibri" pitchFamily="34" charset="0"/>
                <a:cs typeface="Arial" charset="0"/>
              </a:defRPr>
            </a:lvl9pPr>
          </a:lstStyle>
          <a:p>
            <a:pPr algn="ctr">
              <a:lnSpc>
                <a:spcPts val="10413"/>
              </a:lnSpc>
            </a:pPr>
            <a:r>
              <a:rPr lang="en-US" altLang="en-US" sz="10400" b="1">
                <a:solidFill>
                  <a:schemeClr val="bg1"/>
                </a:solidFill>
                <a:latin typeface="Trebuchet MS" pitchFamily="34" charset="0"/>
              </a:rPr>
              <a:t>QUICK TIPS</a:t>
            </a:r>
          </a:p>
          <a:p>
            <a:pPr algn="ctr">
              <a:lnSpc>
                <a:spcPts val="10413"/>
              </a:lnSpc>
            </a:pPr>
            <a:r>
              <a:rPr lang="en-US" altLang="en-US" sz="10400" b="1">
                <a:solidFill>
                  <a:srgbClr val="FFFF00"/>
                </a:solidFill>
                <a:latin typeface="Trebuchet MS" pitchFamily="34" charset="0"/>
              </a:rPr>
              <a:t>(--THIS SECTION DOES NOT PRINT--)</a:t>
            </a:r>
          </a:p>
          <a:p>
            <a:pPr>
              <a:lnSpc>
                <a:spcPts val="9111"/>
              </a:lnSpc>
            </a:pPr>
            <a:r>
              <a:rPr lang="en-US" altLang="en-US" sz="7800">
                <a:solidFill>
                  <a:srgbClr val="FFFFFF"/>
                </a:solidFill>
                <a:latin typeface="Trebuchet MS" pitchFamily="34" charset="0"/>
              </a:rPr>
              <a:t>This PowerPoint template requires basic PowerPoint (version 2007 or newer) skills. Below is a list of commonly asked questions specific to this template. </a:t>
            </a:r>
            <a:br>
              <a:rPr lang="en-US" altLang="en-US" sz="7800">
                <a:solidFill>
                  <a:srgbClr val="FFFFFF"/>
                </a:solidFill>
                <a:latin typeface="Trebuchet MS" pitchFamily="34" charset="0"/>
              </a:rPr>
            </a:br>
            <a:r>
              <a:rPr lang="en-US" altLang="en-US" sz="7800">
                <a:solidFill>
                  <a:srgbClr val="FFFFFF"/>
                </a:solidFill>
                <a:latin typeface="Trebuchet MS" pitchFamily="34" charset="0"/>
              </a:rPr>
              <a:t>If you are using an older version of PowerPoint some template features may not work properly.</a:t>
            </a:r>
            <a:endParaRPr lang="en-US" altLang="en-US" sz="10400" b="1">
              <a:solidFill>
                <a:srgbClr val="FFFF00"/>
              </a:solidFill>
              <a:latin typeface="Trebuchet MS" pitchFamily="34" charset="0"/>
            </a:endParaRPr>
          </a:p>
          <a:p>
            <a:pPr>
              <a:lnSpc>
                <a:spcPts val="9111"/>
              </a:lnSpc>
            </a:pPr>
            <a:endParaRPr lang="en-US" altLang="en-US" sz="10400" b="1">
              <a:solidFill>
                <a:srgbClr val="FFFF00"/>
              </a:solidFill>
              <a:latin typeface="Trebuchet MS" pitchFamily="34" charset="0"/>
            </a:endParaRPr>
          </a:p>
          <a:p>
            <a:pPr algn="ctr">
              <a:lnSpc>
                <a:spcPts val="9111"/>
              </a:lnSpc>
            </a:pPr>
            <a:r>
              <a:rPr lang="en-US" altLang="en-US" sz="10400" b="1">
                <a:solidFill>
                  <a:schemeClr val="bg1"/>
                </a:solidFill>
                <a:latin typeface="Trebuchet MS" pitchFamily="34" charset="0"/>
              </a:rPr>
              <a:t>Using the template</a:t>
            </a:r>
          </a:p>
          <a:p>
            <a:pPr>
              <a:lnSpc>
                <a:spcPts val="9111"/>
              </a:lnSpc>
            </a:pPr>
            <a:r>
              <a:rPr lang="en-US" altLang="en-US" sz="7800" b="1">
                <a:solidFill>
                  <a:srgbClr val="FFFF00"/>
                </a:solidFill>
                <a:latin typeface="Trebuchet MS" pitchFamily="34" charset="0"/>
              </a:rPr>
              <a:t>Verifying the quality of your graphics</a:t>
            </a:r>
          </a:p>
          <a:p>
            <a:pPr>
              <a:lnSpc>
                <a:spcPts val="9111"/>
              </a:lnSpc>
            </a:pPr>
            <a:r>
              <a:rPr lang="en-US" altLang="en-US" sz="7800">
                <a:solidFill>
                  <a:srgbClr val="FFFFFF"/>
                </a:solidFill>
                <a:latin typeface="Trebuchet MS"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7800">
                <a:solidFill>
                  <a:srgbClr val="FFFFFF"/>
                </a:solidFill>
                <a:latin typeface="Trebuchet MS" pitchFamily="34" charset="0"/>
              </a:rPr>
            </a:b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Using the placeholders</a:t>
            </a:r>
          </a:p>
          <a:p>
            <a:pPr>
              <a:lnSpc>
                <a:spcPts val="9111"/>
              </a:lnSpc>
            </a:pPr>
            <a:r>
              <a:rPr lang="en-US" altLang="en-US" sz="7800">
                <a:solidFill>
                  <a:srgbClr val="FFFFFF"/>
                </a:solidFill>
                <a:latin typeface="Trebuchet MS" pitchFamily="34" charset="0"/>
              </a:rPr>
              <a:t>To add text to this template click inside a placeholder and type in or paste your text. To move a placeholder, click on it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(to select it), place your cursor on its frame and your cursor will change to this symbol:         Then, click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and drag it to its new location where you can resize it as needed. Additional placeholders can be found on the left side of this template.</a:t>
            </a:r>
          </a:p>
          <a:p>
            <a:pPr>
              <a:lnSpc>
                <a:spcPts val="9111"/>
              </a:lnSpc>
            </a:pPr>
            <a:endParaRPr lang="en-US" altLang="en-US" sz="7800" b="1">
              <a:solidFill>
                <a:srgbClr val="FFFF00"/>
              </a:solidFill>
              <a:latin typeface="Trebuchet MS" pitchFamily="34" charset="0"/>
            </a:endParaRPr>
          </a:p>
          <a:p>
            <a:pPr>
              <a:lnSpc>
                <a:spcPts val="9111"/>
              </a:lnSpc>
            </a:pPr>
            <a:r>
              <a:rPr lang="en-US" altLang="en-US" sz="7800" b="1">
                <a:solidFill>
                  <a:srgbClr val="FFFF00"/>
                </a:solidFill>
                <a:latin typeface="Trebuchet MS" pitchFamily="34" charset="0"/>
              </a:rPr>
              <a:t>Modifying the layout</a:t>
            </a:r>
          </a:p>
          <a:p>
            <a:pPr>
              <a:lnSpc>
                <a:spcPts val="9111"/>
              </a:lnSpc>
            </a:pPr>
            <a:r>
              <a:rPr lang="en-US" altLang="en-US" sz="7800">
                <a:solidFill>
                  <a:srgbClr val="FFFFFF"/>
                </a:solidFill>
                <a:latin typeface="Trebuchet MS" pitchFamily="34" charset="0"/>
              </a:rPr>
              <a:t>This template has four</a:t>
            </a:r>
          </a:p>
          <a:p>
            <a:pPr>
              <a:lnSpc>
                <a:spcPts val="9111"/>
              </a:lnSpc>
            </a:pPr>
            <a:r>
              <a:rPr lang="en-US" altLang="en-US" sz="7800">
                <a:solidFill>
                  <a:srgbClr val="FFFFFF"/>
                </a:solidFill>
                <a:latin typeface="Trebuchet MS" pitchFamily="34" charset="0"/>
              </a:rPr>
              <a:t>different column layouts. </a:t>
            </a:r>
          </a:p>
          <a:p>
            <a:pPr>
              <a:lnSpc>
                <a:spcPts val="9111"/>
              </a:lnSpc>
            </a:pP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your mouse</a:t>
            </a:r>
          </a:p>
          <a:p>
            <a:pPr>
              <a:lnSpc>
                <a:spcPts val="9111"/>
              </a:lnSpc>
            </a:pPr>
            <a:r>
              <a:rPr lang="en-US" altLang="en-US" sz="7800">
                <a:solidFill>
                  <a:srgbClr val="FFFFFF"/>
                </a:solidFill>
                <a:latin typeface="Trebuchet MS" pitchFamily="34" charset="0"/>
              </a:rPr>
              <a:t>on the background and </a:t>
            </a:r>
          </a:p>
          <a:p>
            <a:pPr>
              <a:lnSpc>
                <a:spcPts val="9111"/>
              </a:lnSpc>
            </a:pPr>
            <a:r>
              <a:rPr lang="en-US" altLang="en-US" sz="7800">
                <a:solidFill>
                  <a:srgbClr val="FFFFFF"/>
                </a:solidFill>
                <a:latin typeface="Trebuchet MS" pitchFamily="34" charset="0"/>
              </a:rPr>
              <a:t>click on “Layout” to see </a:t>
            </a:r>
          </a:p>
          <a:p>
            <a:pPr>
              <a:lnSpc>
                <a:spcPts val="9111"/>
              </a:lnSpc>
            </a:pPr>
            <a:r>
              <a:rPr lang="en-US" altLang="en-US" sz="7800">
                <a:solidFill>
                  <a:srgbClr val="FFFFFF"/>
                </a:solidFill>
                <a:latin typeface="Trebuchet MS" pitchFamily="34" charset="0"/>
              </a:rPr>
              <a:t>the layout options.</a:t>
            </a:r>
          </a:p>
          <a:p>
            <a:pPr>
              <a:lnSpc>
                <a:spcPts val="9111"/>
              </a:lnSpc>
            </a:pPr>
            <a:r>
              <a:rPr lang="en-US" altLang="en-US" sz="7800">
                <a:solidFill>
                  <a:srgbClr val="FFFFFF"/>
                </a:solidFill>
                <a:latin typeface="Trebuchet MS" pitchFamily="34" charset="0"/>
              </a:rPr>
              <a:t>The columns in the provided layouts are fixed and cannot be moved but advanced users can modify any layout by going to VIEW and then SLIDE MASTER.</a:t>
            </a:r>
          </a:p>
          <a:p>
            <a:pPr>
              <a:lnSpc>
                <a:spcPts val="9111"/>
              </a:lnSpc>
            </a:pP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Importing text and graphics from external sources</a:t>
            </a:r>
          </a:p>
          <a:p>
            <a:pPr>
              <a:lnSpc>
                <a:spcPts val="9111"/>
              </a:lnSpc>
            </a:pPr>
            <a:r>
              <a:rPr lang="en-US" altLang="en-US" sz="7800" b="1" u="sng">
                <a:solidFill>
                  <a:srgbClr val="FFFFFF"/>
                </a:solidFill>
                <a:latin typeface="Trebuchet MS" pitchFamily="34" charset="0"/>
              </a:rPr>
              <a:t>TEXT: </a:t>
            </a:r>
            <a:r>
              <a:rPr lang="en-US" altLang="en-US" sz="7800">
                <a:solidFill>
                  <a:srgbClr val="FFFFFF"/>
                </a:solidFill>
                <a:latin typeface="Trebuchet MS" pitchFamily="34" charset="0"/>
              </a:rPr>
              <a:t>Paste or type your text into a pre-existing placeholder or drag in a new placeholder from the left side of the template. Move it anywhere as needed.</a:t>
            </a:r>
          </a:p>
          <a:p>
            <a:pPr>
              <a:lnSpc>
                <a:spcPts val="9111"/>
              </a:lnSpc>
            </a:pPr>
            <a:r>
              <a:rPr lang="en-US" altLang="en-US" sz="7800" b="1" u="sng">
                <a:solidFill>
                  <a:srgbClr val="FFFFFF"/>
                </a:solidFill>
                <a:latin typeface="Trebuchet MS" pitchFamily="34" charset="0"/>
              </a:rPr>
              <a:t>PHOTOS: </a:t>
            </a:r>
            <a:r>
              <a:rPr lang="en-US" altLang="en-US" sz="7800">
                <a:solidFill>
                  <a:srgbClr val="FFFFFF"/>
                </a:solidFill>
                <a:latin typeface="Trebuchet MS" pitchFamily="34" charset="0"/>
              </a:rPr>
              <a:t>Drag in a picture placeholder, size it </a:t>
            </a:r>
            <a:r>
              <a:rPr lang="en-US" altLang="en-US" sz="7800" u="sng">
                <a:solidFill>
                  <a:srgbClr val="FFFFFF"/>
                </a:solidFill>
                <a:latin typeface="Trebuchet MS" pitchFamily="34" charset="0"/>
              </a:rPr>
              <a:t>first</a:t>
            </a:r>
            <a:r>
              <a:rPr lang="en-US" altLang="en-US" sz="7800">
                <a:solidFill>
                  <a:srgbClr val="FFFFFF"/>
                </a:solidFill>
                <a:latin typeface="Trebuchet MS" pitchFamily="34" charset="0"/>
              </a:rPr>
              <a:t>, click in it and insert a photo from the menu.</a:t>
            </a:r>
          </a:p>
          <a:p>
            <a:pPr>
              <a:lnSpc>
                <a:spcPts val="9111"/>
              </a:lnSpc>
            </a:pPr>
            <a:r>
              <a:rPr lang="en-US" altLang="en-US" sz="7800" b="1" u="sng">
                <a:solidFill>
                  <a:srgbClr val="FFFFFF"/>
                </a:solidFill>
                <a:latin typeface="Trebuchet MS" pitchFamily="34" charset="0"/>
              </a:rPr>
              <a:t>TABLES: </a:t>
            </a:r>
            <a:r>
              <a:rPr lang="en-US" altLang="en-US" sz="7800">
                <a:solidFill>
                  <a:srgbClr val="FFFFFF"/>
                </a:solidFill>
                <a:latin typeface="Trebuchet MS" pitchFamily="34" charset="0"/>
              </a:rPr>
              <a:t>You can copy and paste a table from an external document onto this poster template. To make the text fit better in the cells of an imported table, </a:t>
            </a: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on the table, click FORMAT SHAPE  then click on TEXT BOX and change the INTERNAL MARGIN values to 0.25</a:t>
            </a:r>
          </a:p>
          <a:p>
            <a:pPr>
              <a:lnSpc>
                <a:spcPts val="9111"/>
              </a:lnSpc>
            </a:pPr>
            <a:endParaRPr lang="en-US" altLang="en-US" sz="7800">
              <a:solidFill>
                <a:srgbClr val="FFFFFF"/>
              </a:solidFill>
              <a:latin typeface="Trebuchet MS" pitchFamily="34" charset="0"/>
            </a:endParaRPr>
          </a:p>
          <a:p>
            <a:r>
              <a:rPr lang="en-US" altLang="en-US" sz="7800" b="1">
                <a:solidFill>
                  <a:srgbClr val="FFFF00"/>
                </a:solidFill>
                <a:latin typeface="Trebuchet MS" pitchFamily="34" charset="0"/>
              </a:rPr>
              <a:t>Modifying the color scheme</a:t>
            </a:r>
          </a:p>
          <a:p>
            <a:r>
              <a:rPr lang="en-US" altLang="en-US" sz="7800">
                <a:solidFill>
                  <a:srgbClr val="FFFFFF"/>
                </a:solidFill>
                <a:latin typeface="Trebuchet MS" pitchFamily="34" charset="0"/>
              </a:rPr>
              <a:t>To change the color scheme of this template go to the “Design” menu and click on “Colors”. You can choose from the provide color combinations or you can create your own.</a:t>
            </a: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gn="ctr">
              <a:lnSpc>
                <a:spcPts val="9111"/>
              </a:lnSpc>
            </a:pPr>
            <a:endParaRPr lang="en-US" altLang="en-US" sz="5200" b="1">
              <a:solidFill>
                <a:schemeClr val="bg1"/>
              </a:solidFill>
              <a:latin typeface="Trebuchet MS" pitchFamily="34" charset="0"/>
            </a:endParaRPr>
          </a:p>
          <a:p>
            <a:pPr>
              <a:lnSpc>
                <a:spcPts val="9111"/>
              </a:lnSpc>
            </a:pPr>
            <a:endParaRPr lang="en-US" altLang="en-US" sz="5200" b="1">
              <a:solidFill>
                <a:srgbClr val="FFFF00"/>
              </a:solidFill>
              <a:latin typeface="Trebuchet MS" pitchFamily="34" charset="0"/>
            </a:endParaRPr>
          </a:p>
          <a:p>
            <a:pPr algn="ctr">
              <a:lnSpc>
                <a:spcPts val="9111"/>
              </a:lnSpc>
            </a:pPr>
            <a:endParaRPr lang="en-US" altLang="en-US" sz="7800" b="1">
              <a:solidFill>
                <a:srgbClr val="FFFFFF"/>
              </a:solidFill>
              <a:latin typeface="Trebuchet MS" pitchFamily="34" charset="0"/>
            </a:endParaRPr>
          </a:p>
        </p:txBody>
      </p:sp>
      <p:sp>
        <p:nvSpPr>
          <p:cNvPr id="34" name="Rectangle 33"/>
          <p:cNvSpPr/>
          <p:nvPr/>
        </p:nvSpPr>
        <p:spPr>
          <a:xfrm>
            <a:off x="-8506762" y="31134061"/>
            <a:ext cx="8219551" cy="10198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6698" tIns="113347" rIns="226698" bIns="113347" anchor="ctr"/>
          <a:lstStyle/>
          <a:p>
            <a:pPr algn="ctr" defTabSz="10881463" fontAlgn="auto">
              <a:spcBef>
                <a:spcPts val="0"/>
              </a:spcBef>
              <a:spcAft>
                <a:spcPts val="0"/>
              </a:spcAft>
              <a:defRPr/>
            </a:pPr>
            <a:endParaRPr lang="en-US"/>
          </a:p>
        </p:txBody>
      </p:sp>
      <p:pic>
        <p:nvPicPr>
          <p:cNvPr id="103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7282" y="19976726"/>
            <a:ext cx="3888696" cy="40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71611" y="16189199"/>
            <a:ext cx="483725" cy="5772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36581720" y="40517894"/>
            <a:ext cx="7516638" cy="10231646"/>
          </a:xfrm>
          <a:prstGeom prst="rect">
            <a:avLst/>
          </a:prstGeom>
          <a:noFill/>
        </p:spPr>
        <p:txBody>
          <a:bodyPr lIns="226698" tIns="113347" rIns="226698" bIns="113347">
            <a:spAutoFit/>
          </a:bodyPr>
          <a:lstStyle/>
          <a:p>
            <a:pPr defTabSz="10881463" fontAlgn="auto">
              <a:lnSpc>
                <a:spcPts val="7810"/>
              </a:lnSpc>
              <a:spcBef>
                <a:spcPts val="0"/>
              </a:spcBef>
              <a:spcAft>
                <a:spcPts val="0"/>
              </a:spcAft>
              <a:defRPr/>
            </a:pPr>
            <a:r>
              <a:rPr lang="en-US" sz="8700" dirty="0">
                <a:solidFill>
                  <a:schemeClr val="bg1"/>
                </a:solidFill>
                <a:latin typeface="+mn-lt"/>
                <a:cs typeface="+mn-cs"/>
              </a:rPr>
              <a:t>© 2011 PosterPresentations.com</a:t>
            </a:r>
            <a:br>
              <a:rPr lang="en-US" sz="8700" dirty="0">
                <a:solidFill>
                  <a:schemeClr val="bg1"/>
                </a:solidFill>
                <a:latin typeface="+mn-lt"/>
                <a:cs typeface="+mn-cs"/>
              </a:rPr>
            </a:br>
            <a:r>
              <a:rPr lang="en-US" sz="8700" dirty="0">
                <a:solidFill>
                  <a:schemeClr val="bg1"/>
                </a:solidFill>
                <a:latin typeface="+mn-lt"/>
                <a:cs typeface="+mn-cs"/>
              </a:rPr>
              <a:t>    </a:t>
            </a:r>
            <a:r>
              <a:rPr lang="en-US" sz="7800" dirty="0">
                <a:solidFill>
                  <a:schemeClr val="bg1"/>
                </a:solidFill>
                <a:latin typeface="+mn-lt"/>
                <a:cs typeface="+mn-cs"/>
              </a:rPr>
              <a:t>2117 Fourth Street , Unit C</a:t>
            </a:r>
            <a:br>
              <a:rPr lang="en-US" sz="7800" dirty="0">
                <a:solidFill>
                  <a:schemeClr val="bg1"/>
                </a:solidFill>
                <a:latin typeface="+mn-lt"/>
                <a:cs typeface="+mn-cs"/>
              </a:rPr>
            </a:br>
            <a:r>
              <a:rPr lang="en-US" sz="7800" dirty="0">
                <a:solidFill>
                  <a:schemeClr val="bg1"/>
                </a:solidFill>
                <a:latin typeface="+mn-lt"/>
                <a:cs typeface="+mn-cs"/>
              </a:rPr>
              <a:t>    Berkeley  CA  94710</a:t>
            </a:r>
            <a:br>
              <a:rPr lang="en-US" sz="7800" dirty="0">
                <a:solidFill>
                  <a:schemeClr val="bg1"/>
                </a:solidFill>
                <a:latin typeface="+mn-lt"/>
                <a:cs typeface="+mn-cs"/>
              </a:rPr>
            </a:br>
            <a:r>
              <a:rPr lang="en-US" sz="7800" dirty="0">
                <a:solidFill>
                  <a:schemeClr val="bg1"/>
                </a:solidFill>
                <a:latin typeface="+mn-lt"/>
                <a:cs typeface="+mn-cs"/>
              </a:rPr>
              <a:t>    </a:t>
            </a:r>
            <a:r>
              <a:rPr lang="en-US" sz="7800" b="1" dirty="0">
                <a:solidFill>
                  <a:srgbClr val="FFFF00"/>
                </a:solidFill>
                <a:latin typeface="+mn-lt"/>
                <a:cs typeface="+mn-cs"/>
              </a:rPr>
              <a:t>posterpresenter@gmail.com</a:t>
            </a:r>
            <a:endParaRPr lang="en-US" sz="8700" b="1" dirty="0">
              <a:solidFill>
                <a:srgbClr val="FFFF00"/>
              </a:solidFill>
              <a:latin typeface="+mn-lt"/>
              <a:cs typeface="+mn-cs"/>
            </a:endParaRPr>
          </a:p>
        </p:txBody>
      </p:sp>
      <p:grpSp>
        <p:nvGrpSpPr>
          <p:cNvPr id="1039" name="Group 26"/>
          <p:cNvGrpSpPr>
            <a:grpSpLocks/>
          </p:cNvGrpSpPr>
          <p:nvPr/>
        </p:nvGrpSpPr>
        <p:grpSpPr bwMode="auto">
          <a:xfrm>
            <a:off x="-8166643" y="40886704"/>
            <a:ext cx="7573323" cy="7759225"/>
            <a:chOff x="44242388" y="28054064"/>
            <a:chExt cx="9771400" cy="5002573"/>
          </a:xfrm>
        </p:grpSpPr>
        <p:sp>
          <p:nvSpPr>
            <p:cNvPr id="28" name="Rounded Rectangle 27"/>
            <p:cNvSpPr/>
            <p:nvPr userDrawn="1"/>
          </p:nvSpPr>
          <p:spPr>
            <a:xfrm>
              <a:off x="44242388" y="28054064"/>
              <a:ext cx="9771400" cy="108966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388900" rtl="0" eaLnBrk="1" latinLnBrk="0" hangingPunct="1">
                <a:defRPr sz="8600" kern="1200">
                  <a:solidFill>
                    <a:schemeClr val="lt1"/>
                  </a:solidFill>
                  <a:latin typeface="+mn-lt"/>
                  <a:ea typeface="+mn-ea"/>
                  <a:cs typeface="+mn-cs"/>
                </a:defRPr>
              </a:lvl1pPr>
              <a:lvl2pPr marL="2194451" algn="l" defTabSz="4388900" rtl="0" eaLnBrk="1" latinLnBrk="0" hangingPunct="1">
                <a:defRPr sz="8600" kern="1200">
                  <a:solidFill>
                    <a:schemeClr val="lt1"/>
                  </a:solidFill>
                  <a:latin typeface="+mn-lt"/>
                  <a:ea typeface="+mn-ea"/>
                  <a:cs typeface="+mn-cs"/>
                </a:defRPr>
              </a:lvl2pPr>
              <a:lvl3pPr marL="4388900" algn="l" defTabSz="4388900" rtl="0" eaLnBrk="1" latinLnBrk="0" hangingPunct="1">
                <a:defRPr sz="8600" kern="1200">
                  <a:solidFill>
                    <a:schemeClr val="lt1"/>
                  </a:solidFill>
                  <a:latin typeface="+mn-lt"/>
                  <a:ea typeface="+mn-ea"/>
                  <a:cs typeface="+mn-cs"/>
                </a:defRPr>
              </a:lvl3pPr>
              <a:lvl4pPr marL="6583351" algn="l" defTabSz="4388900" rtl="0" eaLnBrk="1" latinLnBrk="0" hangingPunct="1">
                <a:defRPr sz="8600" kern="1200">
                  <a:solidFill>
                    <a:schemeClr val="lt1"/>
                  </a:solidFill>
                  <a:latin typeface="+mn-lt"/>
                  <a:ea typeface="+mn-ea"/>
                  <a:cs typeface="+mn-cs"/>
                </a:defRPr>
              </a:lvl4pPr>
              <a:lvl5pPr marL="8777801" algn="l" defTabSz="4388900" rtl="0" eaLnBrk="1" latinLnBrk="0" hangingPunct="1">
                <a:defRPr sz="8600" kern="1200">
                  <a:solidFill>
                    <a:schemeClr val="lt1"/>
                  </a:solidFill>
                  <a:latin typeface="+mn-lt"/>
                  <a:ea typeface="+mn-ea"/>
                  <a:cs typeface="+mn-cs"/>
                </a:defRPr>
              </a:lvl5pPr>
              <a:lvl6pPr marL="10972252" algn="l" defTabSz="4388900" rtl="0" eaLnBrk="1" latinLnBrk="0" hangingPunct="1">
                <a:defRPr sz="8600" kern="1200">
                  <a:solidFill>
                    <a:schemeClr val="lt1"/>
                  </a:solidFill>
                  <a:latin typeface="+mn-lt"/>
                  <a:ea typeface="+mn-ea"/>
                  <a:cs typeface="+mn-cs"/>
                </a:defRPr>
              </a:lvl6pPr>
              <a:lvl7pPr marL="13166703" algn="l" defTabSz="4388900" rtl="0" eaLnBrk="1" latinLnBrk="0" hangingPunct="1">
                <a:defRPr sz="8600" kern="1200">
                  <a:solidFill>
                    <a:schemeClr val="lt1"/>
                  </a:solidFill>
                  <a:latin typeface="+mn-lt"/>
                  <a:ea typeface="+mn-ea"/>
                  <a:cs typeface="+mn-cs"/>
                </a:defRPr>
              </a:lvl7pPr>
              <a:lvl8pPr marL="15361152" algn="l" defTabSz="4388900" rtl="0" eaLnBrk="1" latinLnBrk="0" hangingPunct="1">
                <a:defRPr sz="8600" kern="1200">
                  <a:solidFill>
                    <a:schemeClr val="lt1"/>
                  </a:solidFill>
                  <a:latin typeface="+mn-lt"/>
                  <a:ea typeface="+mn-ea"/>
                  <a:cs typeface="+mn-cs"/>
                </a:defRPr>
              </a:lvl8pPr>
              <a:lvl9pPr marL="17555603" algn="l" defTabSz="4388900" rtl="0" eaLnBrk="1" latinLnBrk="0" hangingPunct="1">
                <a:defRPr sz="8600" kern="1200">
                  <a:solidFill>
                    <a:schemeClr val="lt1"/>
                  </a:solidFill>
                  <a:latin typeface="+mn-lt"/>
                  <a:ea typeface="+mn-ea"/>
                  <a:cs typeface="+mn-cs"/>
                </a:defRPr>
              </a:lvl9pPr>
            </a:lstStyle>
            <a:p>
              <a:pPr algn="ctr" fontAlgn="auto">
                <a:spcBef>
                  <a:spcPts val="0"/>
                </a:spcBef>
                <a:spcAft>
                  <a:spcPts val="0"/>
                </a:spcAft>
                <a:defRPr/>
              </a:pPr>
              <a:endParaRPr lang="en-US"/>
            </a:p>
          </p:txBody>
        </p:sp>
        <p:pic>
          <p:nvPicPr>
            <p:cNvPr id="1044" name="Picture 32" descr="http://t2.gstatic.com/images?q=tbn:ANd9GcR4APHC6TT9w54M2zn_pvCiBxUNcspYPoVxirLRphBoJabfSvu7zw">
              <a:hlinkClick r:id="rId5"/>
            </p:cNvPr>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44341112" y="281266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Box 32"/>
            <p:cNvSpPr txBox="1"/>
            <p:nvPr userDrawn="1"/>
          </p:nvSpPr>
          <p:spPr>
            <a:xfrm>
              <a:off x="45344352" y="28155379"/>
              <a:ext cx="8669436" cy="4901258"/>
            </a:xfrm>
            <a:prstGeom prst="rect">
              <a:avLst/>
            </a:prstGeom>
            <a:noFill/>
          </p:spPr>
          <p:txBody>
            <a:bodyPr>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fontAlgn="auto">
                <a:spcBef>
                  <a:spcPts val="0"/>
                </a:spcBef>
                <a:spcAft>
                  <a:spcPts val="0"/>
                </a:spcAft>
                <a:defRPr/>
              </a:pPr>
              <a:r>
                <a:rPr lang="en-US" sz="6100" dirty="0" smtClean="0">
                  <a:solidFill>
                    <a:schemeClr val="tx2"/>
                  </a:solidFill>
                  <a:latin typeface="Trebuchet MS" pitchFamily="34" charset="0"/>
                </a:rPr>
                <a:t>Student discounts are available on our </a:t>
              </a:r>
              <a:r>
                <a:rPr lang="en-US" sz="6100" dirty="0" err="1" smtClean="0">
                  <a:solidFill>
                    <a:schemeClr val="tx2"/>
                  </a:solidFill>
                  <a:latin typeface="Trebuchet MS" pitchFamily="34" charset="0"/>
                </a:rPr>
                <a:t>Facebook</a:t>
              </a:r>
              <a:r>
                <a:rPr lang="en-US" sz="6100" dirty="0" smtClean="0">
                  <a:solidFill>
                    <a:schemeClr val="tx2"/>
                  </a:solidFill>
                  <a:latin typeface="Trebuchet MS" pitchFamily="34" charset="0"/>
                </a:rPr>
                <a:t> page. </a:t>
              </a:r>
            </a:p>
            <a:p>
              <a:pPr fontAlgn="auto">
                <a:spcBef>
                  <a:spcPts val="0"/>
                </a:spcBef>
                <a:spcAft>
                  <a:spcPts val="0"/>
                </a:spcAft>
                <a:defRPr/>
              </a:pPr>
              <a:r>
                <a:rPr lang="en-US" sz="6100" dirty="0" smtClean="0">
                  <a:solidFill>
                    <a:schemeClr val="tx2"/>
                  </a:solidFill>
                  <a:latin typeface="Trebuchet MS" pitchFamily="34" charset="0"/>
                </a:rPr>
                <a:t>Go to </a:t>
              </a:r>
              <a:r>
                <a:rPr lang="en-US" sz="6100" u="sng" dirty="0" smtClean="0">
                  <a:solidFill>
                    <a:schemeClr val="tx2"/>
                  </a:solidFill>
                  <a:latin typeface="Trebuchet MS" pitchFamily="34" charset="0"/>
                </a:rPr>
                <a:t>PosterPresentations.com</a:t>
              </a:r>
              <a:r>
                <a:rPr lang="en-US" sz="6100" dirty="0" smtClean="0">
                  <a:solidFill>
                    <a:schemeClr val="tx2"/>
                  </a:solidFill>
                  <a:latin typeface="Trebuchet MS" pitchFamily="34" charset="0"/>
                </a:rPr>
                <a:t> and click on the FB icon.</a:t>
              </a:r>
              <a:endParaRPr lang="en-US" sz="6100" dirty="0">
                <a:solidFill>
                  <a:schemeClr val="tx2"/>
                </a:solidFill>
                <a:latin typeface="Trebuchet MS" pitchFamily="34" charset="0"/>
              </a:endParaRPr>
            </a:p>
          </p:txBody>
        </p:sp>
      </p:grpSp>
      <p:cxnSp>
        <p:nvCxnSpPr>
          <p:cNvPr id="41" name="Straight Connector 40"/>
          <p:cNvCxnSpPr/>
          <p:nvPr/>
        </p:nvCxnSpPr>
        <p:spPr>
          <a:xfrm>
            <a:off x="122817083" y="8973334"/>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22817083" y="61876858"/>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8762753" y="26727572"/>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10879352" rtl="0" fontAlgn="base">
        <a:spcBef>
          <a:spcPct val="0"/>
        </a:spcBef>
        <a:spcAft>
          <a:spcPct val="0"/>
        </a:spcAft>
        <a:defRPr sz="21700" kern="1200">
          <a:solidFill>
            <a:schemeClr val="bg1"/>
          </a:solidFill>
          <a:latin typeface="Trebuchet MS" pitchFamily="34" charset="0"/>
          <a:ea typeface="+mj-ea"/>
          <a:cs typeface="+mj-cs"/>
        </a:defRPr>
      </a:lvl1pPr>
      <a:lvl2pPr algn="ctr" defTabSz="10879352" rtl="0" fontAlgn="base">
        <a:spcBef>
          <a:spcPct val="0"/>
        </a:spcBef>
        <a:spcAft>
          <a:spcPct val="0"/>
        </a:spcAft>
        <a:defRPr sz="21700">
          <a:solidFill>
            <a:schemeClr val="bg1"/>
          </a:solidFill>
          <a:latin typeface="Trebuchet MS" pitchFamily="34" charset="0"/>
        </a:defRPr>
      </a:lvl2pPr>
      <a:lvl3pPr algn="ctr" defTabSz="10879352" rtl="0" fontAlgn="base">
        <a:spcBef>
          <a:spcPct val="0"/>
        </a:spcBef>
        <a:spcAft>
          <a:spcPct val="0"/>
        </a:spcAft>
        <a:defRPr sz="21700">
          <a:solidFill>
            <a:schemeClr val="bg1"/>
          </a:solidFill>
          <a:latin typeface="Trebuchet MS" pitchFamily="34" charset="0"/>
        </a:defRPr>
      </a:lvl3pPr>
      <a:lvl4pPr algn="ctr" defTabSz="10879352" rtl="0" fontAlgn="base">
        <a:spcBef>
          <a:spcPct val="0"/>
        </a:spcBef>
        <a:spcAft>
          <a:spcPct val="0"/>
        </a:spcAft>
        <a:defRPr sz="21700">
          <a:solidFill>
            <a:schemeClr val="bg1"/>
          </a:solidFill>
          <a:latin typeface="Trebuchet MS" pitchFamily="34" charset="0"/>
        </a:defRPr>
      </a:lvl4pPr>
      <a:lvl5pPr algn="ctr" defTabSz="10879352" rtl="0" fontAlgn="base">
        <a:spcBef>
          <a:spcPct val="0"/>
        </a:spcBef>
        <a:spcAft>
          <a:spcPct val="0"/>
        </a:spcAft>
        <a:defRPr sz="21700">
          <a:solidFill>
            <a:schemeClr val="bg1"/>
          </a:solidFill>
          <a:latin typeface="Trebuchet MS" pitchFamily="34" charset="0"/>
        </a:defRPr>
      </a:lvl5pPr>
      <a:lvl6pPr marL="991850" algn="ctr" defTabSz="10879352" rtl="0" fontAlgn="base">
        <a:spcBef>
          <a:spcPct val="0"/>
        </a:spcBef>
        <a:spcAft>
          <a:spcPct val="0"/>
        </a:spcAft>
        <a:defRPr sz="21700">
          <a:solidFill>
            <a:schemeClr val="bg1"/>
          </a:solidFill>
          <a:latin typeface="Trebuchet MS" pitchFamily="34" charset="0"/>
        </a:defRPr>
      </a:lvl6pPr>
      <a:lvl7pPr marL="1983699" algn="ctr" defTabSz="10879352" rtl="0" fontAlgn="base">
        <a:spcBef>
          <a:spcPct val="0"/>
        </a:spcBef>
        <a:spcAft>
          <a:spcPct val="0"/>
        </a:spcAft>
        <a:defRPr sz="21700">
          <a:solidFill>
            <a:schemeClr val="bg1"/>
          </a:solidFill>
          <a:latin typeface="Trebuchet MS" pitchFamily="34" charset="0"/>
        </a:defRPr>
      </a:lvl7pPr>
      <a:lvl8pPr marL="2975549" algn="ctr" defTabSz="10879352" rtl="0" fontAlgn="base">
        <a:spcBef>
          <a:spcPct val="0"/>
        </a:spcBef>
        <a:spcAft>
          <a:spcPct val="0"/>
        </a:spcAft>
        <a:defRPr sz="21700">
          <a:solidFill>
            <a:schemeClr val="bg1"/>
          </a:solidFill>
          <a:latin typeface="Trebuchet MS" pitchFamily="34" charset="0"/>
        </a:defRPr>
      </a:lvl8pPr>
      <a:lvl9pPr marL="3967399" algn="ctr" defTabSz="10879352" rtl="0" fontAlgn="base">
        <a:spcBef>
          <a:spcPct val="0"/>
        </a:spcBef>
        <a:spcAft>
          <a:spcPct val="0"/>
        </a:spcAft>
        <a:defRPr sz="21700">
          <a:solidFill>
            <a:schemeClr val="bg1"/>
          </a:solidFill>
          <a:latin typeface="Trebuchet MS" pitchFamily="34" charset="0"/>
        </a:defRPr>
      </a:lvl9pPr>
    </p:titleStyle>
    <p:bodyStyle>
      <a:lvl1pPr marL="4077604" indent="-4077604" algn="l" defTabSz="10879352" rtl="0" fontAlgn="base">
        <a:spcBef>
          <a:spcPct val="20000"/>
        </a:spcBef>
        <a:spcAft>
          <a:spcPct val="0"/>
        </a:spcAft>
        <a:buFont typeface="Arial" charset="0"/>
        <a:buChar char="•"/>
        <a:defRPr sz="38200" kern="1200">
          <a:solidFill>
            <a:schemeClr val="tx1"/>
          </a:solidFill>
          <a:latin typeface="+mn-lt"/>
          <a:ea typeface="+mn-ea"/>
          <a:cs typeface="+mn-cs"/>
        </a:defRPr>
      </a:lvl1pPr>
      <a:lvl2pPr marL="8840550" indent="-3399153" algn="l" defTabSz="10879352" rtl="0" fontAlgn="base">
        <a:spcBef>
          <a:spcPct val="20000"/>
        </a:spcBef>
        <a:spcAft>
          <a:spcPct val="0"/>
        </a:spcAft>
        <a:buFont typeface="Arial" charset="0"/>
        <a:buChar char="–"/>
        <a:defRPr sz="33400" kern="1200">
          <a:solidFill>
            <a:schemeClr val="tx1"/>
          </a:solidFill>
          <a:latin typeface="+mn-lt"/>
          <a:ea typeface="+mn-ea"/>
          <a:cs typeface="+mn-cs"/>
        </a:defRPr>
      </a:lvl2pPr>
      <a:lvl3pPr marL="13600051" indent="-2717256" algn="l" defTabSz="10879352" rtl="0" fontAlgn="base">
        <a:spcBef>
          <a:spcPct val="20000"/>
        </a:spcBef>
        <a:spcAft>
          <a:spcPct val="0"/>
        </a:spcAft>
        <a:buFont typeface="Arial" charset="0"/>
        <a:buChar char="•"/>
        <a:defRPr sz="28600" kern="1200">
          <a:solidFill>
            <a:schemeClr val="tx1"/>
          </a:solidFill>
          <a:latin typeface="+mn-lt"/>
          <a:ea typeface="+mn-ea"/>
          <a:cs typeface="+mn-cs"/>
        </a:defRPr>
      </a:lvl3pPr>
      <a:lvl4pPr marL="19041449"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4pPr>
      <a:lvl5pPr marL="24482846"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5pPr>
      <a:lvl6pPr marL="29924027"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6pPr>
      <a:lvl7pPr marL="35364756"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7pPr>
      <a:lvl8pPr marL="40805490"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8pPr>
      <a:lvl9pPr marL="46246219"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9pPr>
    </p:bodyStyle>
    <p:otherStyle>
      <a:defPPr>
        <a:defRPr lang="en-US"/>
      </a:defPPr>
      <a:lvl1pPr marL="0" algn="l" defTabSz="10881463" rtl="0" eaLnBrk="1" latinLnBrk="0" hangingPunct="1">
        <a:defRPr sz="21300" kern="1200">
          <a:solidFill>
            <a:schemeClr val="tx1"/>
          </a:solidFill>
          <a:latin typeface="+mn-lt"/>
          <a:ea typeface="+mn-ea"/>
          <a:cs typeface="+mn-cs"/>
        </a:defRPr>
      </a:lvl1pPr>
      <a:lvl2pPr marL="5440734" algn="l" defTabSz="10881463" rtl="0" eaLnBrk="1" latinLnBrk="0" hangingPunct="1">
        <a:defRPr sz="21300" kern="1200">
          <a:solidFill>
            <a:schemeClr val="tx1"/>
          </a:solidFill>
          <a:latin typeface="+mn-lt"/>
          <a:ea typeface="+mn-ea"/>
          <a:cs typeface="+mn-cs"/>
        </a:defRPr>
      </a:lvl2pPr>
      <a:lvl3pPr marL="10881463" algn="l" defTabSz="10881463" rtl="0" eaLnBrk="1" latinLnBrk="0" hangingPunct="1">
        <a:defRPr sz="21300" kern="1200">
          <a:solidFill>
            <a:schemeClr val="tx1"/>
          </a:solidFill>
          <a:latin typeface="+mn-lt"/>
          <a:ea typeface="+mn-ea"/>
          <a:cs typeface="+mn-cs"/>
        </a:defRPr>
      </a:lvl3pPr>
      <a:lvl4pPr marL="16322197" algn="l" defTabSz="10881463" rtl="0" eaLnBrk="1" latinLnBrk="0" hangingPunct="1">
        <a:defRPr sz="21300" kern="1200">
          <a:solidFill>
            <a:schemeClr val="tx1"/>
          </a:solidFill>
          <a:latin typeface="+mn-lt"/>
          <a:ea typeface="+mn-ea"/>
          <a:cs typeface="+mn-cs"/>
        </a:defRPr>
      </a:lvl4pPr>
      <a:lvl5pPr marL="21762926" algn="l" defTabSz="10881463" rtl="0" eaLnBrk="1" latinLnBrk="0" hangingPunct="1">
        <a:defRPr sz="21300" kern="1200">
          <a:solidFill>
            <a:schemeClr val="tx1"/>
          </a:solidFill>
          <a:latin typeface="+mn-lt"/>
          <a:ea typeface="+mn-ea"/>
          <a:cs typeface="+mn-cs"/>
        </a:defRPr>
      </a:lvl5pPr>
      <a:lvl6pPr marL="27203660" algn="l" defTabSz="10881463" rtl="0" eaLnBrk="1" latinLnBrk="0" hangingPunct="1">
        <a:defRPr sz="21300" kern="1200">
          <a:solidFill>
            <a:schemeClr val="tx1"/>
          </a:solidFill>
          <a:latin typeface="+mn-lt"/>
          <a:ea typeface="+mn-ea"/>
          <a:cs typeface="+mn-cs"/>
        </a:defRPr>
      </a:lvl6pPr>
      <a:lvl7pPr marL="32644394" algn="l" defTabSz="10881463" rtl="0" eaLnBrk="1" latinLnBrk="0" hangingPunct="1">
        <a:defRPr sz="21300" kern="1200">
          <a:solidFill>
            <a:schemeClr val="tx1"/>
          </a:solidFill>
          <a:latin typeface="+mn-lt"/>
          <a:ea typeface="+mn-ea"/>
          <a:cs typeface="+mn-cs"/>
        </a:defRPr>
      </a:lvl7pPr>
      <a:lvl8pPr marL="38085123" algn="l" defTabSz="10881463" rtl="0" eaLnBrk="1" latinLnBrk="0" hangingPunct="1">
        <a:defRPr sz="21300" kern="1200">
          <a:solidFill>
            <a:schemeClr val="tx1"/>
          </a:solidFill>
          <a:latin typeface="+mn-lt"/>
          <a:ea typeface="+mn-ea"/>
          <a:cs typeface="+mn-cs"/>
        </a:defRPr>
      </a:lvl8pPr>
      <a:lvl9pPr marL="43525857" algn="l" defTabSz="10881463" rtl="0" eaLnBrk="1" latinLnBrk="0" hangingPunct="1">
        <a:defRPr sz="213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4" y="0"/>
            <a:ext cx="35999738" cy="6298649"/>
          </a:xfrm>
          <a:prstGeom prst="rect">
            <a:avLst/>
          </a:prstGeom>
          <a:solidFill>
            <a:schemeClr val="accent5">
              <a:lumMod val="75000"/>
            </a:schemeClr>
          </a:solidFill>
          <a:ln w="9525">
            <a:solidFill>
              <a:schemeClr val="tx1"/>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8" name="Rectangle 33"/>
          <p:cNvSpPr>
            <a:spLocks noChangeArrowheads="1"/>
          </p:cNvSpPr>
          <p:nvPr/>
        </p:nvSpPr>
        <p:spPr bwMode="auto">
          <a:xfrm>
            <a:off x="748262" y="6901575"/>
            <a:ext cx="11144577"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9" name="Rectangle 9"/>
          <p:cNvSpPr>
            <a:spLocks noChangeArrowheads="1"/>
          </p:cNvSpPr>
          <p:nvPr/>
        </p:nvSpPr>
        <p:spPr bwMode="auto">
          <a:xfrm>
            <a:off x="4" y="6308273"/>
            <a:ext cx="35999738" cy="198837"/>
          </a:xfrm>
          <a:prstGeom prst="rect">
            <a:avLst/>
          </a:prstGeom>
          <a:solidFill>
            <a:schemeClr val="accent5">
              <a:lumMod val="50000"/>
            </a:schemeClr>
          </a:solidFill>
          <a:ln w="152400">
            <a:no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0" name="Text Box 14"/>
          <p:cNvSpPr txBox="1">
            <a:spLocks noChangeArrowheads="1"/>
          </p:cNvSpPr>
          <p:nvPr/>
        </p:nvSpPr>
        <p:spPr bwMode="auto">
          <a:xfrm>
            <a:off x="672684" y="42304219"/>
            <a:ext cx="2063390" cy="1988917"/>
          </a:xfrm>
          <a:prstGeom prst="rect">
            <a:avLst/>
          </a:prstGeom>
          <a:noFill/>
          <a:ln w="9525">
            <a:noFill/>
            <a:miter lim="800000"/>
            <a:headEnd/>
            <a:tailEnd/>
          </a:ln>
          <a:effectLst/>
        </p:spPr>
        <p:txBody>
          <a:bodyPr lIns="226268" tIns="113113" rIns="226268" bIns="113113">
            <a:spAutoFit/>
          </a:bodyPr>
          <a:lstStyle/>
          <a:p>
            <a:pPr defTabSz="10881463" eaLnBrk="0" fontAlgn="auto" hangingPunct="0">
              <a:lnSpc>
                <a:spcPct val="65000"/>
              </a:lnSpc>
              <a:spcBef>
                <a:spcPct val="50000"/>
              </a:spcBef>
              <a:spcAft>
                <a:spcPts val="0"/>
              </a:spcAft>
              <a:defRPr/>
            </a:pPr>
            <a:r>
              <a:rPr lang="en-US" sz="1300" b="1" dirty="0">
                <a:solidFill>
                  <a:schemeClr val="bg1">
                    <a:lumMod val="75000"/>
                  </a:schemeClr>
                </a:solidFill>
                <a:cs typeface="+mn-cs"/>
              </a:rPr>
              <a:t>RESEARCH POSTER PRESENTATION </a:t>
            </a:r>
            <a:r>
              <a:rPr lang="en-US" sz="1300" b="1" dirty="0">
                <a:solidFill>
                  <a:schemeClr val="bg1">
                    <a:lumMod val="75000"/>
                  </a:schemeClr>
                </a:solidFill>
                <a:cs typeface="+mn-cs"/>
              </a:rPr>
              <a:t>DESIGN © </a:t>
            </a:r>
            <a:r>
              <a:rPr lang="en-US" sz="1300" b="1" dirty="0">
                <a:solidFill>
                  <a:schemeClr val="bg1">
                    <a:lumMod val="75000"/>
                  </a:schemeClr>
                </a:solidFill>
                <a:cs typeface="+mn-cs"/>
              </a:rPr>
              <a:t>2011</a:t>
            </a:r>
            <a:endParaRPr lang="en-US" sz="1300" b="1" dirty="0">
              <a:solidFill>
                <a:schemeClr val="bg1">
                  <a:lumMod val="75000"/>
                </a:schemeClr>
              </a:solidFill>
              <a:cs typeface="+mn-cs"/>
            </a:endParaRPr>
          </a:p>
          <a:p>
            <a:pPr defTabSz="10881463" eaLnBrk="0" fontAlgn="auto" hangingPunct="0">
              <a:lnSpc>
                <a:spcPct val="65000"/>
              </a:lnSpc>
              <a:spcBef>
                <a:spcPct val="50000"/>
              </a:spcBef>
              <a:spcAft>
                <a:spcPts val="0"/>
              </a:spcAft>
              <a:defRPr/>
            </a:pPr>
            <a:r>
              <a:rPr lang="en-US" sz="2600" b="1" dirty="0">
                <a:solidFill>
                  <a:schemeClr val="bg1">
                    <a:lumMod val="75000"/>
                  </a:schemeClr>
                </a:solidFill>
                <a:cs typeface="+mn-cs"/>
              </a:rPr>
              <a:t>www.PosterPresentations.com</a:t>
            </a:r>
          </a:p>
        </p:txBody>
      </p:sp>
      <p:sp>
        <p:nvSpPr>
          <p:cNvPr id="18" name="Rectangle 33"/>
          <p:cNvSpPr>
            <a:spLocks noChangeArrowheads="1"/>
          </p:cNvSpPr>
          <p:nvPr/>
        </p:nvSpPr>
        <p:spPr bwMode="auto">
          <a:xfrm>
            <a:off x="12425692" y="6901575"/>
            <a:ext cx="11144577"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9" name="Rectangle 33"/>
          <p:cNvSpPr>
            <a:spLocks noChangeArrowheads="1"/>
          </p:cNvSpPr>
          <p:nvPr/>
        </p:nvSpPr>
        <p:spPr bwMode="auto">
          <a:xfrm>
            <a:off x="24103121" y="6901575"/>
            <a:ext cx="11144577"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27" name="Rectangle 26"/>
          <p:cNvSpPr/>
          <p:nvPr/>
        </p:nvSpPr>
        <p:spPr>
          <a:xfrm>
            <a:off x="-8533211" y="-25654"/>
            <a:ext cx="8246003"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p>
            <a:pPr algn="ctr" defTabSz="10881463" fontAlgn="auto">
              <a:spcBef>
                <a:spcPts val="0"/>
              </a:spcBef>
              <a:spcAft>
                <a:spcPts val="0"/>
              </a:spcAft>
              <a:defRPr/>
            </a:pPr>
            <a:r>
              <a:rPr lang="en-US" sz="10800" b="1" dirty="0">
                <a:solidFill>
                  <a:schemeClr val="bg1"/>
                </a:solidFill>
                <a:latin typeface="Trebuchet MS" pitchFamily="34" charset="0"/>
              </a:rPr>
              <a:t>QUICK DESIGN GUIDE</a:t>
            </a:r>
          </a:p>
          <a:p>
            <a:pPr algn="ctr" defTabSz="10881463" fontAlgn="auto">
              <a:spcBef>
                <a:spcPts val="0"/>
              </a:spcBef>
              <a:spcAft>
                <a:spcPts val="0"/>
              </a:spcAft>
              <a:defRPr/>
            </a:pPr>
            <a:r>
              <a:rPr lang="en-US" sz="10000" b="1" dirty="0">
                <a:solidFill>
                  <a:srgbClr val="FFFF00"/>
                </a:solidFill>
                <a:latin typeface="Trebuchet MS" pitchFamily="34" charset="0"/>
              </a:rPr>
              <a:t>(--THIS SECTION DOES NOT PRINT--)</a:t>
            </a:r>
          </a:p>
          <a:p>
            <a:pPr algn="ctr" defTabSz="10881463" fontAlgn="auto">
              <a:spcBef>
                <a:spcPts val="0"/>
              </a:spcBef>
              <a:spcAft>
                <a:spcPts val="0"/>
              </a:spcAft>
              <a:defRPr/>
            </a:pPr>
            <a:endParaRPr lang="en-US" sz="7800" b="1" dirty="0">
              <a:latin typeface="Trebuchet MS" pitchFamily="34" charset="0"/>
            </a:endParaRPr>
          </a:p>
          <a:p>
            <a:pPr defTabSz="10882253" fontAlgn="auto">
              <a:spcBef>
                <a:spcPts val="0"/>
              </a:spcBef>
              <a:spcAft>
                <a:spcPts val="0"/>
              </a:spcAft>
              <a:defRPr/>
            </a:pPr>
            <a:r>
              <a:rPr lang="en-US" sz="7800" dirty="0">
                <a:latin typeface="Trebuchet MS" pitchFamily="34" charset="0"/>
              </a:rPr>
              <a:t>This PowerPoint 2007 template produces a 36”x56” professional  poster. It will save you valuable time placing titles, subtitles, text, and graphics.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Use it to create your presentation. Then send it to </a:t>
            </a:r>
            <a:r>
              <a:rPr lang="en-US" sz="7800" b="1" dirty="0">
                <a:latin typeface="Trebuchet MS" pitchFamily="34" charset="0"/>
              </a:rPr>
              <a:t>PosterPresentations.com</a:t>
            </a:r>
            <a:r>
              <a:rPr lang="en-US" sz="7800" dirty="0">
                <a:latin typeface="Trebuchet MS" pitchFamily="34" charset="0"/>
              </a:rPr>
              <a:t> for premium quality, same day affordable printing.</a:t>
            </a:r>
            <a:br>
              <a:rPr lang="en-US" sz="7800" dirty="0">
                <a:latin typeface="Trebuchet MS" pitchFamily="34" charset="0"/>
              </a:rPr>
            </a:b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We provide a series of </a:t>
            </a:r>
            <a:r>
              <a:rPr lang="en-US" sz="7800" b="1" dirty="0">
                <a:latin typeface="Trebuchet MS" pitchFamily="34" charset="0"/>
              </a:rPr>
              <a:t>online tutorials</a:t>
            </a:r>
            <a:r>
              <a:rPr lang="en-US" sz="7800" dirty="0">
                <a:latin typeface="Trebuchet MS" pitchFamily="34" charset="0"/>
              </a:rPr>
              <a:t> that will guide you through the poster design process and answer your poster production questions.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View our online tutorials at:</a:t>
            </a:r>
            <a:br>
              <a:rPr lang="en-US" sz="7800" dirty="0">
                <a:latin typeface="Trebuchet MS" pitchFamily="34" charset="0"/>
              </a:rPr>
            </a:br>
            <a:r>
              <a:rPr lang="en-US" sz="7800" dirty="0">
                <a:solidFill>
                  <a:srgbClr val="FFFF00"/>
                </a:solidFill>
                <a:latin typeface="Trebuchet MS" pitchFamily="34" charset="0"/>
              </a:rPr>
              <a:t> http://bit.ly/Poster_creation_help </a:t>
            </a:r>
            <a:r>
              <a:rPr lang="en-US" sz="7800" dirty="0">
                <a:latin typeface="Trebuchet MS" pitchFamily="34" charset="0"/>
              </a:rPr>
              <a:t/>
            </a:r>
            <a:br>
              <a:rPr lang="en-US" sz="7800" dirty="0">
                <a:latin typeface="Trebuchet MS" pitchFamily="34" charset="0"/>
              </a:rPr>
            </a:br>
            <a:r>
              <a:rPr lang="en-US" sz="7800" dirty="0">
                <a:latin typeface="Trebuchet MS" pitchFamily="34" charset="0"/>
              </a:rPr>
              <a:t>(copy and paste the link into your web browser).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For assistance and to order your printed poster</a:t>
            </a:r>
            <a:r>
              <a:rPr lang="en-US" sz="7800" dirty="0">
                <a:solidFill>
                  <a:schemeClr val="bg1"/>
                </a:solidFill>
                <a:latin typeface="Trebuchet MS" pitchFamily="34" charset="0"/>
              </a:rPr>
              <a:t> call </a:t>
            </a:r>
            <a:r>
              <a:rPr lang="en-US" sz="7800" b="1" dirty="0">
                <a:solidFill>
                  <a:srgbClr val="FFFF00"/>
                </a:solidFill>
                <a:latin typeface="Trebuchet MS" pitchFamily="34" charset="0"/>
              </a:rPr>
              <a:t>PosterPresentations.com</a:t>
            </a:r>
            <a:r>
              <a:rPr lang="en-US" sz="7800" dirty="0">
                <a:solidFill>
                  <a:srgbClr val="FFFF00"/>
                </a:solidFill>
                <a:latin typeface="Trebuchet MS" pitchFamily="34" charset="0"/>
              </a:rPr>
              <a:t> </a:t>
            </a:r>
            <a:r>
              <a:rPr lang="en-US" sz="7800" dirty="0">
                <a:latin typeface="Trebuchet MS" pitchFamily="34" charset="0"/>
              </a:rPr>
              <a:t>at </a:t>
            </a:r>
            <a:r>
              <a:rPr lang="en-US" sz="10000" b="1" dirty="0">
                <a:solidFill>
                  <a:srgbClr val="FFFF00"/>
                </a:solidFill>
                <a:latin typeface="Trebuchet MS" pitchFamily="34" charset="0"/>
              </a:rPr>
              <a:t>1.866.649.3004</a:t>
            </a:r>
          </a:p>
          <a:p>
            <a:pPr defTabSz="10882253" fontAlgn="auto">
              <a:spcBef>
                <a:spcPts val="0"/>
              </a:spcBef>
              <a:spcAft>
                <a:spcPts val="0"/>
              </a:spcAft>
              <a:defRPr/>
            </a:pPr>
            <a:endParaRPr lang="en-US" sz="10000" b="1" dirty="0">
              <a:solidFill>
                <a:srgbClr val="FFFF00"/>
              </a:solidFill>
              <a:latin typeface="Trebuchet MS" pitchFamily="34" charset="0"/>
            </a:endParaRPr>
          </a:p>
          <a:p>
            <a:pPr defTabSz="10882253" fontAlgn="auto">
              <a:spcBef>
                <a:spcPts val="0"/>
              </a:spcBef>
              <a:spcAft>
                <a:spcPts val="0"/>
              </a:spcAft>
              <a:defRPr/>
            </a:pPr>
            <a:endParaRPr lang="en-US" sz="10000" b="1" dirty="0">
              <a:solidFill>
                <a:srgbClr val="FFFF00"/>
              </a:solidFill>
              <a:latin typeface="Trebuchet MS" pitchFamily="34" charset="0"/>
            </a:endParaRPr>
          </a:p>
          <a:p>
            <a:pPr algn="ctr" defTabSz="10881463" fontAlgn="auto">
              <a:spcBef>
                <a:spcPts val="0"/>
              </a:spcBef>
              <a:spcAft>
                <a:spcPts val="0"/>
              </a:spcAft>
              <a:defRPr/>
            </a:pPr>
            <a:r>
              <a:rPr lang="en-US" sz="10800" b="1" dirty="0">
                <a:solidFill>
                  <a:schemeClr val="bg1"/>
                </a:solidFill>
                <a:latin typeface="Trebuchet MS" pitchFamily="34" charset="0"/>
              </a:rPr>
              <a:t>Object Placeholders</a:t>
            </a: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r>
              <a:rPr lang="en-US" sz="7800" dirty="0">
                <a:latin typeface="Trebuchet MS" pitchFamily="34" charset="0"/>
              </a:rPr>
              <a:t>Use the placeholders provided below to add new elements to your poster: Drag a placeholder onto the poster area, size it, and click it to edit.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Section Header placeholder</a:t>
            </a:r>
          </a:p>
          <a:p>
            <a:pPr defTabSz="10882253" fontAlgn="auto">
              <a:spcBef>
                <a:spcPts val="0"/>
              </a:spcBef>
              <a:spcAft>
                <a:spcPts val="0"/>
              </a:spcAft>
              <a:defRPr/>
            </a:pPr>
            <a:r>
              <a:rPr lang="en-US" sz="7800" dirty="0">
                <a:latin typeface="Trebuchet MS" pitchFamily="34" charset="0"/>
              </a:rPr>
              <a:t>Use section headers to separate topics or concepts within your presentation.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Text placeholder</a:t>
            </a:r>
          </a:p>
          <a:p>
            <a:pPr defTabSz="10882253" fontAlgn="auto">
              <a:spcBef>
                <a:spcPts val="0"/>
              </a:spcBef>
              <a:spcAft>
                <a:spcPts val="0"/>
              </a:spcAft>
              <a:defRPr/>
            </a:pPr>
            <a:r>
              <a:rPr lang="en-US" sz="7800" dirty="0">
                <a:latin typeface="Trebuchet MS" pitchFamily="34" charset="0"/>
              </a:rPr>
              <a:t>Move this preformatted text placeholder to the poster to add a new body of text.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Picture placeholder</a:t>
            </a:r>
          </a:p>
          <a:p>
            <a:pPr defTabSz="10882253" fontAlgn="auto">
              <a:spcBef>
                <a:spcPts val="0"/>
              </a:spcBef>
              <a:spcAft>
                <a:spcPts val="0"/>
              </a:spcAft>
              <a:defRPr/>
            </a:pPr>
            <a:r>
              <a:rPr lang="en-US" sz="7800" dirty="0">
                <a:latin typeface="Trebuchet MS" pitchFamily="34" charset="0"/>
              </a:rPr>
              <a:t>Move this graphic placeholder onto your poster, size it first, and then click it to add a picture to the poster.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7800" b="1" dirty="0">
              <a:solidFill>
                <a:schemeClr val="bg1"/>
              </a:solidFill>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algn="ctr" defTabSz="10881463" fontAlgn="auto">
              <a:spcBef>
                <a:spcPts val="0"/>
              </a:spcBef>
              <a:spcAft>
                <a:spcPts val="0"/>
              </a:spcAft>
              <a:defRPr/>
            </a:pPr>
            <a:endParaRPr lang="en-US" sz="10800" b="1" dirty="0">
              <a:latin typeface="Trebuchet MS" pitchFamily="34" charset="0"/>
            </a:endParaRPr>
          </a:p>
        </p:txBody>
      </p:sp>
      <p:sp>
        <p:nvSpPr>
          <p:cNvPr id="28" name="Rectangle 27"/>
          <p:cNvSpPr/>
          <p:nvPr/>
        </p:nvSpPr>
        <p:spPr>
          <a:xfrm>
            <a:off x="36271834" y="2"/>
            <a:ext cx="8242225"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lvl1pPr>
              <a:defRPr sz="9800">
                <a:solidFill>
                  <a:schemeClr val="tx1"/>
                </a:solidFill>
                <a:latin typeface="Calibri" pitchFamily="34" charset="0"/>
                <a:cs typeface="Arial" charset="0"/>
              </a:defRPr>
            </a:lvl1pPr>
            <a:lvl2pPr marL="742950" indent="-285750">
              <a:defRPr sz="9800">
                <a:solidFill>
                  <a:schemeClr val="tx1"/>
                </a:solidFill>
                <a:latin typeface="Calibri" pitchFamily="34" charset="0"/>
                <a:cs typeface="Arial" charset="0"/>
              </a:defRPr>
            </a:lvl2pPr>
            <a:lvl3pPr marL="1143000" indent="-228600">
              <a:defRPr sz="9800">
                <a:solidFill>
                  <a:schemeClr val="tx1"/>
                </a:solidFill>
                <a:latin typeface="Calibri" pitchFamily="34" charset="0"/>
                <a:cs typeface="Arial" charset="0"/>
              </a:defRPr>
            </a:lvl3pPr>
            <a:lvl4pPr marL="1600200" indent="-228600">
              <a:defRPr sz="9800">
                <a:solidFill>
                  <a:schemeClr val="tx1"/>
                </a:solidFill>
                <a:latin typeface="Calibri" pitchFamily="34" charset="0"/>
                <a:cs typeface="Arial" charset="0"/>
              </a:defRPr>
            </a:lvl4pPr>
            <a:lvl5pPr marL="2057400" indent="-228600">
              <a:defRPr sz="9800">
                <a:solidFill>
                  <a:schemeClr val="tx1"/>
                </a:solidFill>
                <a:latin typeface="Calibri" pitchFamily="34" charset="0"/>
                <a:cs typeface="Arial" charset="0"/>
              </a:defRPr>
            </a:lvl5pPr>
            <a:lvl6pPr marL="2514600" indent="-228600" defTabSz="5014913" fontAlgn="base">
              <a:spcBef>
                <a:spcPct val="0"/>
              </a:spcBef>
              <a:spcAft>
                <a:spcPct val="0"/>
              </a:spcAft>
              <a:defRPr sz="9800">
                <a:solidFill>
                  <a:schemeClr val="tx1"/>
                </a:solidFill>
                <a:latin typeface="Calibri" pitchFamily="34" charset="0"/>
                <a:cs typeface="Arial" charset="0"/>
              </a:defRPr>
            </a:lvl6pPr>
            <a:lvl7pPr marL="2971800" indent="-228600" defTabSz="5014913" fontAlgn="base">
              <a:spcBef>
                <a:spcPct val="0"/>
              </a:spcBef>
              <a:spcAft>
                <a:spcPct val="0"/>
              </a:spcAft>
              <a:defRPr sz="9800">
                <a:solidFill>
                  <a:schemeClr val="tx1"/>
                </a:solidFill>
                <a:latin typeface="Calibri" pitchFamily="34" charset="0"/>
                <a:cs typeface="Arial" charset="0"/>
              </a:defRPr>
            </a:lvl7pPr>
            <a:lvl8pPr marL="3429000" indent="-228600" defTabSz="5014913" fontAlgn="base">
              <a:spcBef>
                <a:spcPct val="0"/>
              </a:spcBef>
              <a:spcAft>
                <a:spcPct val="0"/>
              </a:spcAft>
              <a:defRPr sz="9800">
                <a:solidFill>
                  <a:schemeClr val="tx1"/>
                </a:solidFill>
                <a:latin typeface="Calibri" pitchFamily="34" charset="0"/>
                <a:cs typeface="Arial" charset="0"/>
              </a:defRPr>
            </a:lvl8pPr>
            <a:lvl9pPr marL="3886200" indent="-228600" defTabSz="5014913" fontAlgn="base">
              <a:spcBef>
                <a:spcPct val="0"/>
              </a:spcBef>
              <a:spcAft>
                <a:spcPct val="0"/>
              </a:spcAft>
              <a:defRPr sz="9800">
                <a:solidFill>
                  <a:schemeClr val="tx1"/>
                </a:solidFill>
                <a:latin typeface="Calibri" pitchFamily="34" charset="0"/>
                <a:cs typeface="Arial" charset="0"/>
              </a:defRPr>
            </a:lvl9pPr>
          </a:lstStyle>
          <a:p>
            <a:pPr algn="ctr">
              <a:lnSpc>
                <a:spcPts val="10413"/>
              </a:lnSpc>
            </a:pPr>
            <a:r>
              <a:rPr lang="en-US" altLang="en-US" sz="10400" b="1">
                <a:solidFill>
                  <a:schemeClr val="bg1"/>
                </a:solidFill>
                <a:latin typeface="Trebuchet MS" pitchFamily="34" charset="0"/>
              </a:rPr>
              <a:t>QUICK TIPS</a:t>
            </a:r>
          </a:p>
          <a:p>
            <a:pPr algn="ctr">
              <a:lnSpc>
                <a:spcPts val="10413"/>
              </a:lnSpc>
            </a:pPr>
            <a:r>
              <a:rPr lang="en-US" altLang="en-US" sz="10400" b="1">
                <a:solidFill>
                  <a:srgbClr val="FFFF00"/>
                </a:solidFill>
                <a:latin typeface="Trebuchet MS" pitchFamily="34" charset="0"/>
              </a:rPr>
              <a:t>(--THIS SECTION DOES NOT PRINT--)</a:t>
            </a:r>
          </a:p>
          <a:p>
            <a:pPr>
              <a:lnSpc>
                <a:spcPts val="9111"/>
              </a:lnSpc>
            </a:pPr>
            <a:r>
              <a:rPr lang="en-US" altLang="en-US" sz="7800">
                <a:solidFill>
                  <a:srgbClr val="FFFFFF"/>
                </a:solidFill>
                <a:latin typeface="Trebuchet MS" pitchFamily="34" charset="0"/>
              </a:rPr>
              <a:t>This PowerPoint template requires basic PowerPoint (version 2007 or newer) skills. Below is a list of commonly asked questions specific to this template. </a:t>
            </a:r>
            <a:br>
              <a:rPr lang="en-US" altLang="en-US" sz="7800">
                <a:solidFill>
                  <a:srgbClr val="FFFFFF"/>
                </a:solidFill>
                <a:latin typeface="Trebuchet MS" pitchFamily="34" charset="0"/>
              </a:rPr>
            </a:br>
            <a:r>
              <a:rPr lang="en-US" altLang="en-US" sz="7800">
                <a:solidFill>
                  <a:srgbClr val="FFFFFF"/>
                </a:solidFill>
                <a:latin typeface="Trebuchet MS" pitchFamily="34" charset="0"/>
              </a:rPr>
              <a:t>If you are using an older version of PowerPoint some template features may not work properly.</a:t>
            </a:r>
            <a:endParaRPr lang="en-US" altLang="en-US" sz="10400" b="1">
              <a:solidFill>
                <a:srgbClr val="FFFF00"/>
              </a:solidFill>
              <a:latin typeface="Trebuchet MS" pitchFamily="34" charset="0"/>
            </a:endParaRPr>
          </a:p>
          <a:p>
            <a:pPr>
              <a:lnSpc>
                <a:spcPts val="9111"/>
              </a:lnSpc>
            </a:pPr>
            <a:endParaRPr lang="en-US" altLang="en-US" sz="10400" b="1">
              <a:solidFill>
                <a:srgbClr val="FFFF00"/>
              </a:solidFill>
              <a:latin typeface="Trebuchet MS" pitchFamily="34" charset="0"/>
            </a:endParaRPr>
          </a:p>
          <a:p>
            <a:pPr algn="ctr">
              <a:lnSpc>
                <a:spcPts val="9111"/>
              </a:lnSpc>
            </a:pPr>
            <a:r>
              <a:rPr lang="en-US" altLang="en-US" sz="10400" b="1">
                <a:solidFill>
                  <a:schemeClr val="bg1"/>
                </a:solidFill>
                <a:latin typeface="Trebuchet MS" pitchFamily="34" charset="0"/>
              </a:rPr>
              <a:t>Using the template</a:t>
            </a:r>
          </a:p>
          <a:p>
            <a:pPr>
              <a:lnSpc>
                <a:spcPts val="9111"/>
              </a:lnSpc>
            </a:pPr>
            <a:r>
              <a:rPr lang="en-US" altLang="en-US" sz="7800" b="1">
                <a:solidFill>
                  <a:srgbClr val="FFFF00"/>
                </a:solidFill>
                <a:latin typeface="Trebuchet MS" pitchFamily="34" charset="0"/>
              </a:rPr>
              <a:t>Verifying the quality of your graphics</a:t>
            </a:r>
          </a:p>
          <a:p>
            <a:pPr>
              <a:lnSpc>
                <a:spcPts val="9111"/>
              </a:lnSpc>
            </a:pPr>
            <a:r>
              <a:rPr lang="en-US" altLang="en-US" sz="7800">
                <a:solidFill>
                  <a:srgbClr val="FFFFFF"/>
                </a:solidFill>
                <a:latin typeface="Trebuchet MS"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7800">
                <a:solidFill>
                  <a:srgbClr val="FFFFFF"/>
                </a:solidFill>
                <a:latin typeface="Trebuchet MS" pitchFamily="34" charset="0"/>
              </a:rPr>
            </a:b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Using the placeholders</a:t>
            </a:r>
          </a:p>
          <a:p>
            <a:pPr>
              <a:lnSpc>
                <a:spcPts val="9111"/>
              </a:lnSpc>
            </a:pPr>
            <a:r>
              <a:rPr lang="en-US" altLang="en-US" sz="7800">
                <a:solidFill>
                  <a:srgbClr val="FFFFFF"/>
                </a:solidFill>
                <a:latin typeface="Trebuchet MS" pitchFamily="34" charset="0"/>
              </a:rPr>
              <a:t>To add text to this template click inside a placeholder and type in or paste your text. To move a placeholder, click on it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(to select it), place your cursor on its frame and your cursor will change to this symbol:         Then, click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and drag it to its new location where you can resize it as needed. Additional placeholders can be found on the left side of this template.</a:t>
            </a:r>
          </a:p>
          <a:p>
            <a:pPr>
              <a:lnSpc>
                <a:spcPts val="9111"/>
              </a:lnSpc>
            </a:pPr>
            <a:endParaRPr lang="en-US" altLang="en-US" sz="7800" b="1">
              <a:solidFill>
                <a:srgbClr val="FFFF00"/>
              </a:solidFill>
              <a:latin typeface="Trebuchet MS" pitchFamily="34" charset="0"/>
            </a:endParaRPr>
          </a:p>
          <a:p>
            <a:pPr>
              <a:lnSpc>
                <a:spcPts val="9111"/>
              </a:lnSpc>
            </a:pPr>
            <a:r>
              <a:rPr lang="en-US" altLang="en-US" sz="7800" b="1">
                <a:solidFill>
                  <a:srgbClr val="FFFF00"/>
                </a:solidFill>
                <a:latin typeface="Trebuchet MS" pitchFamily="34" charset="0"/>
              </a:rPr>
              <a:t>Modifying the layout</a:t>
            </a:r>
          </a:p>
          <a:p>
            <a:pPr>
              <a:lnSpc>
                <a:spcPts val="9111"/>
              </a:lnSpc>
            </a:pPr>
            <a:r>
              <a:rPr lang="en-US" altLang="en-US" sz="7800">
                <a:solidFill>
                  <a:srgbClr val="FFFFFF"/>
                </a:solidFill>
                <a:latin typeface="Trebuchet MS" pitchFamily="34" charset="0"/>
              </a:rPr>
              <a:t>This template has four</a:t>
            </a:r>
          </a:p>
          <a:p>
            <a:pPr>
              <a:lnSpc>
                <a:spcPts val="9111"/>
              </a:lnSpc>
            </a:pPr>
            <a:r>
              <a:rPr lang="en-US" altLang="en-US" sz="7800">
                <a:solidFill>
                  <a:srgbClr val="FFFFFF"/>
                </a:solidFill>
                <a:latin typeface="Trebuchet MS" pitchFamily="34" charset="0"/>
              </a:rPr>
              <a:t>different column layouts. </a:t>
            </a:r>
          </a:p>
          <a:p>
            <a:pPr>
              <a:lnSpc>
                <a:spcPts val="9111"/>
              </a:lnSpc>
            </a:pP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your mouse</a:t>
            </a:r>
          </a:p>
          <a:p>
            <a:pPr>
              <a:lnSpc>
                <a:spcPts val="9111"/>
              </a:lnSpc>
            </a:pPr>
            <a:r>
              <a:rPr lang="en-US" altLang="en-US" sz="7800">
                <a:solidFill>
                  <a:srgbClr val="FFFFFF"/>
                </a:solidFill>
                <a:latin typeface="Trebuchet MS" pitchFamily="34" charset="0"/>
              </a:rPr>
              <a:t>on the background and </a:t>
            </a:r>
          </a:p>
          <a:p>
            <a:pPr>
              <a:lnSpc>
                <a:spcPts val="9111"/>
              </a:lnSpc>
            </a:pPr>
            <a:r>
              <a:rPr lang="en-US" altLang="en-US" sz="7800">
                <a:solidFill>
                  <a:srgbClr val="FFFFFF"/>
                </a:solidFill>
                <a:latin typeface="Trebuchet MS" pitchFamily="34" charset="0"/>
              </a:rPr>
              <a:t>click on “Layout” to see </a:t>
            </a:r>
          </a:p>
          <a:p>
            <a:pPr>
              <a:lnSpc>
                <a:spcPts val="9111"/>
              </a:lnSpc>
            </a:pPr>
            <a:r>
              <a:rPr lang="en-US" altLang="en-US" sz="7800">
                <a:solidFill>
                  <a:srgbClr val="FFFFFF"/>
                </a:solidFill>
                <a:latin typeface="Trebuchet MS" pitchFamily="34" charset="0"/>
              </a:rPr>
              <a:t>the layout options.</a:t>
            </a:r>
          </a:p>
          <a:p>
            <a:pPr>
              <a:lnSpc>
                <a:spcPts val="9111"/>
              </a:lnSpc>
            </a:pPr>
            <a:r>
              <a:rPr lang="en-US" altLang="en-US" sz="7800">
                <a:solidFill>
                  <a:srgbClr val="FFFFFF"/>
                </a:solidFill>
                <a:latin typeface="Trebuchet MS" pitchFamily="34" charset="0"/>
              </a:rPr>
              <a:t>The columns in the provided layouts are fixed and cannot be moved but advanced users can modify any layout by going to VIEW and then SLIDE MASTER.</a:t>
            </a:r>
          </a:p>
          <a:p>
            <a:pPr>
              <a:lnSpc>
                <a:spcPts val="9111"/>
              </a:lnSpc>
            </a:pP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Importing text and graphics from external sources</a:t>
            </a:r>
          </a:p>
          <a:p>
            <a:pPr>
              <a:lnSpc>
                <a:spcPts val="9111"/>
              </a:lnSpc>
            </a:pPr>
            <a:r>
              <a:rPr lang="en-US" altLang="en-US" sz="7800" b="1" u="sng">
                <a:solidFill>
                  <a:srgbClr val="FFFFFF"/>
                </a:solidFill>
                <a:latin typeface="Trebuchet MS" pitchFamily="34" charset="0"/>
              </a:rPr>
              <a:t>TEXT: </a:t>
            </a:r>
            <a:r>
              <a:rPr lang="en-US" altLang="en-US" sz="7800">
                <a:solidFill>
                  <a:srgbClr val="FFFFFF"/>
                </a:solidFill>
                <a:latin typeface="Trebuchet MS" pitchFamily="34" charset="0"/>
              </a:rPr>
              <a:t>Paste or type your text into a pre-existing placeholder or drag in a new placeholder from the left side of the template. Move it anywhere as needed.</a:t>
            </a:r>
          </a:p>
          <a:p>
            <a:pPr>
              <a:lnSpc>
                <a:spcPts val="9111"/>
              </a:lnSpc>
            </a:pPr>
            <a:r>
              <a:rPr lang="en-US" altLang="en-US" sz="7800" b="1" u="sng">
                <a:solidFill>
                  <a:srgbClr val="FFFFFF"/>
                </a:solidFill>
                <a:latin typeface="Trebuchet MS" pitchFamily="34" charset="0"/>
              </a:rPr>
              <a:t>PHOTOS: </a:t>
            </a:r>
            <a:r>
              <a:rPr lang="en-US" altLang="en-US" sz="7800">
                <a:solidFill>
                  <a:srgbClr val="FFFFFF"/>
                </a:solidFill>
                <a:latin typeface="Trebuchet MS" pitchFamily="34" charset="0"/>
              </a:rPr>
              <a:t>Drag in a picture placeholder, size it </a:t>
            </a:r>
            <a:r>
              <a:rPr lang="en-US" altLang="en-US" sz="7800" u="sng">
                <a:solidFill>
                  <a:srgbClr val="FFFFFF"/>
                </a:solidFill>
                <a:latin typeface="Trebuchet MS" pitchFamily="34" charset="0"/>
              </a:rPr>
              <a:t>first</a:t>
            </a:r>
            <a:r>
              <a:rPr lang="en-US" altLang="en-US" sz="7800">
                <a:solidFill>
                  <a:srgbClr val="FFFFFF"/>
                </a:solidFill>
                <a:latin typeface="Trebuchet MS" pitchFamily="34" charset="0"/>
              </a:rPr>
              <a:t>, click in it and insert a photo from the menu.</a:t>
            </a:r>
          </a:p>
          <a:p>
            <a:pPr>
              <a:lnSpc>
                <a:spcPts val="9111"/>
              </a:lnSpc>
            </a:pPr>
            <a:r>
              <a:rPr lang="en-US" altLang="en-US" sz="7800" b="1" u="sng">
                <a:solidFill>
                  <a:srgbClr val="FFFFFF"/>
                </a:solidFill>
                <a:latin typeface="Trebuchet MS" pitchFamily="34" charset="0"/>
              </a:rPr>
              <a:t>TABLES: </a:t>
            </a:r>
            <a:r>
              <a:rPr lang="en-US" altLang="en-US" sz="7800">
                <a:solidFill>
                  <a:srgbClr val="FFFFFF"/>
                </a:solidFill>
                <a:latin typeface="Trebuchet MS" pitchFamily="34" charset="0"/>
              </a:rPr>
              <a:t>You can copy and paste a table from an external document onto this poster template. To make the text fit better in the cells of an imported table, </a:t>
            </a: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on the table, click FORMAT SHAPE  then click on TEXT BOX and change the INTERNAL MARGIN values to 0.25</a:t>
            </a:r>
          </a:p>
          <a:p>
            <a:pPr>
              <a:lnSpc>
                <a:spcPts val="9111"/>
              </a:lnSpc>
            </a:pPr>
            <a:endParaRPr lang="en-US" altLang="en-US" sz="7800">
              <a:solidFill>
                <a:srgbClr val="FFFFFF"/>
              </a:solidFill>
              <a:latin typeface="Trebuchet MS" pitchFamily="34" charset="0"/>
            </a:endParaRPr>
          </a:p>
          <a:p>
            <a:r>
              <a:rPr lang="en-US" altLang="en-US" sz="7800" b="1">
                <a:solidFill>
                  <a:srgbClr val="FFFF00"/>
                </a:solidFill>
                <a:latin typeface="Trebuchet MS" pitchFamily="34" charset="0"/>
              </a:rPr>
              <a:t>Modifying the color scheme</a:t>
            </a:r>
          </a:p>
          <a:p>
            <a:r>
              <a:rPr lang="en-US" altLang="en-US" sz="7800">
                <a:solidFill>
                  <a:srgbClr val="FFFFFF"/>
                </a:solidFill>
                <a:latin typeface="Trebuchet MS" pitchFamily="34" charset="0"/>
              </a:rPr>
              <a:t>To change the color scheme of this template go to the “Design” menu and click on “Colors”. You can choose from the provide color combinations or you can create your own.</a:t>
            </a: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gn="ctr">
              <a:lnSpc>
                <a:spcPts val="9111"/>
              </a:lnSpc>
            </a:pPr>
            <a:endParaRPr lang="en-US" altLang="en-US" sz="5200" b="1">
              <a:solidFill>
                <a:schemeClr val="bg1"/>
              </a:solidFill>
              <a:latin typeface="Trebuchet MS" pitchFamily="34" charset="0"/>
            </a:endParaRPr>
          </a:p>
          <a:p>
            <a:pPr>
              <a:lnSpc>
                <a:spcPts val="9111"/>
              </a:lnSpc>
            </a:pPr>
            <a:endParaRPr lang="en-US" altLang="en-US" sz="5200" b="1">
              <a:solidFill>
                <a:srgbClr val="FFFF00"/>
              </a:solidFill>
              <a:latin typeface="Trebuchet MS" pitchFamily="34" charset="0"/>
            </a:endParaRPr>
          </a:p>
          <a:p>
            <a:pPr algn="ctr">
              <a:lnSpc>
                <a:spcPts val="9111"/>
              </a:lnSpc>
            </a:pPr>
            <a:endParaRPr lang="en-US" altLang="en-US" sz="7800" b="1">
              <a:solidFill>
                <a:srgbClr val="FFFFFF"/>
              </a:solidFill>
              <a:latin typeface="Trebuchet MS" pitchFamily="34" charset="0"/>
            </a:endParaRPr>
          </a:p>
        </p:txBody>
      </p:sp>
      <p:sp>
        <p:nvSpPr>
          <p:cNvPr id="29" name="Rectangle 28"/>
          <p:cNvSpPr/>
          <p:nvPr/>
        </p:nvSpPr>
        <p:spPr>
          <a:xfrm>
            <a:off x="-8506762" y="31134061"/>
            <a:ext cx="8219551" cy="10198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6698" tIns="113347" rIns="226698" bIns="113347" anchor="ctr"/>
          <a:lstStyle/>
          <a:p>
            <a:pPr algn="ctr" defTabSz="10881463" fontAlgn="auto">
              <a:spcBef>
                <a:spcPts val="0"/>
              </a:spcBef>
              <a:spcAft>
                <a:spcPts val="0"/>
              </a:spcAft>
              <a:defRPr/>
            </a:pPr>
            <a:endParaRPr lang="en-US"/>
          </a:p>
        </p:txBody>
      </p:sp>
      <p:pic>
        <p:nvPicPr>
          <p:cNvPr id="308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17515" y="19979935"/>
            <a:ext cx="3888696" cy="4012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41379" y="16189199"/>
            <a:ext cx="483725" cy="5772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2" name="TextBox 31"/>
          <p:cNvSpPr txBox="1"/>
          <p:nvPr/>
        </p:nvSpPr>
        <p:spPr>
          <a:xfrm>
            <a:off x="36581720" y="40572414"/>
            <a:ext cx="7516638" cy="10231646"/>
          </a:xfrm>
          <a:prstGeom prst="rect">
            <a:avLst/>
          </a:prstGeom>
          <a:noFill/>
        </p:spPr>
        <p:txBody>
          <a:bodyPr lIns="226698" tIns="113347" rIns="226698" bIns="113347">
            <a:spAutoFit/>
          </a:bodyPr>
          <a:lstStyle/>
          <a:p>
            <a:pPr defTabSz="10881463" fontAlgn="auto">
              <a:lnSpc>
                <a:spcPts val="7810"/>
              </a:lnSpc>
              <a:spcBef>
                <a:spcPts val="0"/>
              </a:spcBef>
              <a:spcAft>
                <a:spcPts val="0"/>
              </a:spcAft>
              <a:defRPr/>
            </a:pPr>
            <a:r>
              <a:rPr lang="en-US" sz="8700" dirty="0">
                <a:solidFill>
                  <a:schemeClr val="bg1"/>
                </a:solidFill>
                <a:latin typeface="+mn-lt"/>
                <a:cs typeface="+mn-cs"/>
              </a:rPr>
              <a:t>© 2011 PosterPresentations.com</a:t>
            </a:r>
            <a:br>
              <a:rPr lang="en-US" sz="8700" dirty="0">
                <a:solidFill>
                  <a:schemeClr val="bg1"/>
                </a:solidFill>
                <a:latin typeface="+mn-lt"/>
                <a:cs typeface="+mn-cs"/>
              </a:rPr>
            </a:br>
            <a:r>
              <a:rPr lang="en-US" sz="8700" dirty="0">
                <a:solidFill>
                  <a:schemeClr val="bg1"/>
                </a:solidFill>
                <a:latin typeface="+mn-lt"/>
                <a:cs typeface="+mn-cs"/>
              </a:rPr>
              <a:t>    </a:t>
            </a:r>
            <a:r>
              <a:rPr lang="en-US" sz="7800" dirty="0">
                <a:solidFill>
                  <a:schemeClr val="bg1"/>
                </a:solidFill>
                <a:latin typeface="+mn-lt"/>
                <a:cs typeface="+mn-cs"/>
              </a:rPr>
              <a:t>2117 Fourth Street , Unit C</a:t>
            </a:r>
            <a:br>
              <a:rPr lang="en-US" sz="7800" dirty="0">
                <a:solidFill>
                  <a:schemeClr val="bg1"/>
                </a:solidFill>
                <a:latin typeface="+mn-lt"/>
                <a:cs typeface="+mn-cs"/>
              </a:rPr>
            </a:br>
            <a:r>
              <a:rPr lang="en-US" sz="7800" dirty="0">
                <a:solidFill>
                  <a:schemeClr val="bg1"/>
                </a:solidFill>
                <a:latin typeface="+mn-lt"/>
                <a:cs typeface="+mn-cs"/>
              </a:rPr>
              <a:t>    Berkeley  CA  94710</a:t>
            </a:r>
            <a:br>
              <a:rPr lang="en-US" sz="7800" dirty="0">
                <a:solidFill>
                  <a:schemeClr val="bg1"/>
                </a:solidFill>
                <a:latin typeface="+mn-lt"/>
                <a:cs typeface="+mn-cs"/>
              </a:rPr>
            </a:br>
            <a:r>
              <a:rPr lang="en-US" sz="7800" dirty="0">
                <a:solidFill>
                  <a:schemeClr val="bg1"/>
                </a:solidFill>
                <a:latin typeface="+mn-lt"/>
                <a:cs typeface="+mn-cs"/>
              </a:rPr>
              <a:t>    </a:t>
            </a:r>
            <a:r>
              <a:rPr lang="en-US" sz="7800" b="1" dirty="0">
                <a:solidFill>
                  <a:srgbClr val="FFFF00"/>
                </a:solidFill>
                <a:latin typeface="+mn-lt"/>
                <a:cs typeface="+mn-cs"/>
              </a:rPr>
              <a:t>posterpresenter@gmail.com</a:t>
            </a:r>
            <a:endParaRPr lang="en-US" sz="8700" b="1" dirty="0">
              <a:solidFill>
                <a:srgbClr val="FFFF00"/>
              </a:solidFill>
              <a:latin typeface="+mn-lt"/>
              <a:cs typeface="+mn-cs"/>
            </a:endParaRPr>
          </a:p>
        </p:txBody>
      </p:sp>
      <p:grpSp>
        <p:nvGrpSpPr>
          <p:cNvPr id="3086" name="Group 32"/>
          <p:cNvGrpSpPr>
            <a:grpSpLocks/>
          </p:cNvGrpSpPr>
          <p:nvPr/>
        </p:nvGrpSpPr>
        <p:grpSpPr bwMode="auto">
          <a:xfrm>
            <a:off x="-8166643" y="40886705"/>
            <a:ext cx="7573323" cy="7756020"/>
            <a:chOff x="44242388" y="28054064"/>
            <a:chExt cx="9771400" cy="5014424"/>
          </a:xfrm>
        </p:grpSpPr>
        <p:sp>
          <p:nvSpPr>
            <p:cNvPr id="34" name="Rounded Rectangle 33"/>
            <p:cNvSpPr/>
            <p:nvPr userDrawn="1"/>
          </p:nvSpPr>
          <p:spPr>
            <a:xfrm>
              <a:off x="44242388" y="28054064"/>
              <a:ext cx="9771400"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388900" rtl="0" eaLnBrk="1" latinLnBrk="0" hangingPunct="1">
                <a:defRPr sz="8600" kern="1200">
                  <a:solidFill>
                    <a:schemeClr val="lt1"/>
                  </a:solidFill>
                  <a:latin typeface="+mn-lt"/>
                  <a:ea typeface="+mn-ea"/>
                  <a:cs typeface="+mn-cs"/>
                </a:defRPr>
              </a:lvl1pPr>
              <a:lvl2pPr marL="2194451" algn="l" defTabSz="4388900" rtl="0" eaLnBrk="1" latinLnBrk="0" hangingPunct="1">
                <a:defRPr sz="8600" kern="1200">
                  <a:solidFill>
                    <a:schemeClr val="lt1"/>
                  </a:solidFill>
                  <a:latin typeface="+mn-lt"/>
                  <a:ea typeface="+mn-ea"/>
                  <a:cs typeface="+mn-cs"/>
                </a:defRPr>
              </a:lvl2pPr>
              <a:lvl3pPr marL="4388900" algn="l" defTabSz="4388900" rtl="0" eaLnBrk="1" latinLnBrk="0" hangingPunct="1">
                <a:defRPr sz="8600" kern="1200">
                  <a:solidFill>
                    <a:schemeClr val="lt1"/>
                  </a:solidFill>
                  <a:latin typeface="+mn-lt"/>
                  <a:ea typeface="+mn-ea"/>
                  <a:cs typeface="+mn-cs"/>
                </a:defRPr>
              </a:lvl3pPr>
              <a:lvl4pPr marL="6583351" algn="l" defTabSz="4388900" rtl="0" eaLnBrk="1" latinLnBrk="0" hangingPunct="1">
                <a:defRPr sz="8600" kern="1200">
                  <a:solidFill>
                    <a:schemeClr val="lt1"/>
                  </a:solidFill>
                  <a:latin typeface="+mn-lt"/>
                  <a:ea typeface="+mn-ea"/>
                  <a:cs typeface="+mn-cs"/>
                </a:defRPr>
              </a:lvl4pPr>
              <a:lvl5pPr marL="8777801" algn="l" defTabSz="4388900" rtl="0" eaLnBrk="1" latinLnBrk="0" hangingPunct="1">
                <a:defRPr sz="8600" kern="1200">
                  <a:solidFill>
                    <a:schemeClr val="lt1"/>
                  </a:solidFill>
                  <a:latin typeface="+mn-lt"/>
                  <a:ea typeface="+mn-ea"/>
                  <a:cs typeface="+mn-cs"/>
                </a:defRPr>
              </a:lvl5pPr>
              <a:lvl6pPr marL="10972252" algn="l" defTabSz="4388900" rtl="0" eaLnBrk="1" latinLnBrk="0" hangingPunct="1">
                <a:defRPr sz="8600" kern="1200">
                  <a:solidFill>
                    <a:schemeClr val="lt1"/>
                  </a:solidFill>
                  <a:latin typeface="+mn-lt"/>
                  <a:ea typeface="+mn-ea"/>
                  <a:cs typeface="+mn-cs"/>
                </a:defRPr>
              </a:lvl6pPr>
              <a:lvl7pPr marL="13166703" algn="l" defTabSz="4388900" rtl="0" eaLnBrk="1" latinLnBrk="0" hangingPunct="1">
                <a:defRPr sz="8600" kern="1200">
                  <a:solidFill>
                    <a:schemeClr val="lt1"/>
                  </a:solidFill>
                  <a:latin typeface="+mn-lt"/>
                  <a:ea typeface="+mn-ea"/>
                  <a:cs typeface="+mn-cs"/>
                </a:defRPr>
              </a:lvl7pPr>
              <a:lvl8pPr marL="15361152" algn="l" defTabSz="4388900" rtl="0" eaLnBrk="1" latinLnBrk="0" hangingPunct="1">
                <a:defRPr sz="8600" kern="1200">
                  <a:solidFill>
                    <a:schemeClr val="lt1"/>
                  </a:solidFill>
                  <a:latin typeface="+mn-lt"/>
                  <a:ea typeface="+mn-ea"/>
                  <a:cs typeface="+mn-cs"/>
                </a:defRPr>
              </a:lvl8pPr>
              <a:lvl9pPr marL="17555603" algn="l" defTabSz="4388900" rtl="0" eaLnBrk="1" latinLnBrk="0" hangingPunct="1">
                <a:defRPr sz="8600" kern="1200">
                  <a:solidFill>
                    <a:schemeClr val="lt1"/>
                  </a:solidFill>
                  <a:latin typeface="+mn-lt"/>
                  <a:ea typeface="+mn-ea"/>
                  <a:cs typeface="+mn-cs"/>
                </a:defRPr>
              </a:lvl9pPr>
            </a:lstStyle>
            <a:p>
              <a:pPr algn="ctr" fontAlgn="auto">
                <a:spcBef>
                  <a:spcPts val="0"/>
                </a:spcBef>
                <a:spcAft>
                  <a:spcPts val="0"/>
                </a:spcAft>
                <a:defRPr/>
              </a:pPr>
              <a:endParaRPr lang="en-US"/>
            </a:p>
          </p:txBody>
        </p:sp>
        <p:pic>
          <p:nvPicPr>
            <p:cNvPr id="3091" name="Picture 34" descr="http://t2.gstatic.com/images?q=tbn:ANd9GcR4APHC6TT9w54M2zn_pvCiBxUNcspYPoVxirLRphBoJabfSvu7zw">
              <a:hlinkClick r:id="rId5"/>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2"/>
            <p:cNvSpPr txBox="1"/>
            <p:nvPr userDrawn="1"/>
          </p:nvSpPr>
          <p:spPr>
            <a:xfrm>
              <a:off x="45344352" y="28153588"/>
              <a:ext cx="8669436" cy="4914900"/>
            </a:xfrm>
            <a:prstGeom prst="rect">
              <a:avLst/>
            </a:prstGeom>
            <a:noFill/>
          </p:spPr>
          <p:txBody>
            <a:bodyPr>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fontAlgn="auto">
                <a:spcBef>
                  <a:spcPts val="0"/>
                </a:spcBef>
                <a:spcAft>
                  <a:spcPts val="0"/>
                </a:spcAft>
                <a:defRPr/>
              </a:pPr>
              <a:r>
                <a:rPr lang="en-US" sz="6100" dirty="0" smtClean="0">
                  <a:solidFill>
                    <a:schemeClr val="tx2"/>
                  </a:solidFill>
                  <a:latin typeface="Trebuchet MS" pitchFamily="34" charset="0"/>
                </a:rPr>
                <a:t>Student discounts are available on our </a:t>
              </a:r>
              <a:r>
                <a:rPr lang="en-US" sz="6100" dirty="0" err="1" smtClean="0">
                  <a:solidFill>
                    <a:schemeClr val="tx2"/>
                  </a:solidFill>
                  <a:latin typeface="Trebuchet MS" pitchFamily="34" charset="0"/>
                </a:rPr>
                <a:t>Facebook</a:t>
              </a:r>
              <a:r>
                <a:rPr lang="en-US" sz="6100" dirty="0" smtClean="0">
                  <a:solidFill>
                    <a:schemeClr val="tx2"/>
                  </a:solidFill>
                  <a:latin typeface="Trebuchet MS" pitchFamily="34" charset="0"/>
                </a:rPr>
                <a:t> page. </a:t>
              </a:r>
            </a:p>
            <a:p>
              <a:pPr fontAlgn="auto">
                <a:spcBef>
                  <a:spcPts val="0"/>
                </a:spcBef>
                <a:spcAft>
                  <a:spcPts val="0"/>
                </a:spcAft>
                <a:defRPr/>
              </a:pPr>
              <a:r>
                <a:rPr lang="en-US" sz="6100" dirty="0" smtClean="0">
                  <a:solidFill>
                    <a:schemeClr val="tx2"/>
                  </a:solidFill>
                  <a:latin typeface="Trebuchet MS" pitchFamily="34" charset="0"/>
                </a:rPr>
                <a:t>Go to </a:t>
              </a:r>
              <a:r>
                <a:rPr lang="en-US" sz="6100" u="sng" dirty="0" smtClean="0">
                  <a:solidFill>
                    <a:schemeClr val="tx2"/>
                  </a:solidFill>
                  <a:latin typeface="Trebuchet MS" pitchFamily="34" charset="0"/>
                </a:rPr>
                <a:t>PosterPresentations.com</a:t>
              </a:r>
              <a:r>
                <a:rPr lang="en-US" sz="6100" dirty="0" smtClean="0">
                  <a:solidFill>
                    <a:schemeClr val="tx2"/>
                  </a:solidFill>
                  <a:latin typeface="Trebuchet MS" pitchFamily="34" charset="0"/>
                </a:rPr>
                <a:t> and click on the FB icon.</a:t>
              </a:r>
              <a:endParaRPr lang="en-US" sz="6100" dirty="0">
                <a:solidFill>
                  <a:schemeClr val="tx2"/>
                </a:solidFill>
                <a:latin typeface="Trebuchet MS" pitchFamily="34" charset="0"/>
              </a:endParaRPr>
            </a:p>
          </p:txBody>
        </p:sp>
      </p:grpSp>
      <p:cxnSp>
        <p:nvCxnSpPr>
          <p:cNvPr id="37" name="Straight Connector 36"/>
          <p:cNvCxnSpPr/>
          <p:nvPr/>
        </p:nvCxnSpPr>
        <p:spPr>
          <a:xfrm>
            <a:off x="122817083" y="8973334"/>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22817083" y="61963449"/>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8762753" y="26727572"/>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9" r:id="rId1"/>
  </p:sldLayoutIdLst>
  <p:txStyles>
    <p:titleStyle>
      <a:lvl1pPr algn="ctr" defTabSz="10879352" rtl="0" fontAlgn="base">
        <a:spcBef>
          <a:spcPct val="0"/>
        </a:spcBef>
        <a:spcAft>
          <a:spcPct val="0"/>
        </a:spcAft>
        <a:defRPr sz="21700" kern="1200">
          <a:solidFill>
            <a:schemeClr val="bg1"/>
          </a:solidFill>
          <a:latin typeface="Trebuchet MS" pitchFamily="34" charset="0"/>
          <a:ea typeface="+mj-ea"/>
          <a:cs typeface="+mj-cs"/>
        </a:defRPr>
      </a:lvl1pPr>
      <a:lvl2pPr algn="ctr" defTabSz="10879352" rtl="0" fontAlgn="base">
        <a:spcBef>
          <a:spcPct val="0"/>
        </a:spcBef>
        <a:spcAft>
          <a:spcPct val="0"/>
        </a:spcAft>
        <a:defRPr sz="21700">
          <a:solidFill>
            <a:schemeClr val="bg1"/>
          </a:solidFill>
          <a:latin typeface="Trebuchet MS" pitchFamily="34" charset="0"/>
        </a:defRPr>
      </a:lvl2pPr>
      <a:lvl3pPr algn="ctr" defTabSz="10879352" rtl="0" fontAlgn="base">
        <a:spcBef>
          <a:spcPct val="0"/>
        </a:spcBef>
        <a:spcAft>
          <a:spcPct val="0"/>
        </a:spcAft>
        <a:defRPr sz="21700">
          <a:solidFill>
            <a:schemeClr val="bg1"/>
          </a:solidFill>
          <a:latin typeface="Trebuchet MS" pitchFamily="34" charset="0"/>
        </a:defRPr>
      </a:lvl3pPr>
      <a:lvl4pPr algn="ctr" defTabSz="10879352" rtl="0" fontAlgn="base">
        <a:spcBef>
          <a:spcPct val="0"/>
        </a:spcBef>
        <a:spcAft>
          <a:spcPct val="0"/>
        </a:spcAft>
        <a:defRPr sz="21700">
          <a:solidFill>
            <a:schemeClr val="bg1"/>
          </a:solidFill>
          <a:latin typeface="Trebuchet MS" pitchFamily="34" charset="0"/>
        </a:defRPr>
      </a:lvl4pPr>
      <a:lvl5pPr algn="ctr" defTabSz="10879352" rtl="0" fontAlgn="base">
        <a:spcBef>
          <a:spcPct val="0"/>
        </a:spcBef>
        <a:spcAft>
          <a:spcPct val="0"/>
        </a:spcAft>
        <a:defRPr sz="21700">
          <a:solidFill>
            <a:schemeClr val="bg1"/>
          </a:solidFill>
          <a:latin typeface="Trebuchet MS" pitchFamily="34" charset="0"/>
        </a:defRPr>
      </a:lvl5pPr>
      <a:lvl6pPr marL="991850" algn="ctr" defTabSz="10879352" rtl="0" fontAlgn="base">
        <a:spcBef>
          <a:spcPct val="0"/>
        </a:spcBef>
        <a:spcAft>
          <a:spcPct val="0"/>
        </a:spcAft>
        <a:defRPr sz="21700">
          <a:solidFill>
            <a:schemeClr val="bg1"/>
          </a:solidFill>
          <a:latin typeface="Trebuchet MS" pitchFamily="34" charset="0"/>
        </a:defRPr>
      </a:lvl6pPr>
      <a:lvl7pPr marL="1983699" algn="ctr" defTabSz="10879352" rtl="0" fontAlgn="base">
        <a:spcBef>
          <a:spcPct val="0"/>
        </a:spcBef>
        <a:spcAft>
          <a:spcPct val="0"/>
        </a:spcAft>
        <a:defRPr sz="21700">
          <a:solidFill>
            <a:schemeClr val="bg1"/>
          </a:solidFill>
          <a:latin typeface="Trebuchet MS" pitchFamily="34" charset="0"/>
        </a:defRPr>
      </a:lvl7pPr>
      <a:lvl8pPr marL="2975549" algn="ctr" defTabSz="10879352" rtl="0" fontAlgn="base">
        <a:spcBef>
          <a:spcPct val="0"/>
        </a:spcBef>
        <a:spcAft>
          <a:spcPct val="0"/>
        </a:spcAft>
        <a:defRPr sz="21700">
          <a:solidFill>
            <a:schemeClr val="bg1"/>
          </a:solidFill>
          <a:latin typeface="Trebuchet MS" pitchFamily="34" charset="0"/>
        </a:defRPr>
      </a:lvl8pPr>
      <a:lvl9pPr marL="3967399" algn="ctr" defTabSz="10879352" rtl="0" fontAlgn="base">
        <a:spcBef>
          <a:spcPct val="0"/>
        </a:spcBef>
        <a:spcAft>
          <a:spcPct val="0"/>
        </a:spcAft>
        <a:defRPr sz="21700">
          <a:solidFill>
            <a:schemeClr val="bg1"/>
          </a:solidFill>
          <a:latin typeface="Trebuchet MS" pitchFamily="34" charset="0"/>
        </a:defRPr>
      </a:lvl9pPr>
    </p:titleStyle>
    <p:bodyStyle>
      <a:lvl1pPr marL="4077604" indent="-4077604" algn="l" defTabSz="10879352" rtl="0" fontAlgn="base">
        <a:spcBef>
          <a:spcPct val="20000"/>
        </a:spcBef>
        <a:spcAft>
          <a:spcPct val="0"/>
        </a:spcAft>
        <a:buFont typeface="Arial" charset="0"/>
        <a:buChar char="•"/>
        <a:defRPr sz="38200" kern="1200">
          <a:solidFill>
            <a:schemeClr val="tx1"/>
          </a:solidFill>
          <a:latin typeface="+mn-lt"/>
          <a:ea typeface="+mn-ea"/>
          <a:cs typeface="+mn-cs"/>
        </a:defRPr>
      </a:lvl1pPr>
      <a:lvl2pPr marL="8840550" indent="-3399153" algn="l" defTabSz="10879352" rtl="0" fontAlgn="base">
        <a:spcBef>
          <a:spcPct val="20000"/>
        </a:spcBef>
        <a:spcAft>
          <a:spcPct val="0"/>
        </a:spcAft>
        <a:buFont typeface="Arial" charset="0"/>
        <a:buChar char="–"/>
        <a:defRPr sz="33400" kern="1200">
          <a:solidFill>
            <a:schemeClr val="tx1"/>
          </a:solidFill>
          <a:latin typeface="+mn-lt"/>
          <a:ea typeface="+mn-ea"/>
          <a:cs typeface="+mn-cs"/>
        </a:defRPr>
      </a:lvl2pPr>
      <a:lvl3pPr marL="13600051" indent="-2717256" algn="l" defTabSz="10879352" rtl="0" fontAlgn="base">
        <a:spcBef>
          <a:spcPct val="20000"/>
        </a:spcBef>
        <a:spcAft>
          <a:spcPct val="0"/>
        </a:spcAft>
        <a:buFont typeface="Arial" charset="0"/>
        <a:buChar char="•"/>
        <a:defRPr sz="28600" kern="1200">
          <a:solidFill>
            <a:schemeClr val="tx1"/>
          </a:solidFill>
          <a:latin typeface="+mn-lt"/>
          <a:ea typeface="+mn-ea"/>
          <a:cs typeface="+mn-cs"/>
        </a:defRPr>
      </a:lvl3pPr>
      <a:lvl4pPr marL="19041449"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4pPr>
      <a:lvl5pPr marL="24482846"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5pPr>
      <a:lvl6pPr marL="29924027"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6pPr>
      <a:lvl7pPr marL="35364756"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7pPr>
      <a:lvl8pPr marL="40805490"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8pPr>
      <a:lvl9pPr marL="46246219"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9pPr>
    </p:bodyStyle>
    <p:otherStyle>
      <a:defPPr>
        <a:defRPr lang="en-US"/>
      </a:defPPr>
      <a:lvl1pPr marL="0" algn="l" defTabSz="10881463" rtl="0" eaLnBrk="1" latinLnBrk="0" hangingPunct="1">
        <a:defRPr sz="21300" kern="1200">
          <a:solidFill>
            <a:schemeClr val="tx1"/>
          </a:solidFill>
          <a:latin typeface="+mn-lt"/>
          <a:ea typeface="+mn-ea"/>
          <a:cs typeface="+mn-cs"/>
        </a:defRPr>
      </a:lvl1pPr>
      <a:lvl2pPr marL="5440734" algn="l" defTabSz="10881463" rtl="0" eaLnBrk="1" latinLnBrk="0" hangingPunct="1">
        <a:defRPr sz="21300" kern="1200">
          <a:solidFill>
            <a:schemeClr val="tx1"/>
          </a:solidFill>
          <a:latin typeface="+mn-lt"/>
          <a:ea typeface="+mn-ea"/>
          <a:cs typeface="+mn-cs"/>
        </a:defRPr>
      </a:lvl2pPr>
      <a:lvl3pPr marL="10881463" algn="l" defTabSz="10881463" rtl="0" eaLnBrk="1" latinLnBrk="0" hangingPunct="1">
        <a:defRPr sz="21300" kern="1200">
          <a:solidFill>
            <a:schemeClr val="tx1"/>
          </a:solidFill>
          <a:latin typeface="+mn-lt"/>
          <a:ea typeface="+mn-ea"/>
          <a:cs typeface="+mn-cs"/>
        </a:defRPr>
      </a:lvl3pPr>
      <a:lvl4pPr marL="16322197" algn="l" defTabSz="10881463" rtl="0" eaLnBrk="1" latinLnBrk="0" hangingPunct="1">
        <a:defRPr sz="21300" kern="1200">
          <a:solidFill>
            <a:schemeClr val="tx1"/>
          </a:solidFill>
          <a:latin typeface="+mn-lt"/>
          <a:ea typeface="+mn-ea"/>
          <a:cs typeface="+mn-cs"/>
        </a:defRPr>
      </a:lvl4pPr>
      <a:lvl5pPr marL="21762926" algn="l" defTabSz="10881463" rtl="0" eaLnBrk="1" latinLnBrk="0" hangingPunct="1">
        <a:defRPr sz="21300" kern="1200">
          <a:solidFill>
            <a:schemeClr val="tx1"/>
          </a:solidFill>
          <a:latin typeface="+mn-lt"/>
          <a:ea typeface="+mn-ea"/>
          <a:cs typeface="+mn-cs"/>
        </a:defRPr>
      </a:lvl5pPr>
      <a:lvl6pPr marL="27203660" algn="l" defTabSz="10881463" rtl="0" eaLnBrk="1" latinLnBrk="0" hangingPunct="1">
        <a:defRPr sz="21300" kern="1200">
          <a:solidFill>
            <a:schemeClr val="tx1"/>
          </a:solidFill>
          <a:latin typeface="+mn-lt"/>
          <a:ea typeface="+mn-ea"/>
          <a:cs typeface="+mn-cs"/>
        </a:defRPr>
      </a:lvl6pPr>
      <a:lvl7pPr marL="32644394" algn="l" defTabSz="10881463" rtl="0" eaLnBrk="1" latinLnBrk="0" hangingPunct="1">
        <a:defRPr sz="21300" kern="1200">
          <a:solidFill>
            <a:schemeClr val="tx1"/>
          </a:solidFill>
          <a:latin typeface="+mn-lt"/>
          <a:ea typeface="+mn-ea"/>
          <a:cs typeface="+mn-cs"/>
        </a:defRPr>
      </a:lvl7pPr>
      <a:lvl8pPr marL="38085123" algn="l" defTabSz="10881463" rtl="0" eaLnBrk="1" latinLnBrk="0" hangingPunct="1">
        <a:defRPr sz="21300" kern="1200">
          <a:solidFill>
            <a:schemeClr val="tx1"/>
          </a:solidFill>
          <a:latin typeface="+mn-lt"/>
          <a:ea typeface="+mn-ea"/>
          <a:cs typeface="+mn-cs"/>
        </a:defRPr>
      </a:lvl8pPr>
      <a:lvl9pPr marL="43525857" algn="l" defTabSz="10881463" rtl="0" eaLnBrk="1" latinLnBrk="0" hangingPunct="1">
        <a:defRPr sz="213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4" y="0"/>
            <a:ext cx="35999738" cy="6298649"/>
          </a:xfrm>
          <a:prstGeom prst="rect">
            <a:avLst/>
          </a:prstGeom>
          <a:solidFill>
            <a:schemeClr val="accent5">
              <a:lumMod val="75000"/>
            </a:schemeClr>
          </a:solidFill>
          <a:ln w="9525">
            <a:solidFill>
              <a:schemeClr val="tx1"/>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8" name="Rectangle 33"/>
          <p:cNvSpPr>
            <a:spLocks noChangeArrowheads="1"/>
          </p:cNvSpPr>
          <p:nvPr/>
        </p:nvSpPr>
        <p:spPr bwMode="auto">
          <a:xfrm>
            <a:off x="748262" y="6901575"/>
            <a:ext cx="8253562"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9" name="Rectangle 9"/>
          <p:cNvSpPr>
            <a:spLocks noChangeArrowheads="1"/>
          </p:cNvSpPr>
          <p:nvPr/>
        </p:nvSpPr>
        <p:spPr bwMode="auto">
          <a:xfrm>
            <a:off x="4" y="6308273"/>
            <a:ext cx="35999738" cy="198837"/>
          </a:xfrm>
          <a:prstGeom prst="rect">
            <a:avLst/>
          </a:prstGeom>
          <a:solidFill>
            <a:schemeClr val="accent5">
              <a:lumMod val="50000"/>
            </a:schemeClr>
          </a:solidFill>
          <a:ln w="152400">
            <a:no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0" name="Text Box 14"/>
          <p:cNvSpPr txBox="1">
            <a:spLocks noChangeArrowheads="1"/>
          </p:cNvSpPr>
          <p:nvPr/>
        </p:nvSpPr>
        <p:spPr bwMode="auto">
          <a:xfrm>
            <a:off x="672684" y="42304219"/>
            <a:ext cx="2063390" cy="1988917"/>
          </a:xfrm>
          <a:prstGeom prst="rect">
            <a:avLst/>
          </a:prstGeom>
          <a:noFill/>
          <a:ln w="9525">
            <a:noFill/>
            <a:miter lim="800000"/>
            <a:headEnd/>
            <a:tailEnd/>
          </a:ln>
          <a:effectLst/>
        </p:spPr>
        <p:txBody>
          <a:bodyPr lIns="226268" tIns="113113" rIns="226268" bIns="113113">
            <a:spAutoFit/>
          </a:bodyPr>
          <a:lstStyle/>
          <a:p>
            <a:pPr defTabSz="10881463" eaLnBrk="0" fontAlgn="auto" hangingPunct="0">
              <a:lnSpc>
                <a:spcPct val="65000"/>
              </a:lnSpc>
              <a:spcBef>
                <a:spcPct val="50000"/>
              </a:spcBef>
              <a:spcAft>
                <a:spcPts val="0"/>
              </a:spcAft>
              <a:defRPr/>
            </a:pPr>
            <a:r>
              <a:rPr lang="en-US" sz="1300" b="1" dirty="0">
                <a:solidFill>
                  <a:schemeClr val="bg1">
                    <a:lumMod val="75000"/>
                  </a:schemeClr>
                </a:solidFill>
                <a:cs typeface="+mn-cs"/>
              </a:rPr>
              <a:t>RESEARCH POSTER PRESENTATION </a:t>
            </a:r>
            <a:r>
              <a:rPr lang="en-US" sz="1300" b="1" dirty="0">
                <a:solidFill>
                  <a:schemeClr val="bg1">
                    <a:lumMod val="75000"/>
                  </a:schemeClr>
                </a:solidFill>
                <a:cs typeface="+mn-cs"/>
              </a:rPr>
              <a:t>DESIGN © </a:t>
            </a:r>
            <a:r>
              <a:rPr lang="en-US" sz="1300" b="1" dirty="0">
                <a:solidFill>
                  <a:schemeClr val="bg1">
                    <a:lumMod val="75000"/>
                  </a:schemeClr>
                </a:solidFill>
                <a:cs typeface="+mn-cs"/>
              </a:rPr>
              <a:t>2011</a:t>
            </a:r>
            <a:endParaRPr lang="en-US" sz="1300" b="1" dirty="0">
              <a:solidFill>
                <a:schemeClr val="bg1">
                  <a:lumMod val="75000"/>
                </a:schemeClr>
              </a:solidFill>
              <a:cs typeface="+mn-cs"/>
            </a:endParaRPr>
          </a:p>
          <a:p>
            <a:pPr defTabSz="10881463" eaLnBrk="0" fontAlgn="auto" hangingPunct="0">
              <a:lnSpc>
                <a:spcPct val="65000"/>
              </a:lnSpc>
              <a:spcBef>
                <a:spcPct val="50000"/>
              </a:spcBef>
              <a:spcAft>
                <a:spcPts val="0"/>
              </a:spcAft>
              <a:defRPr/>
            </a:pPr>
            <a:r>
              <a:rPr lang="en-US" sz="2600" b="1" dirty="0">
                <a:solidFill>
                  <a:schemeClr val="bg1">
                    <a:lumMod val="75000"/>
                  </a:schemeClr>
                </a:solidFill>
                <a:cs typeface="+mn-cs"/>
              </a:rPr>
              <a:t>www.PosterPresentations.com</a:t>
            </a:r>
          </a:p>
        </p:txBody>
      </p:sp>
      <p:sp>
        <p:nvSpPr>
          <p:cNvPr id="15" name="Rectangle 35"/>
          <p:cNvSpPr>
            <a:spLocks noChangeArrowheads="1"/>
          </p:cNvSpPr>
          <p:nvPr/>
        </p:nvSpPr>
        <p:spPr bwMode="auto">
          <a:xfrm>
            <a:off x="27001694" y="6901575"/>
            <a:ext cx="8249781"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6" name="Rectangle 33"/>
          <p:cNvSpPr>
            <a:spLocks noChangeArrowheads="1"/>
          </p:cNvSpPr>
          <p:nvPr/>
        </p:nvSpPr>
        <p:spPr bwMode="auto">
          <a:xfrm>
            <a:off x="9500669" y="6901575"/>
            <a:ext cx="16998407"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27" name="Rectangle 26"/>
          <p:cNvSpPr/>
          <p:nvPr/>
        </p:nvSpPr>
        <p:spPr>
          <a:xfrm>
            <a:off x="-8533211" y="-25654"/>
            <a:ext cx="8246003"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p>
            <a:pPr algn="ctr" defTabSz="10881463" fontAlgn="auto">
              <a:spcBef>
                <a:spcPts val="0"/>
              </a:spcBef>
              <a:spcAft>
                <a:spcPts val="0"/>
              </a:spcAft>
              <a:defRPr/>
            </a:pPr>
            <a:r>
              <a:rPr lang="en-US" sz="10800" b="1" dirty="0">
                <a:solidFill>
                  <a:schemeClr val="bg1"/>
                </a:solidFill>
                <a:latin typeface="Trebuchet MS" pitchFamily="34" charset="0"/>
              </a:rPr>
              <a:t>QUICK DESIGN GUIDE</a:t>
            </a:r>
          </a:p>
          <a:p>
            <a:pPr algn="ctr" defTabSz="10881463" fontAlgn="auto">
              <a:spcBef>
                <a:spcPts val="0"/>
              </a:spcBef>
              <a:spcAft>
                <a:spcPts val="0"/>
              </a:spcAft>
              <a:defRPr/>
            </a:pPr>
            <a:r>
              <a:rPr lang="en-US" sz="10000" b="1" dirty="0">
                <a:solidFill>
                  <a:srgbClr val="FFFF00"/>
                </a:solidFill>
                <a:latin typeface="Trebuchet MS" pitchFamily="34" charset="0"/>
              </a:rPr>
              <a:t>(--THIS SECTION DOES NOT PRINT--)</a:t>
            </a:r>
          </a:p>
          <a:p>
            <a:pPr algn="ctr" defTabSz="10881463" fontAlgn="auto">
              <a:spcBef>
                <a:spcPts val="0"/>
              </a:spcBef>
              <a:spcAft>
                <a:spcPts val="0"/>
              </a:spcAft>
              <a:defRPr/>
            </a:pPr>
            <a:endParaRPr lang="en-US" sz="7800" b="1" dirty="0">
              <a:latin typeface="Trebuchet MS" pitchFamily="34" charset="0"/>
            </a:endParaRPr>
          </a:p>
          <a:p>
            <a:pPr defTabSz="10882253" fontAlgn="auto">
              <a:spcBef>
                <a:spcPts val="0"/>
              </a:spcBef>
              <a:spcAft>
                <a:spcPts val="0"/>
              </a:spcAft>
              <a:defRPr/>
            </a:pPr>
            <a:r>
              <a:rPr lang="en-US" sz="7800" dirty="0">
                <a:latin typeface="Trebuchet MS" pitchFamily="34" charset="0"/>
              </a:rPr>
              <a:t>This PowerPoint 2007 template produces a 36”x56” professional  poster. It will save you valuable time placing titles, subtitles, text, and graphics.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Use it to create your presentation. Then send it to </a:t>
            </a:r>
            <a:r>
              <a:rPr lang="en-US" sz="7800" b="1" dirty="0">
                <a:latin typeface="Trebuchet MS" pitchFamily="34" charset="0"/>
              </a:rPr>
              <a:t>PosterPresentations.com</a:t>
            </a:r>
            <a:r>
              <a:rPr lang="en-US" sz="7800" dirty="0">
                <a:latin typeface="Trebuchet MS" pitchFamily="34" charset="0"/>
              </a:rPr>
              <a:t> for premium quality, same day affordable printing.</a:t>
            </a:r>
            <a:br>
              <a:rPr lang="en-US" sz="7800" dirty="0">
                <a:latin typeface="Trebuchet MS" pitchFamily="34" charset="0"/>
              </a:rPr>
            </a:b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We provide a series of </a:t>
            </a:r>
            <a:r>
              <a:rPr lang="en-US" sz="7800" b="1" dirty="0">
                <a:latin typeface="Trebuchet MS" pitchFamily="34" charset="0"/>
              </a:rPr>
              <a:t>online tutorials</a:t>
            </a:r>
            <a:r>
              <a:rPr lang="en-US" sz="7800" dirty="0">
                <a:latin typeface="Trebuchet MS" pitchFamily="34" charset="0"/>
              </a:rPr>
              <a:t> that will guide you through the poster design process and answer your poster production questions.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View our online tutorials at:</a:t>
            </a:r>
            <a:br>
              <a:rPr lang="en-US" sz="7800" dirty="0">
                <a:latin typeface="Trebuchet MS" pitchFamily="34" charset="0"/>
              </a:rPr>
            </a:br>
            <a:r>
              <a:rPr lang="en-US" sz="7800" dirty="0">
                <a:solidFill>
                  <a:srgbClr val="FFFF00"/>
                </a:solidFill>
                <a:latin typeface="Trebuchet MS" pitchFamily="34" charset="0"/>
              </a:rPr>
              <a:t> http://bit.ly/Poster_creation_help </a:t>
            </a:r>
            <a:r>
              <a:rPr lang="en-US" sz="7800" dirty="0">
                <a:latin typeface="Trebuchet MS" pitchFamily="34" charset="0"/>
              </a:rPr>
              <a:t/>
            </a:r>
            <a:br>
              <a:rPr lang="en-US" sz="7800" dirty="0">
                <a:latin typeface="Trebuchet MS" pitchFamily="34" charset="0"/>
              </a:rPr>
            </a:br>
            <a:r>
              <a:rPr lang="en-US" sz="7800" dirty="0">
                <a:latin typeface="Trebuchet MS" pitchFamily="34" charset="0"/>
              </a:rPr>
              <a:t>(copy and paste the link into your web browser).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For assistance and to order your printed poster</a:t>
            </a:r>
            <a:r>
              <a:rPr lang="en-US" sz="7800" dirty="0">
                <a:solidFill>
                  <a:schemeClr val="bg1"/>
                </a:solidFill>
                <a:latin typeface="Trebuchet MS" pitchFamily="34" charset="0"/>
              </a:rPr>
              <a:t> call </a:t>
            </a:r>
            <a:r>
              <a:rPr lang="en-US" sz="7800" b="1" dirty="0">
                <a:solidFill>
                  <a:srgbClr val="FFFF00"/>
                </a:solidFill>
                <a:latin typeface="Trebuchet MS" pitchFamily="34" charset="0"/>
              </a:rPr>
              <a:t>PosterPresentations.com</a:t>
            </a:r>
            <a:r>
              <a:rPr lang="en-US" sz="7800" dirty="0">
                <a:solidFill>
                  <a:srgbClr val="FFFF00"/>
                </a:solidFill>
                <a:latin typeface="Trebuchet MS" pitchFamily="34" charset="0"/>
              </a:rPr>
              <a:t> </a:t>
            </a:r>
            <a:r>
              <a:rPr lang="en-US" sz="7800" dirty="0">
                <a:latin typeface="Trebuchet MS" pitchFamily="34" charset="0"/>
              </a:rPr>
              <a:t>at </a:t>
            </a:r>
            <a:r>
              <a:rPr lang="en-US" sz="10000" b="1" dirty="0">
                <a:solidFill>
                  <a:srgbClr val="FFFF00"/>
                </a:solidFill>
                <a:latin typeface="Trebuchet MS" pitchFamily="34" charset="0"/>
              </a:rPr>
              <a:t>1.866.649.3004</a:t>
            </a:r>
          </a:p>
          <a:p>
            <a:pPr defTabSz="10882253" fontAlgn="auto">
              <a:spcBef>
                <a:spcPts val="0"/>
              </a:spcBef>
              <a:spcAft>
                <a:spcPts val="0"/>
              </a:spcAft>
              <a:defRPr/>
            </a:pPr>
            <a:endParaRPr lang="en-US" sz="10000" b="1" dirty="0">
              <a:solidFill>
                <a:srgbClr val="FFFF00"/>
              </a:solidFill>
              <a:latin typeface="Trebuchet MS" pitchFamily="34" charset="0"/>
            </a:endParaRPr>
          </a:p>
          <a:p>
            <a:pPr defTabSz="10882253" fontAlgn="auto">
              <a:spcBef>
                <a:spcPts val="0"/>
              </a:spcBef>
              <a:spcAft>
                <a:spcPts val="0"/>
              </a:spcAft>
              <a:defRPr/>
            </a:pPr>
            <a:endParaRPr lang="en-US" sz="10000" b="1" dirty="0">
              <a:solidFill>
                <a:srgbClr val="FFFF00"/>
              </a:solidFill>
              <a:latin typeface="Trebuchet MS" pitchFamily="34" charset="0"/>
            </a:endParaRPr>
          </a:p>
          <a:p>
            <a:pPr algn="ctr" defTabSz="10881463" fontAlgn="auto">
              <a:spcBef>
                <a:spcPts val="0"/>
              </a:spcBef>
              <a:spcAft>
                <a:spcPts val="0"/>
              </a:spcAft>
              <a:defRPr/>
            </a:pPr>
            <a:r>
              <a:rPr lang="en-US" sz="10800" b="1" dirty="0">
                <a:solidFill>
                  <a:schemeClr val="bg1"/>
                </a:solidFill>
                <a:latin typeface="Trebuchet MS" pitchFamily="34" charset="0"/>
              </a:rPr>
              <a:t>Object Placeholders</a:t>
            </a: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r>
              <a:rPr lang="en-US" sz="7800" dirty="0">
                <a:latin typeface="Trebuchet MS" pitchFamily="34" charset="0"/>
              </a:rPr>
              <a:t>Use the placeholders provided below to add new elements to your poster: Drag a placeholder onto the poster area, size it, and click it to edit.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Section Header placeholder</a:t>
            </a:r>
          </a:p>
          <a:p>
            <a:pPr defTabSz="10882253" fontAlgn="auto">
              <a:spcBef>
                <a:spcPts val="0"/>
              </a:spcBef>
              <a:spcAft>
                <a:spcPts val="0"/>
              </a:spcAft>
              <a:defRPr/>
            </a:pPr>
            <a:r>
              <a:rPr lang="en-US" sz="7800" dirty="0">
                <a:latin typeface="Trebuchet MS" pitchFamily="34" charset="0"/>
              </a:rPr>
              <a:t>Use section headers to separate topics or concepts within your presentation.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Text placeholder</a:t>
            </a:r>
          </a:p>
          <a:p>
            <a:pPr defTabSz="10882253" fontAlgn="auto">
              <a:spcBef>
                <a:spcPts val="0"/>
              </a:spcBef>
              <a:spcAft>
                <a:spcPts val="0"/>
              </a:spcAft>
              <a:defRPr/>
            </a:pPr>
            <a:r>
              <a:rPr lang="en-US" sz="7800" dirty="0">
                <a:latin typeface="Trebuchet MS" pitchFamily="34" charset="0"/>
              </a:rPr>
              <a:t>Move this preformatted text placeholder to the poster to add a new body of text.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Picture placeholder</a:t>
            </a:r>
          </a:p>
          <a:p>
            <a:pPr defTabSz="10882253" fontAlgn="auto">
              <a:spcBef>
                <a:spcPts val="0"/>
              </a:spcBef>
              <a:spcAft>
                <a:spcPts val="0"/>
              </a:spcAft>
              <a:defRPr/>
            </a:pPr>
            <a:r>
              <a:rPr lang="en-US" sz="7800" dirty="0">
                <a:latin typeface="Trebuchet MS" pitchFamily="34" charset="0"/>
              </a:rPr>
              <a:t>Move this graphic placeholder onto your poster, size it first, and then click it to add a picture to the poster.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7800" b="1" dirty="0">
              <a:solidFill>
                <a:schemeClr val="bg1"/>
              </a:solidFill>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algn="ctr" defTabSz="10881463" fontAlgn="auto">
              <a:spcBef>
                <a:spcPts val="0"/>
              </a:spcBef>
              <a:spcAft>
                <a:spcPts val="0"/>
              </a:spcAft>
              <a:defRPr/>
            </a:pPr>
            <a:endParaRPr lang="en-US" sz="10800" b="1" dirty="0">
              <a:latin typeface="Trebuchet MS" pitchFamily="34" charset="0"/>
            </a:endParaRPr>
          </a:p>
        </p:txBody>
      </p:sp>
      <p:sp>
        <p:nvSpPr>
          <p:cNvPr id="28" name="Rectangle 27"/>
          <p:cNvSpPr/>
          <p:nvPr/>
        </p:nvSpPr>
        <p:spPr>
          <a:xfrm>
            <a:off x="36271834" y="2"/>
            <a:ext cx="8242225"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lvl1pPr>
              <a:defRPr sz="9800">
                <a:solidFill>
                  <a:schemeClr val="tx1"/>
                </a:solidFill>
                <a:latin typeface="Calibri" pitchFamily="34" charset="0"/>
                <a:cs typeface="Arial" charset="0"/>
              </a:defRPr>
            </a:lvl1pPr>
            <a:lvl2pPr marL="742950" indent="-285750">
              <a:defRPr sz="9800">
                <a:solidFill>
                  <a:schemeClr val="tx1"/>
                </a:solidFill>
                <a:latin typeface="Calibri" pitchFamily="34" charset="0"/>
                <a:cs typeface="Arial" charset="0"/>
              </a:defRPr>
            </a:lvl2pPr>
            <a:lvl3pPr marL="1143000" indent="-228600">
              <a:defRPr sz="9800">
                <a:solidFill>
                  <a:schemeClr val="tx1"/>
                </a:solidFill>
                <a:latin typeface="Calibri" pitchFamily="34" charset="0"/>
                <a:cs typeface="Arial" charset="0"/>
              </a:defRPr>
            </a:lvl3pPr>
            <a:lvl4pPr marL="1600200" indent="-228600">
              <a:defRPr sz="9800">
                <a:solidFill>
                  <a:schemeClr val="tx1"/>
                </a:solidFill>
                <a:latin typeface="Calibri" pitchFamily="34" charset="0"/>
                <a:cs typeface="Arial" charset="0"/>
              </a:defRPr>
            </a:lvl4pPr>
            <a:lvl5pPr marL="2057400" indent="-228600">
              <a:defRPr sz="9800">
                <a:solidFill>
                  <a:schemeClr val="tx1"/>
                </a:solidFill>
                <a:latin typeface="Calibri" pitchFamily="34" charset="0"/>
                <a:cs typeface="Arial" charset="0"/>
              </a:defRPr>
            </a:lvl5pPr>
            <a:lvl6pPr marL="2514600" indent="-228600" defTabSz="5014913" fontAlgn="base">
              <a:spcBef>
                <a:spcPct val="0"/>
              </a:spcBef>
              <a:spcAft>
                <a:spcPct val="0"/>
              </a:spcAft>
              <a:defRPr sz="9800">
                <a:solidFill>
                  <a:schemeClr val="tx1"/>
                </a:solidFill>
                <a:latin typeface="Calibri" pitchFamily="34" charset="0"/>
                <a:cs typeface="Arial" charset="0"/>
              </a:defRPr>
            </a:lvl6pPr>
            <a:lvl7pPr marL="2971800" indent="-228600" defTabSz="5014913" fontAlgn="base">
              <a:spcBef>
                <a:spcPct val="0"/>
              </a:spcBef>
              <a:spcAft>
                <a:spcPct val="0"/>
              </a:spcAft>
              <a:defRPr sz="9800">
                <a:solidFill>
                  <a:schemeClr val="tx1"/>
                </a:solidFill>
                <a:latin typeface="Calibri" pitchFamily="34" charset="0"/>
                <a:cs typeface="Arial" charset="0"/>
              </a:defRPr>
            </a:lvl7pPr>
            <a:lvl8pPr marL="3429000" indent="-228600" defTabSz="5014913" fontAlgn="base">
              <a:spcBef>
                <a:spcPct val="0"/>
              </a:spcBef>
              <a:spcAft>
                <a:spcPct val="0"/>
              </a:spcAft>
              <a:defRPr sz="9800">
                <a:solidFill>
                  <a:schemeClr val="tx1"/>
                </a:solidFill>
                <a:latin typeface="Calibri" pitchFamily="34" charset="0"/>
                <a:cs typeface="Arial" charset="0"/>
              </a:defRPr>
            </a:lvl8pPr>
            <a:lvl9pPr marL="3886200" indent="-228600" defTabSz="5014913" fontAlgn="base">
              <a:spcBef>
                <a:spcPct val="0"/>
              </a:spcBef>
              <a:spcAft>
                <a:spcPct val="0"/>
              </a:spcAft>
              <a:defRPr sz="9800">
                <a:solidFill>
                  <a:schemeClr val="tx1"/>
                </a:solidFill>
                <a:latin typeface="Calibri" pitchFamily="34" charset="0"/>
                <a:cs typeface="Arial" charset="0"/>
              </a:defRPr>
            </a:lvl9pPr>
          </a:lstStyle>
          <a:p>
            <a:pPr algn="ctr">
              <a:lnSpc>
                <a:spcPts val="10413"/>
              </a:lnSpc>
            </a:pPr>
            <a:r>
              <a:rPr lang="en-US" altLang="en-US" sz="10400" b="1">
                <a:solidFill>
                  <a:schemeClr val="bg1"/>
                </a:solidFill>
                <a:latin typeface="Trebuchet MS" pitchFamily="34" charset="0"/>
              </a:rPr>
              <a:t>QUICK TIPS</a:t>
            </a:r>
          </a:p>
          <a:p>
            <a:pPr algn="ctr">
              <a:lnSpc>
                <a:spcPts val="10413"/>
              </a:lnSpc>
            </a:pPr>
            <a:r>
              <a:rPr lang="en-US" altLang="en-US" sz="10400" b="1">
                <a:solidFill>
                  <a:srgbClr val="FFFF00"/>
                </a:solidFill>
                <a:latin typeface="Trebuchet MS" pitchFamily="34" charset="0"/>
              </a:rPr>
              <a:t>(--THIS SECTION DOES NOT PRINT--)</a:t>
            </a:r>
          </a:p>
          <a:p>
            <a:pPr>
              <a:lnSpc>
                <a:spcPts val="9111"/>
              </a:lnSpc>
            </a:pPr>
            <a:r>
              <a:rPr lang="en-US" altLang="en-US" sz="7800">
                <a:solidFill>
                  <a:srgbClr val="FFFFFF"/>
                </a:solidFill>
                <a:latin typeface="Trebuchet MS" pitchFamily="34" charset="0"/>
              </a:rPr>
              <a:t>This PowerPoint template requires basic PowerPoint (version 2007 or newer) skills. Below is a list of commonly asked questions specific to this template. </a:t>
            </a:r>
            <a:br>
              <a:rPr lang="en-US" altLang="en-US" sz="7800">
                <a:solidFill>
                  <a:srgbClr val="FFFFFF"/>
                </a:solidFill>
                <a:latin typeface="Trebuchet MS" pitchFamily="34" charset="0"/>
              </a:rPr>
            </a:br>
            <a:r>
              <a:rPr lang="en-US" altLang="en-US" sz="7800">
                <a:solidFill>
                  <a:srgbClr val="FFFFFF"/>
                </a:solidFill>
                <a:latin typeface="Trebuchet MS" pitchFamily="34" charset="0"/>
              </a:rPr>
              <a:t>If you are using an older version of PowerPoint some template features may not work properly.</a:t>
            </a:r>
            <a:endParaRPr lang="en-US" altLang="en-US" sz="10400" b="1">
              <a:solidFill>
                <a:srgbClr val="FFFF00"/>
              </a:solidFill>
              <a:latin typeface="Trebuchet MS" pitchFamily="34" charset="0"/>
            </a:endParaRPr>
          </a:p>
          <a:p>
            <a:pPr>
              <a:lnSpc>
                <a:spcPts val="9111"/>
              </a:lnSpc>
            </a:pPr>
            <a:endParaRPr lang="en-US" altLang="en-US" sz="10400" b="1">
              <a:solidFill>
                <a:srgbClr val="FFFF00"/>
              </a:solidFill>
              <a:latin typeface="Trebuchet MS" pitchFamily="34" charset="0"/>
            </a:endParaRPr>
          </a:p>
          <a:p>
            <a:pPr algn="ctr">
              <a:lnSpc>
                <a:spcPts val="9111"/>
              </a:lnSpc>
            </a:pPr>
            <a:r>
              <a:rPr lang="en-US" altLang="en-US" sz="10400" b="1">
                <a:solidFill>
                  <a:schemeClr val="bg1"/>
                </a:solidFill>
                <a:latin typeface="Trebuchet MS" pitchFamily="34" charset="0"/>
              </a:rPr>
              <a:t>Using the template</a:t>
            </a:r>
          </a:p>
          <a:p>
            <a:pPr>
              <a:lnSpc>
                <a:spcPts val="9111"/>
              </a:lnSpc>
            </a:pPr>
            <a:r>
              <a:rPr lang="en-US" altLang="en-US" sz="7800" b="1">
                <a:solidFill>
                  <a:srgbClr val="FFFF00"/>
                </a:solidFill>
                <a:latin typeface="Trebuchet MS" pitchFamily="34" charset="0"/>
              </a:rPr>
              <a:t>Verifying the quality of your graphics</a:t>
            </a:r>
          </a:p>
          <a:p>
            <a:pPr>
              <a:lnSpc>
                <a:spcPts val="9111"/>
              </a:lnSpc>
            </a:pPr>
            <a:r>
              <a:rPr lang="en-US" altLang="en-US" sz="7800">
                <a:solidFill>
                  <a:srgbClr val="FFFFFF"/>
                </a:solidFill>
                <a:latin typeface="Trebuchet MS"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7800">
                <a:solidFill>
                  <a:srgbClr val="FFFFFF"/>
                </a:solidFill>
                <a:latin typeface="Trebuchet MS" pitchFamily="34" charset="0"/>
              </a:rPr>
            </a:b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Using the placeholders</a:t>
            </a:r>
          </a:p>
          <a:p>
            <a:pPr>
              <a:lnSpc>
                <a:spcPts val="9111"/>
              </a:lnSpc>
            </a:pPr>
            <a:r>
              <a:rPr lang="en-US" altLang="en-US" sz="7800">
                <a:solidFill>
                  <a:srgbClr val="FFFFFF"/>
                </a:solidFill>
                <a:latin typeface="Trebuchet MS" pitchFamily="34" charset="0"/>
              </a:rPr>
              <a:t>To add text to this template click inside a placeholder and type in or paste your text. To move a placeholder, click on it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(to select it), place your cursor on its frame and your cursor will change to this symbol:         Then, click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and drag it to its new location where you can resize it as needed. Additional placeholders can be found on the left side of this template.</a:t>
            </a:r>
          </a:p>
          <a:p>
            <a:pPr>
              <a:lnSpc>
                <a:spcPts val="9111"/>
              </a:lnSpc>
            </a:pPr>
            <a:endParaRPr lang="en-US" altLang="en-US" sz="7800" b="1">
              <a:solidFill>
                <a:srgbClr val="FFFF00"/>
              </a:solidFill>
              <a:latin typeface="Trebuchet MS" pitchFamily="34" charset="0"/>
            </a:endParaRPr>
          </a:p>
          <a:p>
            <a:pPr>
              <a:lnSpc>
                <a:spcPts val="9111"/>
              </a:lnSpc>
            </a:pPr>
            <a:r>
              <a:rPr lang="en-US" altLang="en-US" sz="7800" b="1">
                <a:solidFill>
                  <a:srgbClr val="FFFF00"/>
                </a:solidFill>
                <a:latin typeface="Trebuchet MS" pitchFamily="34" charset="0"/>
              </a:rPr>
              <a:t>Modifying the layout</a:t>
            </a:r>
          </a:p>
          <a:p>
            <a:pPr>
              <a:lnSpc>
                <a:spcPts val="9111"/>
              </a:lnSpc>
            </a:pPr>
            <a:r>
              <a:rPr lang="en-US" altLang="en-US" sz="7800">
                <a:solidFill>
                  <a:srgbClr val="FFFFFF"/>
                </a:solidFill>
                <a:latin typeface="Trebuchet MS" pitchFamily="34" charset="0"/>
              </a:rPr>
              <a:t>This template has four</a:t>
            </a:r>
          </a:p>
          <a:p>
            <a:pPr>
              <a:lnSpc>
                <a:spcPts val="9111"/>
              </a:lnSpc>
            </a:pPr>
            <a:r>
              <a:rPr lang="en-US" altLang="en-US" sz="7800">
                <a:solidFill>
                  <a:srgbClr val="FFFFFF"/>
                </a:solidFill>
                <a:latin typeface="Trebuchet MS" pitchFamily="34" charset="0"/>
              </a:rPr>
              <a:t>different column layouts. </a:t>
            </a:r>
          </a:p>
          <a:p>
            <a:pPr>
              <a:lnSpc>
                <a:spcPts val="9111"/>
              </a:lnSpc>
            </a:pP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your mouse</a:t>
            </a:r>
          </a:p>
          <a:p>
            <a:pPr>
              <a:lnSpc>
                <a:spcPts val="9111"/>
              </a:lnSpc>
            </a:pPr>
            <a:r>
              <a:rPr lang="en-US" altLang="en-US" sz="7800">
                <a:solidFill>
                  <a:srgbClr val="FFFFFF"/>
                </a:solidFill>
                <a:latin typeface="Trebuchet MS" pitchFamily="34" charset="0"/>
              </a:rPr>
              <a:t>on the background and </a:t>
            </a:r>
          </a:p>
          <a:p>
            <a:pPr>
              <a:lnSpc>
                <a:spcPts val="9111"/>
              </a:lnSpc>
            </a:pPr>
            <a:r>
              <a:rPr lang="en-US" altLang="en-US" sz="7800">
                <a:solidFill>
                  <a:srgbClr val="FFFFFF"/>
                </a:solidFill>
                <a:latin typeface="Trebuchet MS" pitchFamily="34" charset="0"/>
              </a:rPr>
              <a:t>click on “Layout” to see </a:t>
            </a:r>
          </a:p>
          <a:p>
            <a:pPr>
              <a:lnSpc>
                <a:spcPts val="9111"/>
              </a:lnSpc>
            </a:pPr>
            <a:r>
              <a:rPr lang="en-US" altLang="en-US" sz="7800">
                <a:solidFill>
                  <a:srgbClr val="FFFFFF"/>
                </a:solidFill>
                <a:latin typeface="Trebuchet MS" pitchFamily="34" charset="0"/>
              </a:rPr>
              <a:t>the layout options.</a:t>
            </a:r>
          </a:p>
          <a:p>
            <a:pPr>
              <a:lnSpc>
                <a:spcPts val="9111"/>
              </a:lnSpc>
            </a:pPr>
            <a:r>
              <a:rPr lang="en-US" altLang="en-US" sz="7800">
                <a:solidFill>
                  <a:srgbClr val="FFFFFF"/>
                </a:solidFill>
                <a:latin typeface="Trebuchet MS" pitchFamily="34" charset="0"/>
              </a:rPr>
              <a:t>The columns in the provided layouts are fixed and cannot be moved but advanced users can modify any layout by going to VIEW and then SLIDE MASTER.</a:t>
            </a:r>
          </a:p>
          <a:p>
            <a:pPr>
              <a:lnSpc>
                <a:spcPts val="9111"/>
              </a:lnSpc>
            </a:pP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Importing text and graphics from external sources</a:t>
            </a:r>
          </a:p>
          <a:p>
            <a:pPr>
              <a:lnSpc>
                <a:spcPts val="9111"/>
              </a:lnSpc>
            </a:pPr>
            <a:r>
              <a:rPr lang="en-US" altLang="en-US" sz="7800" b="1" u="sng">
                <a:solidFill>
                  <a:srgbClr val="FFFFFF"/>
                </a:solidFill>
                <a:latin typeface="Trebuchet MS" pitchFamily="34" charset="0"/>
              </a:rPr>
              <a:t>TEXT: </a:t>
            </a:r>
            <a:r>
              <a:rPr lang="en-US" altLang="en-US" sz="7800">
                <a:solidFill>
                  <a:srgbClr val="FFFFFF"/>
                </a:solidFill>
                <a:latin typeface="Trebuchet MS" pitchFamily="34" charset="0"/>
              </a:rPr>
              <a:t>Paste or type your text into a pre-existing placeholder or drag in a new placeholder from the left side of the template. Move it anywhere as needed.</a:t>
            </a:r>
          </a:p>
          <a:p>
            <a:pPr>
              <a:lnSpc>
                <a:spcPts val="9111"/>
              </a:lnSpc>
            </a:pPr>
            <a:r>
              <a:rPr lang="en-US" altLang="en-US" sz="7800" b="1" u="sng">
                <a:solidFill>
                  <a:srgbClr val="FFFFFF"/>
                </a:solidFill>
                <a:latin typeface="Trebuchet MS" pitchFamily="34" charset="0"/>
              </a:rPr>
              <a:t>PHOTOS: </a:t>
            </a:r>
            <a:r>
              <a:rPr lang="en-US" altLang="en-US" sz="7800">
                <a:solidFill>
                  <a:srgbClr val="FFFFFF"/>
                </a:solidFill>
                <a:latin typeface="Trebuchet MS" pitchFamily="34" charset="0"/>
              </a:rPr>
              <a:t>Drag in a picture placeholder, size it </a:t>
            </a:r>
            <a:r>
              <a:rPr lang="en-US" altLang="en-US" sz="7800" u="sng">
                <a:solidFill>
                  <a:srgbClr val="FFFFFF"/>
                </a:solidFill>
                <a:latin typeface="Trebuchet MS" pitchFamily="34" charset="0"/>
              </a:rPr>
              <a:t>first</a:t>
            </a:r>
            <a:r>
              <a:rPr lang="en-US" altLang="en-US" sz="7800">
                <a:solidFill>
                  <a:srgbClr val="FFFFFF"/>
                </a:solidFill>
                <a:latin typeface="Trebuchet MS" pitchFamily="34" charset="0"/>
              </a:rPr>
              <a:t>, click in it and insert a photo from the menu.</a:t>
            </a:r>
          </a:p>
          <a:p>
            <a:pPr>
              <a:lnSpc>
                <a:spcPts val="9111"/>
              </a:lnSpc>
            </a:pPr>
            <a:r>
              <a:rPr lang="en-US" altLang="en-US" sz="7800" b="1" u="sng">
                <a:solidFill>
                  <a:srgbClr val="FFFFFF"/>
                </a:solidFill>
                <a:latin typeface="Trebuchet MS" pitchFamily="34" charset="0"/>
              </a:rPr>
              <a:t>TABLES: </a:t>
            </a:r>
            <a:r>
              <a:rPr lang="en-US" altLang="en-US" sz="7800">
                <a:solidFill>
                  <a:srgbClr val="FFFFFF"/>
                </a:solidFill>
                <a:latin typeface="Trebuchet MS" pitchFamily="34" charset="0"/>
              </a:rPr>
              <a:t>You can copy and paste a table from an external document onto this poster template. To make the text fit better in the cells of an imported table, </a:t>
            </a: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on the table, click FORMAT SHAPE  then click on TEXT BOX and change the INTERNAL MARGIN values to 0.25</a:t>
            </a:r>
          </a:p>
          <a:p>
            <a:pPr>
              <a:lnSpc>
                <a:spcPts val="9111"/>
              </a:lnSpc>
            </a:pPr>
            <a:endParaRPr lang="en-US" altLang="en-US" sz="7800">
              <a:solidFill>
                <a:srgbClr val="FFFFFF"/>
              </a:solidFill>
              <a:latin typeface="Trebuchet MS" pitchFamily="34" charset="0"/>
            </a:endParaRPr>
          </a:p>
          <a:p>
            <a:r>
              <a:rPr lang="en-US" altLang="en-US" sz="7800" b="1">
                <a:solidFill>
                  <a:srgbClr val="FFFF00"/>
                </a:solidFill>
                <a:latin typeface="Trebuchet MS" pitchFamily="34" charset="0"/>
              </a:rPr>
              <a:t>Modifying the color scheme</a:t>
            </a:r>
          </a:p>
          <a:p>
            <a:r>
              <a:rPr lang="en-US" altLang="en-US" sz="7800">
                <a:solidFill>
                  <a:srgbClr val="FFFFFF"/>
                </a:solidFill>
                <a:latin typeface="Trebuchet MS" pitchFamily="34" charset="0"/>
              </a:rPr>
              <a:t>To change the color scheme of this template go to the “Design” menu and click on “Colors”. You can choose from the provide color combinations or you can create your own.</a:t>
            </a: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gn="ctr">
              <a:lnSpc>
                <a:spcPts val="9111"/>
              </a:lnSpc>
            </a:pPr>
            <a:endParaRPr lang="en-US" altLang="en-US" sz="5200" b="1">
              <a:solidFill>
                <a:schemeClr val="bg1"/>
              </a:solidFill>
              <a:latin typeface="Trebuchet MS" pitchFamily="34" charset="0"/>
            </a:endParaRPr>
          </a:p>
          <a:p>
            <a:pPr>
              <a:lnSpc>
                <a:spcPts val="9111"/>
              </a:lnSpc>
            </a:pPr>
            <a:endParaRPr lang="en-US" altLang="en-US" sz="5200" b="1">
              <a:solidFill>
                <a:srgbClr val="FFFF00"/>
              </a:solidFill>
              <a:latin typeface="Trebuchet MS" pitchFamily="34" charset="0"/>
            </a:endParaRPr>
          </a:p>
          <a:p>
            <a:pPr algn="ctr">
              <a:lnSpc>
                <a:spcPts val="9111"/>
              </a:lnSpc>
            </a:pPr>
            <a:endParaRPr lang="en-US" altLang="en-US" sz="7800" b="1">
              <a:solidFill>
                <a:srgbClr val="FFFFFF"/>
              </a:solidFill>
              <a:latin typeface="Trebuchet MS" pitchFamily="34" charset="0"/>
            </a:endParaRPr>
          </a:p>
        </p:txBody>
      </p:sp>
      <p:sp>
        <p:nvSpPr>
          <p:cNvPr id="30" name="Rectangle 29"/>
          <p:cNvSpPr/>
          <p:nvPr/>
        </p:nvSpPr>
        <p:spPr>
          <a:xfrm>
            <a:off x="-8506762" y="31134061"/>
            <a:ext cx="8219551" cy="10198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6698" tIns="113347" rIns="226698" bIns="113347" anchor="ctr"/>
          <a:lstStyle/>
          <a:p>
            <a:pPr algn="ctr" defTabSz="10881463" fontAlgn="auto">
              <a:spcBef>
                <a:spcPts val="0"/>
              </a:spcBef>
              <a:spcAft>
                <a:spcPts val="0"/>
              </a:spcAft>
              <a:defRPr/>
            </a:pPr>
            <a:endParaRPr lang="en-US"/>
          </a:p>
        </p:txBody>
      </p:sp>
      <p:pic>
        <p:nvPicPr>
          <p:cNvPr id="51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26816" y="20034453"/>
            <a:ext cx="3888696" cy="40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22482" y="16189199"/>
            <a:ext cx="483725" cy="5772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6" name="TextBox 35"/>
          <p:cNvSpPr txBox="1"/>
          <p:nvPr/>
        </p:nvSpPr>
        <p:spPr>
          <a:xfrm>
            <a:off x="36581720" y="40630141"/>
            <a:ext cx="7516638" cy="10231646"/>
          </a:xfrm>
          <a:prstGeom prst="rect">
            <a:avLst/>
          </a:prstGeom>
          <a:noFill/>
        </p:spPr>
        <p:txBody>
          <a:bodyPr lIns="226698" tIns="113347" rIns="226698" bIns="113347">
            <a:spAutoFit/>
          </a:bodyPr>
          <a:lstStyle/>
          <a:p>
            <a:pPr defTabSz="10881463" fontAlgn="auto">
              <a:lnSpc>
                <a:spcPts val="7810"/>
              </a:lnSpc>
              <a:spcBef>
                <a:spcPts val="0"/>
              </a:spcBef>
              <a:spcAft>
                <a:spcPts val="0"/>
              </a:spcAft>
              <a:defRPr/>
            </a:pPr>
            <a:r>
              <a:rPr lang="en-US" sz="8700" dirty="0">
                <a:solidFill>
                  <a:schemeClr val="bg1"/>
                </a:solidFill>
                <a:latin typeface="+mn-lt"/>
                <a:cs typeface="+mn-cs"/>
              </a:rPr>
              <a:t>© 2011 PosterPresentations.com</a:t>
            </a:r>
            <a:br>
              <a:rPr lang="en-US" sz="8700" dirty="0">
                <a:solidFill>
                  <a:schemeClr val="bg1"/>
                </a:solidFill>
                <a:latin typeface="+mn-lt"/>
                <a:cs typeface="+mn-cs"/>
              </a:rPr>
            </a:br>
            <a:r>
              <a:rPr lang="en-US" sz="8700" dirty="0">
                <a:solidFill>
                  <a:schemeClr val="bg1"/>
                </a:solidFill>
                <a:latin typeface="+mn-lt"/>
                <a:cs typeface="+mn-cs"/>
              </a:rPr>
              <a:t>    </a:t>
            </a:r>
            <a:r>
              <a:rPr lang="en-US" sz="7800" dirty="0">
                <a:solidFill>
                  <a:schemeClr val="bg1"/>
                </a:solidFill>
                <a:latin typeface="+mn-lt"/>
                <a:cs typeface="+mn-cs"/>
              </a:rPr>
              <a:t>2117 Fourth Street , Unit C</a:t>
            </a:r>
            <a:br>
              <a:rPr lang="en-US" sz="7800" dirty="0">
                <a:solidFill>
                  <a:schemeClr val="bg1"/>
                </a:solidFill>
                <a:latin typeface="+mn-lt"/>
                <a:cs typeface="+mn-cs"/>
              </a:rPr>
            </a:br>
            <a:r>
              <a:rPr lang="en-US" sz="7800" dirty="0">
                <a:solidFill>
                  <a:schemeClr val="bg1"/>
                </a:solidFill>
                <a:latin typeface="+mn-lt"/>
                <a:cs typeface="+mn-cs"/>
              </a:rPr>
              <a:t>    Berkeley  CA  94710</a:t>
            </a:r>
            <a:br>
              <a:rPr lang="en-US" sz="7800" dirty="0">
                <a:solidFill>
                  <a:schemeClr val="bg1"/>
                </a:solidFill>
                <a:latin typeface="+mn-lt"/>
                <a:cs typeface="+mn-cs"/>
              </a:rPr>
            </a:br>
            <a:r>
              <a:rPr lang="en-US" sz="7800" dirty="0">
                <a:solidFill>
                  <a:schemeClr val="bg1"/>
                </a:solidFill>
                <a:latin typeface="+mn-lt"/>
                <a:cs typeface="+mn-cs"/>
              </a:rPr>
              <a:t>    </a:t>
            </a:r>
            <a:r>
              <a:rPr lang="en-US" sz="7800" b="1" dirty="0">
                <a:solidFill>
                  <a:srgbClr val="FFFF00"/>
                </a:solidFill>
                <a:latin typeface="+mn-lt"/>
                <a:cs typeface="+mn-cs"/>
              </a:rPr>
              <a:t>posterpresenter@gmail.com</a:t>
            </a:r>
            <a:endParaRPr lang="en-US" sz="8700" b="1" dirty="0">
              <a:solidFill>
                <a:srgbClr val="FFFF00"/>
              </a:solidFill>
              <a:latin typeface="+mn-lt"/>
              <a:cs typeface="+mn-cs"/>
            </a:endParaRPr>
          </a:p>
        </p:txBody>
      </p:sp>
      <p:grpSp>
        <p:nvGrpSpPr>
          <p:cNvPr id="5134" name="Group 36"/>
          <p:cNvGrpSpPr>
            <a:grpSpLocks/>
          </p:cNvGrpSpPr>
          <p:nvPr/>
        </p:nvGrpSpPr>
        <p:grpSpPr bwMode="auto">
          <a:xfrm>
            <a:off x="-8166643" y="40886705"/>
            <a:ext cx="7573323" cy="7756020"/>
            <a:chOff x="44242388" y="28054064"/>
            <a:chExt cx="9771400" cy="5014424"/>
          </a:xfrm>
        </p:grpSpPr>
        <p:sp>
          <p:nvSpPr>
            <p:cNvPr id="38" name="Rounded Rectangle 37"/>
            <p:cNvSpPr/>
            <p:nvPr userDrawn="1"/>
          </p:nvSpPr>
          <p:spPr>
            <a:xfrm>
              <a:off x="44242388" y="28054064"/>
              <a:ext cx="9771400"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388900" rtl="0" eaLnBrk="1" latinLnBrk="0" hangingPunct="1">
                <a:defRPr sz="8600" kern="1200">
                  <a:solidFill>
                    <a:schemeClr val="lt1"/>
                  </a:solidFill>
                  <a:latin typeface="+mn-lt"/>
                  <a:ea typeface="+mn-ea"/>
                  <a:cs typeface="+mn-cs"/>
                </a:defRPr>
              </a:lvl1pPr>
              <a:lvl2pPr marL="2194451" algn="l" defTabSz="4388900" rtl="0" eaLnBrk="1" latinLnBrk="0" hangingPunct="1">
                <a:defRPr sz="8600" kern="1200">
                  <a:solidFill>
                    <a:schemeClr val="lt1"/>
                  </a:solidFill>
                  <a:latin typeface="+mn-lt"/>
                  <a:ea typeface="+mn-ea"/>
                  <a:cs typeface="+mn-cs"/>
                </a:defRPr>
              </a:lvl2pPr>
              <a:lvl3pPr marL="4388900" algn="l" defTabSz="4388900" rtl="0" eaLnBrk="1" latinLnBrk="0" hangingPunct="1">
                <a:defRPr sz="8600" kern="1200">
                  <a:solidFill>
                    <a:schemeClr val="lt1"/>
                  </a:solidFill>
                  <a:latin typeface="+mn-lt"/>
                  <a:ea typeface="+mn-ea"/>
                  <a:cs typeface="+mn-cs"/>
                </a:defRPr>
              </a:lvl3pPr>
              <a:lvl4pPr marL="6583351" algn="l" defTabSz="4388900" rtl="0" eaLnBrk="1" latinLnBrk="0" hangingPunct="1">
                <a:defRPr sz="8600" kern="1200">
                  <a:solidFill>
                    <a:schemeClr val="lt1"/>
                  </a:solidFill>
                  <a:latin typeface="+mn-lt"/>
                  <a:ea typeface="+mn-ea"/>
                  <a:cs typeface="+mn-cs"/>
                </a:defRPr>
              </a:lvl4pPr>
              <a:lvl5pPr marL="8777801" algn="l" defTabSz="4388900" rtl="0" eaLnBrk="1" latinLnBrk="0" hangingPunct="1">
                <a:defRPr sz="8600" kern="1200">
                  <a:solidFill>
                    <a:schemeClr val="lt1"/>
                  </a:solidFill>
                  <a:latin typeface="+mn-lt"/>
                  <a:ea typeface="+mn-ea"/>
                  <a:cs typeface="+mn-cs"/>
                </a:defRPr>
              </a:lvl5pPr>
              <a:lvl6pPr marL="10972252" algn="l" defTabSz="4388900" rtl="0" eaLnBrk="1" latinLnBrk="0" hangingPunct="1">
                <a:defRPr sz="8600" kern="1200">
                  <a:solidFill>
                    <a:schemeClr val="lt1"/>
                  </a:solidFill>
                  <a:latin typeface="+mn-lt"/>
                  <a:ea typeface="+mn-ea"/>
                  <a:cs typeface="+mn-cs"/>
                </a:defRPr>
              </a:lvl6pPr>
              <a:lvl7pPr marL="13166703" algn="l" defTabSz="4388900" rtl="0" eaLnBrk="1" latinLnBrk="0" hangingPunct="1">
                <a:defRPr sz="8600" kern="1200">
                  <a:solidFill>
                    <a:schemeClr val="lt1"/>
                  </a:solidFill>
                  <a:latin typeface="+mn-lt"/>
                  <a:ea typeface="+mn-ea"/>
                  <a:cs typeface="+mn-cs"/>
                </a:defRPr>
              </a:lvl7pPr>
              <a:lvl8pPr marL="15361152" algn="l" defTabSz="4388900" rtl="0" eaLnBrk="1" latinLnBrk="0" hangingPunct="1">
                <a:defRPr sz="8600" kern="1200">
                  <a:solidFill>
                    <a:schemeClr val="lt1"/>
                  </a:solidFill>
                  <a:latin typeface="+mn-lt"/>
                  <a:ea typeface="+mn-ea"/>
                  <a:cs typeface="+mn-cs"/>
                </a:defRPr>
              </a:lvl8pPr>
              <a:lvl9pPr marL="17555603" algn="l" defTabSz="4388900" rtl="0" eaLnBrk="1" latinLnBrk="0" hangingPunct="1">
                <a:defRPr sz="8600" kern="1200">
                  <a:solidFill>
                    <a:schemeClr val="lt1"/>
                  </a:solidFill>
                  <a:latin typeface="+mn-lt"/>
                  <a:ea typeface="+mn-ea"/>
                  <a:cs typeface="+mn-cs"/>
                </a:defRPr>
              </a:lvl9pPr>
            </a:lstStyle>
            <a:p>
              <a:pPr algn="ctr" fontAlgn="auto">
                <a:spcBef>
                  <a:spcPts val="0"/>
                </a:spcBef>
                <a:spcAft>
                  <a:spcPts val="0"/>
                </a:spcAft>
                <a:defRPr/>
              </a:pPr>
              <a:endParaRPr lang="en-US"/>
            </a:p>
          </p:txBody>
        </p:sp>
        <p:pic>
          <p:nvPicPr>
            <p:cNvPr id="5139" name="Picture 38" descr="http://t2.gstatic.com/images?q=tbn:ANd9GcR4APHC6TT9w54M2zn_pvCiBxUNcspYPoVxirLRphBoJabfSvu7zw">
              <a:hlinkClick r:id="rId5"/>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TextBox 32"/>
            <p:cNvSpPr txBox="1"/>
            <p:nvPr userDrawn="1"/>
          </p:nvSpPr>
          <p:spPr>
            <a:xfrm>
              <a:off x="45344352" y="28153588"/>
              <a:ext cx="8669436" cy="4914900"/>
            </a:xfrm>
            <a:prstGeom prst="rect">
              <a:avLst/>
            </a:prstGeom>
            <a:noFill/>
          </p:spPr>
          <p:txBody>
            <a:bodyPr>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fontAlgn="auto">
                <a:spcBef>
                  <a:spcPts val="0"/>
                </a:spcBef>
                <a:spcAft>
                  <a:spcPts val="0"/>
                </a:spcAft>
                <a:defRPr/>
              </a:pPr>
              <a:r>
                <a:rPr lang="en-US" sz="6100" dirty="0" smtClean="0">
                  <a:solidFill>
                    <a:schemeClr val="tx2"/>
                  </a:solidFill>
                  <a:latin typeface="Trebuchet MS" pitchFamily="34" charset="0"/>
                </a:rPr>
                <a:t>Student discounts are available on our </a:t>
              </a:r>
              <a:r>
                <a:rPr lang="en-US" sz="6100" dirty="0" err="1" smtClean="0">
                  <a:solidFill>
                    <a:schemeClr val="tx2"/>
                  </a:solidFill>
                  <a:latin typeface="Trebuchet MS" pitchFamily="34" charset="0"/>
                </a:rPr>
                <a:t>Facebook</a:t>
              </a:r>
              <a:r>
                <a:rPr lang="en-US" sz="6100" dirty="0" smtClean="0">
                  <a:solidFill>
                    <a:schemeClr val="tx2"/>
                  </a:solidFill>
                  <a:latin typeface="Trebuchet MS" pitchFamily="34" charset="0"/>
                </a:rPr>
                <a:t> page. </a:t>
              </a:r>
            </a:p>
            <a:p>
              <a:pPr fontAlgn="auto">
                <a:spcBef>
                  <a:spcPts val="0"/>
                </a:spcBef>
                <a:spcAft>
                  <a:spcPts val="0"/>
                </a:spcAft>
                <a:defRPr/>
              </a:pPr>
              <a:r>
                <a:rPr lang="en-US" sz="6100" dirty="0" smtClean="0">
                  <a:solidFill>
                    <a:schemeClr val="tx2"/>
                  </a:solidFill>
                  <a:latin typeface="Trebuchet MS" pitchFamily="34" charset="0"/>
                </a:rPr>
                <a:t>Go to </a:t>
              </a:r>
              <a:r>
                <a:rPr lang="en-US" sz="6100" u="sng" dirty="0" smtClean="0">
                  <a:solidFill>
                    <a:schemeClr val="tx2"/>
                  </a:solidFill>
                  <a:latin typeface="Trebuchet MS" pitchFamily="34" charset="0"/>
                </a:rPr>
                <a:t>PosterPresentations.com</a:t>
              </a:r>
              <a:r>
                <a:rPr lang="en-US" sz="6100" dirty="0" smtClean="0">
                  <a:solidFill>
                    <a:schemeClr val="tx2"/>
                  </a:solidFill>
                  <a:latin typeface="Trebuchet MS" pitchFamily="34" charset="0"/>
                </a:rPr>
                <a:t> and click on the FB icon.</a:t>
              </a:r>
              <a:endParaRPr lang="en-US" sz="6100" dirty="0">
                <a:solidFill>
                  <a:schemeClr val="tx2"/>
                </a:solidFill>
                <a:latin typeface="Trebuchet MS" pitchFamily="34" charset="0"/>
              </a:endParaRPr>
            </a:p>
          </p:txBody>
        </p:sp>
      </p:grpSp>
      <p:cxnSp>
        <p:nvCxnSpPr>
          <p:cNvPr id="41" name="Straight Connector 40"/>
          <p:cNvCxnSpPr/>
          <p:nvPr/>
        </p:nvCxnSpPr>
        <p:spPr>
          <a:xfrm>
            <a:off x="122817083" y="8973334"/>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22817083" y="61963449"/>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8762753" y="26727572"/>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0" r:id="rId1"/>
  </p:sldLayoutIdLst>
  <p:txStyles>
    <p:titleStyle>
      <a:lvl1pPr algn="ctr" defTabSz="10879352" rtl="0" fontAlgn="base">
        <a:spcBef>
          <a:spcPct val="0"/>
        </a:spcBef>
        <a:spcAft>
          <a:spcPct val="0"/>
        </a:spcAft>
        <a:defRPr sz="21700" kern="1200">
          <a:solidFill>
            <a:schemeClr val="bg1"/>
          </a:solidFill>
          <a:latin typeface="Trebuchet MS" pitchFamily="34" charset="0"/>
          <a:ea typeface="+mj-ea"/>
          <a:cs typeface="+mj-cs"/>
        </a:defRPr>
      </a:lvl1pPr>
      <a:lvl2pPr algn="ctr" defTabSz="10879352" rtl="0" fontAlgn="base">
        <a:spcBef>
          <a:spcPct val="0"/>
        </a:spcBef>
        <a:spcAft>
          <a:spcPct val="0"/>
        </a:spcAft>
        <a:defRPr sz="21700">
          <a:solidFill>
            <a:schemeClr val="bg1"/>
          </a:solidFill>
          <a:latin typeface="Trebuchet MS" pitchFamily="34" charset="0"/>
        </a:defRPr>
      </a:lvl2pPr>
      <a:lvl3pPr algn="ctr" defTabSz="10879352" rtl="0" fontAlgn="base">
        <a:spcBef>
          <a:spcPct val="0"/>
        </a:spcBef>
        <a:spcAft>
          <a:spcPct val="0"/>
        </a:spcAft>
        <a:defRPr sz="21700">
          <a:solidFill>
            <a:schemeClr val="bg1"/>
          </a:solidFill>
          <a:latin typeface="Trebuchet MS" pitchFamily="34" charset="0"/>
        </a:defRPr>
      </a:lvl3pPr>
      <a:lvl4pPr algn="ctr" defTabSz="10879352" rtl="0" fontAlgn="base">
        <a:spcBef>
          <a:spcPct val="0"/>
        </a:spcBef>
        <a:spcAft>
          <a:spcPct val="0"/>
        </a:spcAft>
        <a:defRPr sz="21700">
          <a:solidFill>
            <a:schemeClr val="bg1"/>
          </a:solidFill>
          <a:latin typeface="Trebuchet MS" pitchFamily="34" charset="0"/>
        </a:defRPr>
      </a:lvl4pPr>
      <a:lvl5pPr algn="ctr" defTabSz="10879352" rtl="0" fontAlgn="base">
        <a:spcBef>
          <a:spcPct val="0"/>
        </a:spcBef>
        <a:spcAft>
          <a:spcPct val="0"/>
        </a:spcAft>
        <a:defRPr sz="21700">
          <a:solidFill>
            <a:schemeClr val="bg1"/>
          </a:solidFill>
          <a:latin typeface="Trebuchet MS" pitchFamily="34" charset="0"/>
        </a:defRPr>
      </a:lvl5pPr>
      <a:lvl6pPr marL="991850" algn="ctr" defTabSz="10879352" rtl="0" fontAlgn="base">
        <a:spcBef>
          <a:spcPct val="0"/>
        </a:spcBef>
        <a:spcAft>
          <a:spcPct val="0"/>
        </a:spcAft>
        <a:defRPr sz="21700">
          <a:solidFill>
            <a:schemeClr val="bg1"/>
          </a:solidFill>
          <a:latin typeface="Trebuchet MS" pitchFamily="34" charset="0"/>
        </a:defRPr>
      </a:lvl6pPr>
      <a:lvl7pPr marL="1983699" algn="ctr" defTabSz="10879352" rtl="0" fontAlgn="base">
        <a:spcBef>
          <a:spcPct val="0"/>
        </a:spcBef>
        <a:spcAft>
          <a:spcPct val="0"/>
        </a:spcAft>
        <a:defRPr sz="21700">
          <a:solidFill>
            <a:schemeClr val="bg1"/>
          </a:solidFill>
          <a:latin typeface="Trebuchet MS" pitchFamily="34" charset="0"/>
        </a:defRPr>
      </a:lvl7pPr>
      <a:lvl8pPr marL="2975549" algn="ctr" defTabSz="10879352" rtl="0" fontAlgn="base">
        <a:spcBef>
          <a:spcPct val="0"/>
        </a:spcBef>
        <a:spcAft>
          <a:spcPct val="0"/>
        </a:spcAft>
        <a:defRPr sz="21700">
          <a:solidFill>
            <a:schemeClr val="bg1"/>
          </a:solidFill>
          <a:latin typeface="Trebuchet MS" pitchFamily="34" charset="0"/>
        </a:defRPr>
      </a:lvl8pPr>
      <a:lvl9pPr marL="3967399" algn="ctr" defTabSz="10879352" rtl="0" fontAlgn="base">
        <a:spcBef>
          <a:spcPct val="0"/>
        </a:spcBef>
        <a:spcAft>
          <a:spcPct val="0"/>
        </a:spcAft>
        <a:defRPr sz="21700">
          <a:solidFill>
            <a:schemeClr val="bg1"/>
          </a:solidFill>
          <a:latin typeface="Trebuchet MS" pitchFamily="34" charset="0"/>
        </a:defRPr>
      </a:lvl9pPr>
    </p:titleStyle>
    <p:bodyStyle>
      <a:lvl1pPr marL="4077604" indent="-4077604" algn="l" defTabSz="10879352" rtl="0" fontAlgn="base">
        <a:spcBef>
          <a:spcPct val="20000"/>
        </a:spcBef>
        <a:spcAft>
          <a:spcPct val="0"/>
        </a:spcAft>
        <a:buFont typeface="Arial" charset="0"/>
        <a:buChar char="•"/>
        <a:defRPr sz="38200" kern="1200">
          <a:solidFill>
            <a:schemeClr val="tx1"/>
          </a:solidFill>
          <a:latin typeface="+mn-lt"/>
          <a:ea typeface="+mn-ea"/>
          <a:cs typeface="+mn-cs"/>
        </a:defRPr>
      </a:lvl1pPr>
      <a:lvl2pPr marL="8840550" indent="-3399153" algn="l" defTabSz="10879352" rtl="0" fontAlgn="base">
        <a:spcBef>
          <a:spcPct val="20000"/>
        </a:spcBef>
        <a:spcAft>
          <a:spcPct val="0"/>
        </a:spcAft>
        <a:buFont typeface="Arial" charset="0"/>
        <a:buChar char="–"/>
        <a:defRPr sz="33400" kern="1200">
          <a:solidFill>
            <a:schemeClr val="tx1"/>
          </a:solidFill>
          <a:latin typeface="+mn-lt"/>
          <a:ea typeface="+mn-ea"/>
          <a:cs typeface="+mn-cs"/>
        </a:defRPr>
      </a:lvl2pPr>
      <a:lvl3pPr marL="13600051" indent="-2717256" algn="l" defTabSz="10879352" rtl="0" fontAlgn="base">
        <a:spcBef>
          <a:spcPct val="20000"/>
        </a:spcBef>
        <a:spcAft>
          <a:spcPct val="0"/>
        </a:spcAft>
        <a:buFont typeface="Arial" charset="0"/>
        <a:buChar char="•"/>
        <a:defRPr sz="28600" kern="1200">
          <a:solidFill>
            <a:schemeClr val="tx1"/>
          </a:solidFill>
          <a:latin typeface="+mn-lt"/>
          <a:ea typeface="+mn-ea"/>
          <a:cs typeface="+mn-cs"/>
        </a:defRPr>
      </a:lvl3pPr>
      <a:lvl4pPr marL="19041449"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4pPr>
      <a:lvl5pPr marL="24482846"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5pPr>
      <a:lvl6pPr marL="29924027"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6pPr>
      <a:lvl7pPr marL="35364756"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7pPr>
      <a:lvl8pPr marL="40805490"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8pPr>
      <a:lvl9pPr marL="46246219"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9pPr>
    </p:bodyStyle>
    <p:otherStyle>
      <a:defPPr>
        <a:defRPr lang="en-US"/>
      </a:defPPr>
      <a:lvl1pPr marL="0" algn="l" defTabSz="10881463" rtl="0" eaLnBrk="1" latinLnBrk="0" hangingPunct="1">
        <a:defRPr sz="21300" kern="1200">
          <a:solidFill>
            <a:schemeClr val="tx1"/>
          </a:solidFill>
          <a:latin typeface="+mn-lt"/>
          <a:ea typeface="+mn-ea"/>
          <a:cs typeface="+mn-cs"/>
        </a:defRPr>
      </a:lvl1pPr>
      <a:lvl2pPr marL="5440734" algn="l" defTabSz="10881463" rtl="0" eaLnBrk="1" latinLnBrk="0" hangingPunct="1">
        <a:defRPr sz="21300" kern="1200">
          <a:solidFill>
            <a:schemeClr val="tx1"/>
          </a:solidFill>
          <a:latin typeface="+mn-lt"/>
          <a:ea typeface="+mn-ea"/>
          <a:cs typeface="+mn-cs"/>
        </a:defRPr>
      </a:lvl2pPr>
      <a:lvl3pPr marL="10881463" algn="l" defTabSz="10881463" rtl="0" eaLnBrk="1" latinLnBrk="0" hangingPunct="1">
        <a:defRPr sz="21300" kern="1200">
          <a:solidFill>
            <a:schemeClr val="tx1"/>
          </a:solidFill>
          <a:latin typeface="+mn-lt"/>
          <a:ea typeface="+mn-ea"/>
          <a:cs typeface="+mn-cs"/>
        </a:defRPr>
      </a:lvl3pPr>
      <a:lvl4pPr marL="16322197" algn="l" defTabSz="10881463" rtl="0" eaLnBrk="1" latinLnBrk="0" hangingPunct="1">
        <a:defRPr sz="21300" kern="1200">
          <a:solidFill>
            <a:schemeClr val="tx1"/>
          </a:solidFill>
          <a:latin typeface="+mn-lt"/>
          <a:ea typeface="+mn-ea"/>
          <a:cs typeface="+mn-cs"/>
        </a:defRPr>
      </a:lvl4pPr>
      <a:lvl5pPr marL="21762926" algn="l" defTabSz="10881463" rtl="0" eaLnBrk="1" latinLnBrk="0" hangingPunct="1">
        <a:defRPr sz="21300" kern="1200">
          <a:solidFill>
            <a:schemeClr val="tx1"/>
          </a:solidFill>
          <a:latin typeface="+mn-lt"/>
          <a:ea typeface="+mn-ea"/>
          <a:cs typeface="+mn-cs"/>
        </a:defRPr>
      </a:lvl5pPr>
      <a:lvl6pPr marL="27203660" algn="l" defTabSz="10881463" rtl="0" eaLnBrk="1" latinLnBrk="0" hangingPunct="1">
        <a:defRPr sz="21300" kern="1200">
          <a:solidFill>
            <a:schemeClr val="tx1"/>
          </a:solidFill>
          <a:latin typeface="+mn-lt"/>
          <a:ea typeface="+mn-ea"/>
          <a:cs typeface="+mn-cs"/>
        </a:defRPr>
      </a:lvl6pPr>
      <a:lvl7pPr marL="32644394" algn="l" defTabSz="10881463" rtl="0" eaLnBrk="1" latinLnBrk="0" hangingPunct="1">
        <a:defRPr sz="21300" kern="1200">
          <a:solidFill>
            <a:schemeClr val="tx1"/>
          </a:solidFill>
          <a:latin typeface="+mn-lt"/>
          <a:ea typeface="+mn-ea"/>
          <a:cs typeface="+mn-cs"/>
        </a:defRPr>
      </a:lvl7pPr>
      <a:lvl8pPr marL="38085123" algn="l" defTabSz="10881463" rtl="0" eaLnBrk="1" latinLnBrk="0" hangingPunct="1">
        <a:defRPr sz="21300" kern="1200">
          <a:solidFill>
            <a:schemeClr val="tx1"/>
          </a:solidFill>
          <a:latin typeface="+mn-lt"/>
          <a:ea typeface="+mn-ea"/>
          <a:cs typeface="+mn-cs"/>
        </a:defRPr>
      </a:lvl8pPr>
      <a:lvl9pPr marL="43525857" algn="l" defTabSz="10881463" rtl="0" eaLnBrk="1" latinLnBrk="0" hangingPunct="1">
        <a:defRPr sz="213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4" y="0"/>
            <a:ext cx="35999738" cy="6298649"/>
          </a:xfrm>
          <a:prstGeom prst="rect">
            <a:avLst/>
          </a:prstGeom>
          <a:solidFill>
            <a:schemeClr val="accent5">
              <a:lumMod val="75000"/>
            </a:schemeClr>
          </a:solidFill>
          <a:ln w="9525">
            <a:solidFill>
              <a:schemeClr val="tx1"/>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8" name="Rectangle 33"/>
          <p:cNvSpPr>
            <a:spLocks noChangeArrowheads="1"/>
          </p:cNvSpPr>
          <p:nvPr/>
        </p:nvSpPr>
        <p:spPr bwMode="auto">
          <a:xfrm>
            <a:off x="748263" y="6901575"/>
            <a:ext cx="34499435" cy="35104390"/>
          </a:xfrm>
          <a:prstGeom prst="rect">
            <a:avLst/>
          </a:prstGeom>
          <a:solidFill>
            <a:schemeClr val="bg1"/>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9" name="Rectangle 9"/>
          <p:cNvSpPr>
            <a:spLocks noChangeArrowheads="1"/>
          </p:cNvSpPr>
          <p:nvPr/>
        </p:nvSpPr>
        <p:spPr bwMode="auto">
          <a:xfrm>
            <a:off x="4" y="6308273"/>
            <a:ext cx="35999738" cy="198837"/>
          </a:xfrm>
          <a:prstGeom prst="rect">
            <a:avLst/>
          </a:prstGeom>
          <a:solidFill>
            <a:schemeClr val="accent5">
              <a:lumMod val="50000"/>
            </a:schemeClr>
          </a:solidFill>
          <a:ln w="152400">
            <a:no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10" name="Text Box 14"/>
          <p:cNvSpPr txBox="1">
            <a:spLocks noChangeArrowheads="1"/>
          </p:cNvSpPr>
          <p:nvPr/>
        </p:nvSpPr>
        <p:spPr bwMode="auto">
          <a:xfrm>
            <a:off x="672684" y="42304219"/>
            <a:ext cx="2063390" cy="1988917"/>
          </a:xfrm>
          <a:prstGeom prst="rect">
            <a:avLst/>
          </a:prstGeom>
          <a:noFill/>
          <a:ln w="9525">
            <a:noFill/>
            <a:miter lim="800000"/>
            <a:headEnd/>
            <a:tailEnd/>
          </a:ln>
          <a:effectLst/>
        </p:spPr>
        <p:txBody>
          <a:bodyPr lIns="226268" tIns="113113" rIns="226268" bIns="113113">
            <a:spAutoFit/>
          </a:bodyPr>
          <a:lstStyle/>
          <a:p>
            <a:pPr defTabSz="10881463" eaLnBrk="0" fontAlgn="auto" hangingPunct="0">
              <a:lnSpc>
                <a:spcPct val="65000"/>
              </a:lnSpc>
              <a:spcBef>
                <a:spcPct val="50000"/>
              </a:spcBef>
              <a:spcAft>
                <a:spcPts val="0"/>
              </a:spcAft>
              <a:defRPr/>
            </a:pPr>
            <a:r>
              <a:rPr lang="en-US" sz="1300" b="1" dirty="0">
                <a:solidFill>
                  <a:schemeClr val="bg1">
                    <a:lumMod val="75000"/>
                  </a:schemeClr>
                </a:solidFill>
                <a:cs typeface="+mn-cs"/>
              </a:rPr>
              <a:t>RESEARCH POSTER PRESENTATION </a:t>
            </a:r>
            <a:r>
              <a:rPr lang="en-US" sz="1300" b="1" dirty="0">
                <a:solidFill>
                  <a:schemeClr val="bg1">
                    <a:lumMod val="75000"/>
                  </a:schemeClr>
                </a:solidFill>
                <a:cs typeface="+mn-cs"/>
              </a:rPr>
              <a:t>DESIGN © </a:t>
            </a:r>
            <a:r>
              <a:rPr lang="en-US" sz="1300" b="1" dirty="0">
                <a:solidFill>
                  <a:schemeClr val="bg1">
                    <a:lumMod val="75000"/>
                  </a:schemeClr>
                </a:solidFill>
                <a:cs typeface="+mn-cs"/>
              </a:rPr>
              <a:t>2011</a:t>
            </a:r>
            <a:endParaRPr lang="en-US" sz="1300" b="1" dirty="0">
              <a:solidFill>
                <a:schemeClr val="bg1">
                  <a:lumMod val="75000"/>
                </a:schemeClr>
              </a:solidFill>
              <a:cs typeface="+mn-cs"/>
            </a:endParaRPr>
          </a:p>
          <a:p>
            <a:pPr defTabSz="10881463" eaLnBrk="0" fontAlgn="auto" hangingPunct="0">
              <a:lnSpc>
                <a:spcPct val="65000"/>
              </a:lnSpc>
              <a:spcBef>
                <a:spcPct val="50000"/>
              </a:spcBef>
              <a:spcAft>
                <a:spcPts val="0"/>
              </a:spcAft>
              <a:defRPr/>
            </a:pPr>
            <a:r>
              <a:rPr lang="en-US" sz="2600" b="1" dirty="0">
                <a:solidFill>
                  <a:schemeClr val="bg1">
                    <a:lumMod val="75000"/>
                  </a:schemeClr>
                </a:solidFill>
                <a:cs typeface="+mn-cs"/>
              </a:rPr>
              <a:t>www.PosterPresentations.com</a:t>
            </a:r>
          </a:p>
        </p:txBody>
      </p:sp>
      <p:sp>
        <p:nvSpPr>
          <p:cNvPr id="15" name="Rectangle 35"/>
          <p:cNvSpPr>
            <a:spLocks noChangeArrowheads="1"/>
          </p:cNvSpPr>
          <p:nvPr/>
        </p:nvSpPr>
        <p:spPr bwMode="auto">
          <a:xfrm>
            <a:off x="748262" y="6901575"/>
            <a:ext cx="8253562" cy="35104390"/>
          </a:xfrm>
          <a:prstGeom prst="rect">
            <a:avLst/>
          </a:prstGeom>
          <a:solidFill>
            <a:schemeClr val="accent1">
              <a:lumMod val="20000"/>
              <a:lumOff val="80000"/>
            </a:schemeClr>
          </a:solidFill>
          <a:ln w="9525">
            <a:solidFill>
              <a:schemeClr val="tx2"/>
            </a:solidFill>
            <a:miter lim="800000"/>
            <a:headEnd/>
            <a:tailEnd/>
          </a:ln>
          <a:effectLst/>
        </p:spPr>
        <p:txBody>
          <a:bodyPr wrap="none" lIns="226698" tIns="113347" rIns="226698" bIns="113347" anchor="ctr"/>
          <a:lstStyle/>
          <a:p>
            <a:pPr defTabSz="10881463" fontAlgn="auto">
              <a:spcBef>
                <a:spcPts val="0"/>
              </a:spcBef>
              <a:spcAft>
                <a:spcPts val="0"/>
              </a:spcAft>
              <a:defRPr/>
            </a:pPr>
            <a:endParaRPr lang="en-US" dirty="0">
              <a:latin typeface="+mn-lt"/>
              <a:cs typeface="+mn-cs"/>
            </a:endParaRPr>
          </a:p>
        </p:txBody>
      </p:sp>
      <p:sp>
        <p:nvSpPr>
          <p:cNvPr id="29" name="Rectangle 28"/>
          <p:cNvSpPr/>
          <p:nvPr/>
        </p:nvSpPr>
        <p:spPr>
          <a:xfrm>
            <a:off x="-8533211" y="-25654"/>
            <a:ext cx="8246003"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p>
            <a:pPr algn="ctr" defTabSz="10881463" fontAlgn="auto">
              <a:spcBef>
                <a:spcPts val="0"/>
              </a:spcBef>
              <a:spcAft>
                <a:spcPts val="0"/>
              </a:spcAft>
              <a:defRPr/>
            </a:pPr>
            <a:r>
              <a:rPr lang="en-US" sz="10800" b="1" dirty="0">
                <a:solidFill>
                  <a:schemeClr val="bg1"/>
                </a:solidFill>
                <a:latin typeface="Trebuchet MS" pitchFamily="34" charset="0"/>
              </a:rPr>
              <a:t>QUICK DESIGN GUIDE</a:t>
            </a:r>
          </a:p>
          <a:p>
            <a:pPr algn="ctr" defTabSz="10881463" fontAlgn="auto">
              <a:spcBef>
                <a:spcPts val="0"/>
              </a:spcBef>
              <a:spcAft>
                <a:spcPts val="0"/>
              </a:spcAft>
              <a:defRPr/>
            </a:pPr>
            <a:r>
              <a:rPr lang="en-US" sz="10000" b="1" dirty="0">
                <a:solidFill>
                  <a:srgbClr val="FFFF00"/>
                </a:solidFill>
                <a:latin typeface="Trebuchet MS" pitchFamily="34" charset="0"/>
              </a:rPr>
              <a:t>(--THIS SECTION DOES NOT PRINT--)</a:t>
            </a:r>
          </a:p>
          <a:p>
            <a:pPr algn="ctr" defTabSz="10881463" fontAlgn="auto">
              <a:spcBef>
                <a:spcPts val="0"/>
              </a:spcBef>
              <a:spcAft>
                <a:spcPts val="0"/>
              </a:spcAft>
              <a:defRPr/>
            </a:pPr>
            <a:endParaRPr lang="en-US" sz="7800" b="1" dirty="0">
              <a:latin typeface="Trebuchet MS" pitchFamily="34" charset="0"/>
            </a:endParaRPr>
          </a:p>
          <a:p>
            <a:pPr defTabSz="10882253" fontAlgn="auto">
              <a:spcBef>
                <a:spcPts val="0"/>
              </a:spcBef>
              <a:spcAft>
                <a:spcPts val="0"/>
              </a:spcAft>
              <a:defRPr/>
            </a:pPr>
            <a:r>
              <a:rPr lang="en-US" sz="7800" dirty="0">
                <a:latin typeface="Trebuchet MS" pitchFamily="34" charset="0"/>
              </a:rPr>
              <a:t>This PowerPoint 2007 template produces a 36”x56” professional  poster. It will save you valuable time placing titles, subtitles, text, and graphics.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Use it to create your presentation. Then send it to </a:t>
            </a:r>
            <a:r>
              <a:rPr lang="en-US" sz="7800" b="1" dirty="0">
                <a:latin typeface="Trebuchet MS" pitchFamily="34" charset="0"/>
              </a:rPr>
              <a:t>PosterPresentations.com</a:t>
            </a:r>
            <a:r>
              <a:rPr lang="en-US" sz="7800" dirty="0">
                <a:latin typeface="Trebuchet MS" pitchFamily="34" charset="0"/>
              </a:rPr>
              <a:t> for premium quality, same day affordable printing.</a:t>
            </a:r>
            <a:br>
              <a:rPr lang="en-US" sz="7800" dirty="0">
                <a:latin typeface="Trebuchet MS" pitchFamily="34" charset="0"/>
              </a:rPr>
            </a:b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We provide a series of </a:t>
            </a:r>
            <a:r>
              <a:rPr lang="en-US" sz="7800" b="1" dirty="0">
                <a:latin typeface="Trebuchet MS" pitchFamily="34" charset="0"/>
              </a:rPr>
              <a:t>online tutorials</a:t>
            </a:r>
            <a:r>
              <a:rPr lang="en-US" sz="7800" dirty="0">
                <a:latin typeface="Trebuchet MS" pitchFamily="34" charset="0"/>
              </a:rPr>
              <a:t> that will guide you through the poster design process and answer your poster production questions.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View our online tutorials at:</a:t>
            </a:r>
            <a:br>
              <a:rPr lang="en-US" sz="7800" dirty="0">
                <a:latin typeface="Trebuchet MS" pitchFamily="34" charset="0"/>
              </a:rPr>
            </a:br>
            <a:r>
              <a:rPr lang="en-US" sz="7800" dirty="0">
                <a:solidFill>
                  <a:srgbClr val="FFFF00"/>
                </a:solidFill>
                <a:latin typeface="Trebuchet MS" pitchFamily="34" charset="0"/>
              </a:rPr>
              <a:t> http://bit.ly/Poster_creation_help </a:t>
            </a:r>
            <a:r>
              <a:rPr lang="en-US" sz="7800" dirty="0">
                <a:latin typeface="Trebuchet MS" pitchFamily="34" charset="0"/>
              </a:rPr>
              <a:t/>
            </a:r>
            <a:br>
              <a:rPr lang="en-US" sz="7800" dirty="0">
                <a:latin typeface="Trebuchet MS" pitchFamily="34" charset="0"/>
              </a:rPr>
            </a:br>
            <a:r>
              <a:rPr lang="en-US" sz="7800" dirty="0">
                <a:latin typeface="Trebuchet MS" pitchFamily="34" charset="0"/>
              </a:rPr>
              <a:t>(copy and paste the link into your web browser).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dirty="0">
                <a:latin typeface="Trebuchet MS" pitchFamily="34" charset="0"/>
              </a:rPr>
              <a:t>For assistance and to order your printed poster</a:t>
            </a:r>
            <a:r>
              <a:rPr lang="en-US" sz="7800" dirty="0">
                <a:solidFill>
                  <a:schemeClr val="bg1"/>
                </a:solidFill>
                <a:latin typeface="Trebuchet MS" pitchFamily="34" charset="0"/>
              </a:rPr>
              <a:t> call </a:t>
            </a:r>
            <a:r>
              <a:rPr lang="en-US" sz="7800" b="1" dirty="0">
                <a:solidFill>
                  <a:srgbClr val="FFFF00"/>
                </a:solidFill>
                <a:latin typeface="Trebuchet MS" pitchFamily="34" charset="0"/>
              </a:rPr>
              <a:t>PosterPresentations.com</a:t>
            </a:r>
            <a:r>
              <a:rPr lang="en-US" sz="7800" dirty="0">
                <a:solidFill>
                  <a:srgbClr val="FFFF00"/>
                </a:solidFill>
                <a:latin typeface="Trebuchet MS" pitchFamily="34" charset="0"/>
              </a:rPr>
              <a:t> </a:t>
            </a:r>
            <a:r>
              <a:rPr lang="en-US" sz="7800" dirty="0">
                <a:latin typeface="Trebuchet MS" pitchFamily="34" charset="0"/>
              </a:rPr>
              <a:t>at </a:t>
            </a:r>
            <a:r>
              <a:rPr lang="en-US" sz="10000" b="1" dirty="0">
                <a:solidFill>
                  <a:srgbClr val="FFFF00"/>
                </a:solidFill>
                <a:latin typeface="Trebuchet MS" pitchFamily="34" charset="0"/>
              </a:rPr>
              <a:t>1.866.649.3004</a:t>
            </a:r>
          </a:p>
          <a:p>
            <a:pPr defTabSz="10882253" fontAlgn="auto">
              <a:spcBef>
                <a:spcPts val="0"/>
              </a:spcBef>
              <a:spcAft>
                <a:spcPts val="0"/>
              </a:spcAft>
              <a:defRPr/>
            </a:pPr>
            <a:endParaRPr lang="en-US" sz="10000" b="1" dirty="0">
              <a:solidFill>
                <a:srgbClr val="FFFF00"/>
              </a:solidFill>
              <a:latin typeface="Trebuchet MS" pitchFamily="34" charset="0"/>
            </a:endParaRPr>
          </a:p>
          <a:p>
            <a:pPr defTabSz="10882253" fontAlgn="auto">
              <a:spcBef>
                <a:spcPts val="0"/>
              </a:spcBef>
              <a:spcAft>
                <a:spcPts val="0"/>
              </a:spcAft>
              <a:defRPr/>
            </a:pPr>
            <a:endParaRPr lang="en-US" sz="10000" b="1" dirty="0">
              <a:solidFill>
                <a:srgbClr val="FFFF00"/>
              </a:solidFill>
              <a:latin typeface="Trebuchet MS" pitchFamily="34" charset="0"/>
            </a:endParaRPr>
          </a:p>
          <a:p>
            <a:pPr algn="ctr" defTabSz="10881463" fontAlgn="auto">
              <a:spcBef>
                <a:spcPts val="0"/>
              </a:spcBef>
              <a:spcAft>
                <a:spcPts val="0"/>
              </a:spcAft>
              <a:defRPr/>
            </a:pPr>
            <a:r>
              <a:rPr lang="en-US" sz="10800" b="1" dirty="0">
                <a:solidFill>
                  <a:schemeClr val="bg1"/>
                </a:solidFill>
                <a:latin typeface="Trebuchet MS" pitchFamily="34" charset="0"/>
              </a:rPr>
              <a:t>Object Placeholders</a:t>
            </a: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r>
              <a:rPr lang="en-US" sz="7800" dirty="0">
                <a:latin typeface="Trebuchet MS" pitchFamily="34" charset="0"/>
              </a:rPr>
              <a:t>Use the placeholders provided below to add new elements to your poster: Drag a placeholder onto the poster area, size it, and click it to edit.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Section Header placeholder</a:t>
            </a:r>
          </a:p>
          <a:p>
            <a:pPr defTabSz="10882253" fontAlgn="auto">
              <a:spcBef>
                <a:spcPts val="0"/>
              </a:spcBef>
              <a:spcAft>
                <a:spcPts val="0"/>
              </a:spcAft>
              <a:defRPr/>
            </a:pPr>
            <a:r>
              <a:rPr lang="en-US" sz="7800" dirty="0">
                <a:latin typeface="Trebuchet MS" pitchFamily="34" charset="0"/>
              </a:rPr>
              <a:t>Use section headers to separate topics or concepts within your presentation. </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Text placeholder</a:t>
            </a:r>
          </a:p>
          <a:p>
            <a:pPr defTabSz="10882253" fontAlgn="auto">
              <a:spcBef>
                <a:spcPts val="0"/>
              </a:spcBef>
              <a:spcAft>
                <a:spcPts val="0"/>
              </a:spcAft>
              <a:defRPr/>
            </a:pPr>
            <a:r>
              <a:rPr lang="en-US" sz="7800" dirty="0">
                <a:latin typeface="Trebuchet MS" pitchFamily="34" charset="0"/>
              </a:rPr>
              <a:t>Move this preformatted text placeholder to the poster to add a new body of text.</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r>
              <a:rPr lang="en-US" sz="7800" b="1" dirty="0">
                <a:solidFill>
                  <a:srgbClr val="FFFF00"/>
                </a:solidFill>
                <a:latin typeface="Trebuchet MS" pitchFamily="34" charset="0"/>
              </a:rPr>
              <a:t>Picture placeholder</a:t>
            </a:r>
          </a:p>
          <a:p>
            <a:pPr defTabSz="10882253" fontAlgn="auto">
              <a:spcBef>
                <a:spcPts val="0"/>
              </a:spcBef>
              <a:spcAft>
                <a:spcPts val="0"/>
              </a:spcAft>
              <a:defRPr/>
            </a:pPr>
            <a:r>
              <a:rPr lang="en-US" sz="7800" dirty="0">
                <a:latin typeface="Trebuchet MS" pitchFamily="34" charset="0"/>
              </a:rPr>
              <a:t>Move this graphic placeholder onto your poster, size it first, and then click it to add a picture to the poster.</a:t>
            </a: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algn="ctr" defTabSz="10881463" fontAlgn="auto">
              <a:spcBef>
                <a:spcPts val="0"/>
              </a:spcBef>
              <a:spcAft>
                <a:spcPts val="0"/>
              </a:spcAft>
              <a:defRPr/>
            </a:pPr>
            <a:endParaRPr lang="en-US" sz="10800" b="1" dirty="0">
              <a:solidFill>
                <a:schemeClr val="bg1"/>
              </a:solidFill>
              <a:latin typeface="Trebuchet MS" pitchFamily="34" charset="0"/>
            </a:endParaRPr>
          </a:p>
          <a:p>
            <a:pPr defTabSz="10882253" fontAlgn="auto">
              <a:spcBef>
                <a:spcPts val="0"/>
              </a:spcBef>
              <a:spcAft>
                <a:spcPts val="0"/>
              </a:spcAft>
              <a:defRPr/>
            </a:pPr>
            <a:endParaRPr lang="en-US" sz="7800" dirty="0">
              <a:latin typeface="Trebuchet MS" pitchFamily="34" charset="0"/>
            </a:endParaRPr>
          </a:p>
          <a:p>
            <a:pPr algn="ctr" defTabSz="10881463" fontAlgn="auto">
              <a:spcBef>
                <a:spcPts val="0"/>
              </a:spcBef>
              <a:spcAft>
                <a:spcPts val="0"/>
              </a:spcAft>
              <a:defRPr/>
            </a:pPr>
            <a:endParaRPr lang="en-US" sz="7800" b="1" dirty="0">
              <a:solidFill>
                <a:schemeClr val="bg1"/>
              </a:solidFill>
              <a:latin typeface="Trebuchet MS" pitchFamily="34" charset="0"/>
            </a:endParaRPr>
          </a:p>
          <a:p>
            <a:pPr defTabSz="10882253" fontAlgn="auto">
              <a:spcBef>
                <a:spcPts val="0"/>
              </a:spcBef>
              <a:spcAft>
                <a:spcPts val="0"/>
              </a:spcAft>
              <a:defRPr/>
            </a:pPr>
            <a:endParaRPr lang="en-US" sz="7800" b="1" dirty="0">
              <a:solidFill>
                <a:srgbClr val="FFFF00"/>
              </a:solidFill>
              <a:latin typeface="Trebuchet MS" pitchFamily="34" charset="0"/>
            </a:endParaRPr>
          </a:p>
          <a:p>
            <a:pPr algn="ctr" defTabSz="10881463" fontAlgn="auto">
              <a:spcBef>
                <a:spcPts val="0"/>
              </a:spcBef>
              <a:spcAft>
                <a:spcPts val="0"/>
              </a:spcAft>
              <a:defRPr/>
            </a:pPr>
            <a:endParaRPr lang="en-US" sz="10800" b="1" dirty="0">
              <a:latin typeface="Trebuchet MS" pitchFamily="34" charset="0"/>
            </a:endParaRPr>
          </a:p>
        </p:txBody>
      </p:sp>
      <p:sp>
        <p:nvSpPr>
          <p:cNvPr id="33" name="Rectangle 32"/>
          <p:cNvSpPr/>
          <p:nvPr/>
        </p:nvSpPr>
        <p:spPr>
          <a:xfrm>
            <a:off x="36271834" y="2"/>
            <a:ext cx="8242225" cy="43205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453396" tIns="906788" rIns="453396" bIns="453396"/>
          <a:lstStyle>
            <a:lvl1pPr>
              <a:defRPr sz="9800">
                <a:solidFill>
                  <a:schemeClr val="tx1"/>
                </a:solidFill>
                <a:latin typeface="Calibri" pitchFamily="34" charset="0"/>
                <a:cs typeface="Arial" charset="0"/>
              </a:defRPr>
            </a:lvl1pPr>
            <a:lvl2pPr marL="742950" indent="-285750">
              <a:defRPr sz="9800">
                <a:solidFill>
                  <a:schemeClr val="tx1"/>
                </a:solidFill>
                <a:latin typeface="Calibri" pitchFamily="34" charset="0"/>
                <a:cs typeface="Arial" charset="0"/>
              </a:defRPr>
            </a:lvl2pPr>
            <a:lvl3pPr marL="1143000" indent="-228600">
              <a:defRPr sz="9800">
                <a:solidFill>
                  <a:schemeClr val="tx1"/>
                </a:solidFill>
                <a:latin typeface="Calibri" pitchFamily="34" charset="0"/>
                <a:cs typeface="Arial" charset="0"/>
              </a:defRPr>
            </a:lvl3pPr>
            <a:lvl4pPr marL="1600200" indent="-228600">
              <a:defRPr sz="9800">
                <a:solidFill>
                  <a:schemeClr val="tx1"/>
                </a:solidFill>
                <a:latin typeface="Calibri" pitchFamily="34" charset="0"/>
                <a:cs typeface="Arial" charset="0"/>
              </a:defRPr>
            </a:lvl4pPr>
            <a:lvl5pPr marL="2057400" indent="-228600">
              <a:defRPr sz="9800">
                <a:solidFill>
                  <a:schemeClr val="tx1"/>
                </a:solidFill>
                <a:latin typeface="Calibri" pitchFamily="34" charset="0"/>
                <a:cs typeface="Arial" charset="0"/>
              </a:defRPr>
            </a:lvl5pPr>
            <a:lvl6pPr marL="2514600" indent="-228600" defTabSz="5014913" fontAlgn="base">
              <a:spcBef>
                <a:spcPct val="0"/>
              </a:spcBef>
              <a:spcAft>
                <a:spcPct val="0"/>
              </a:spcAft>
              <a:defRPr sz="9800">
                <a:solidFill>
                  <a:schemeClr val="tx1"/>
                </a:solidFill>
                <a:latin typeface="Calibri" pitchFamily="34" charset="0"/>
                <a:cs typeface="Arial" charset="0"/>
              </a:defRPr>
            </a:lvl6pPr>
            <a:lvl7pPr marL="2971800" indent="-228600" defTabSz="5014913" fontAlgn="base">
              <a:spcBef>
                <a:spcPct val="0"/>
              </a:spcBef>
              <a:spcAft>
                <a:spcPct val="0"/>
              </a:spcAft>
              <a:defRPr sz="9800">
                <a:solidFill>
                  <a:schemeClr val="tx1"/>
                </a:solidFill>
                <a:latin typeface="Calibri" pitchFamily="34" charset="0"/>
                <a:cs typeface="Arial" charset="0"/>
              </a:defRPr>
            </a:lvl7pPr>
            <a:lvl8pPr marL="3429000" indent="-228600" defTabSz="5014913" fontAlgn="base">
              <a:spcBef>
                <a:spcPct val="0"/>
              </a:spcBef>
              <a:spcAft>
                <a:spcPct val="0"/>
              </a:spcAft>
              <a:defRPr sz="9800">
                <a:solidFill>
                  <a:schemeClr val="tx1"/>
                </a:solidFill>
                <a:latin typeface="Calibri" pitchFamily="34" charset="0"/>
                <a:cs typeface="Arial" charset="0"/>
              </a:defRPr>
            </a:lvl8pPr>
            <a:lvl9pPr marL="3886200" indent="-228600" defTabSz="5014913" fontAlgn="base">
              <a:spcBef>
                <a:spcPct val="0"/>
              </a:spcBef>
              <a:spcAft>
                <a:spcPct val="0"/>
              </a:spcAft>
              <a:defRPr sz="9800">
                <a:solidFill>
                  <a:schemeClr val="tx1"/>
                </a:solidFill>
                <a:latin typeface="Calibri" pitchFamily="34" charset="0"/>
                <a:cs typeface="Arial" charset="0"/>
              </a:defRPr>
            </a:lvl9pPr>
          </a:lstStyle>
          <a:p>
            <a:pPr algn="ctr">
              <a:lnSpc>
                <a:spcPts val="10413"/>
              </a:lnSpc>
            </a:pPr>
            <a:r>
              <a:rPr lang="en-US" altLang="en-US" sz="10400" b="1">
                <a:solidFill>
                  <a:schemeClr val="bg1"/>
                </a:solidFill>
                <a:latin typeface="Trebuchet MS" pitchFamily="34" charset="0"/>
              </a:rPr>
              <a:t>QUICK TIPS</a:t>
            </a:r>
          </a:p>
          <a:p>
            <a:pPr algn="ctr">
              <a:lnSpc>
                <a:spcPts val="10413"/>
              </a:lnSpc>
            </a:pPr>
            <a:r>
              <a:rPr lang="en-US" altLang="en-US" sz="10400" b="1">
                <a:solidFill>
                  <a:srgbClr val="FFFF00"/>
                </a:solidFill>
                <a:latin typeface="Trebuchet MS" pitchFamily="34" charset="0"/>
              </a:rPr>
              <a:t>(--THIS SECTION DOES NOT PRINT--)</a:t>
            </a:r>
          </a:p>
          <a:p>
            <a:pPr>
              <a:lnSpc>
                <a:spcPts val="9111"/>
              </a:lnSpc>
            </a:pPr>
            <a:r>
              <a:rPr lang="en-US" altLang="en-US" sz="7800">
                <a:solidFill>
                  <a:srgbClr val="FFFFFF"/>
                </a:solidFill>
                <a:latin typeface="Trebuchet MS" pitchFamily="34" charset="0"/>
              </a:rPr>
              <a:t>This PowerPoint template requires basic PowerPoint (version 2007 or newer) skills. Below is a list of commonly asked questions specific to this template. </a:t>
            </a:r>
            <a:br>
              <a:rPr lang="en-US" altLang="en-US" sz="7800">
                <a:solidFill>
                  <a:srgbClr val="FFFFFF"/>
                </a:solidFill>
                <a:latin typeface="Trebuchet MS" pitchFamily="34" charset="0"/>
              </a:rPr>
            </a:br>
            <a:r>
              <a:rPr lang="en-US" altLang="en-US" sz="7800">
                <a:solidFill>
                  <a:srgbClr val="FFFFFF"/>
                </a:solidFill>
                <a:latin typeface="Trebuchet MS" pitchFamily="34" charset="0"/>
              </a:rPr>
              <a:t>If you are using an older version of PowerPoint some template features may not work properly.</a:t>
            </a:r>
            <a:endParaRPr lang="en-US" altLang="en-US" sz="10400" b="1">
              <a:solidFill>
                <a:srgbClr val="FFFF00"/>
              </a:solidFill>
              <a:latin typeface="Trebuchet MS" pitchFamily="34" charset="0"/>
            </a:endParaRPr>
          </a:p>
          <a:p>
            <a:pPr>
              <a:lnSpc>
                <a:spcPts val="9111"/>
              </a:lnSpc>
            </a:pPr>
            <a:endParaRPr lang="en-US" altLang="en-US" sz="10400" b="1">
              <a:solidFill>
                <a:srgbClr val="FFFF00"/>
              </a:solidFill>
              <a:latin typeface="Trebuchet MS" pitchFamily="34" charset="0"/>
            </a:endParaRPr>
          </a:p>
          <a:p>
            <a:pPr algn="ctr">
              <a:lnSpc>
                <a:spcPts val="9111"/>
              </a:lnSpc>
            </a:pPr>
            <a:r>
              <a:rPr lang="en-US" altLang="en-US" sz="10400" b="1">
                <a:solidFill>
                  <a:schemeClr val="bg1"/>
                </a:solidFill>
                <a:latin typeface="Trebuchet MS" pitchFamily="34" charset="0"/>
              </a:rPr>
              <a:t>Using the template</a:t>
            </a:r>
          </a:p>
          <a:p>
            <a:pPr>
              <a:lnSpc>
                <a:spcPts val="9111"/>
              </a:lnSpc>
            </a:pPr>
            <a:r>
              <a:rPr lang="en-US" altLang="en-US" sz="7800" b="1">
                <a:solidFill>
                  <a:srgbClr val="FFFF00"/>
                </a:solidFill>
                <a:latin typeface="Trebuchet MS" pitchFamily="34" charset="0"/>
              </a:rPr>
              <a:t>Verifying the quality of your graphics</a:t>
            </a:r>
          </a:p>
          <a:p>
            <a:pPr>
              <a:lnSpc>
                <a:spcPts val="9111"/>
              </a:lnSpc>
            </a:pPr>
            <a:r>
              <a:rPr lang="en-US" altLang="en-US" sz="7800">
                <a:solidFill>
                  <a:srgbClr val="FFFFFF"/>
                </a:solidFill>
                <a:latin typeface="Trebuchet MS"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7800">
                <a:solidFill>
                  <a:srgbClr val="FFFFFF"/>
                </a:solidFill>
                <a:latin typeface="Trebuchet MS" pitchFamily="34" charset="0"/>
              </a:rPr>
            </a:b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Using the placeholders</a:t>
            </a:r>
          </a:p>
          <a:p>
            <a:pPr>
              <a:lnSpc>
                <a:spcPts val="9111"/>
              </a:lnSpc>
            </a:pPr>
            <a:r>
              <a:rPr lang="en-US" altLang="en-US" sz="7800">
                <a:solidFill>
                  <a:srgbClr val="FFFFFF"/>
                </a:solidFill>
                <a:latin typeface="Trebuchet MS" pitchFamily="34" charset="0"/>
              </a:rPr>
              <a:t>To add text to this template click inside a placeholder and type in or paste your text. To move a placeholder, click on it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(to select it), place your cursor on its frame and your cursor will change to this symbol:         Then, click </a:t>
            </a:r>
            <a:r>
              <a:rPr lang="en-US" altLang="en-US" sz="7800" u="sng">
                <a:solidFill>
                  <a:srgbClr val="FFFFFF"/>
                </a:solidFill>
                <a:latin typeface="Trebuchet MS" pitchFamily="34" charset="0"/>
              </a:rPr>
              <a:t>once</a:t>
            </a:r>
            <a:r>
              <a:rPr lang="en-US" altLang="en-US" sz="7800">
                <a:solidFill>
                  <a:srgbClr val="FFFFFF"/>
                </a:solidFill>
                <a:latin typeface="Trebuchet MS" pitchFamily="34" charset="0"/>
              </a:rPr>
              <a:t> and drag it to its new location where you can resize it as needed. Additional placeholders can be found on the left side of this template.</a:t>
            </a:r>
          </a:p>
          <a:p>
            <a:pPr>
              <a:lnSpc>
                <a:spcPts val="9111"/>
              </a:lnSpc>
            </a:pPr>
            <a:endParaRPr lang="en-US" altLang="en-US" sz="7800" b="1">
              <a:solidFill>
                <a:srgbClr val="FFFF00"/>
              </a:solidFill>
              <a:latin typeface="Trebuchet MS" pitchFamily="34" charset="0"/>
            </a:endParaRPr>
          </a:p>
          <a:p>
            <a:pPr>
              <a:lnSpc>
                <a:spcPts val="9111"/>
              </a:lnSpc>
            </a:pPr>
            <a:r>
              <a:rPr lang="en-US" altLang="en-US" sz="7800" b="1">
                <a:solidFill>
                  <a:srgbClr val="FFFF00"/>
                </a:solidFill>
                <a:latin typeface="Trebuchet MS" pitchFamily="34" charset="0"/>
              </a:rPr>
              <a:t>Modifying the layout</a:t>
            </a:r>
          </a:p>
          <a:p>
            <a:pPr>
              <a:lnSpc>
                <a:spcPts val="9111"/>
              </a:lnSpc>
            </a:pPr>
            <a:r>
              <a:rPr lang="en-US" altLang="en-US" sz="7800">
                <a:solidFill>
                  <a:srgbClr val="FFFFFF"/>
                </a:solidFill>
                <a:latin typeface="Trebuchet MS" pitchFamily="34" charset="0"/>
              </a:rPr>
              <a:t>This template has four</a:t>
            </a:r>
          </a:p>
          <a:p>
            <a:pPr>
              <a:lnSpc>
                <a:spcPts val="9111"/>
              </a:lnSpc>
            </a:pPr>
            <a:r>
              <a:rPr lang="en-US" altLang="en-US" sz="7800">
                <a:solidFill>
                  <a:srgbClr val="FFFFFF"/>
                </a:solidFill>
                <a:latin typeface="Trebuchet MS" pitchFamily="34" charset="0"/>
              </a:rPr>
              <a:t>different column layouts. </a:t>
            </a:r>
          </a:p>
          <a:p>
            <a:pPr>
              <a:lnSpc>
                <a:spcPts val="9111"/>
              </a:lnSpc>
            </a:pP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your mouse</a:t>
            </a:r>
          </a:p>
          <a:p>
            <a:pPr>
              <a:lnSpc>
                <a:spcPts val="9111"/>
              </a:lnSpc>
            </a:pPr>
            <a:r>
              <a:rPr lang="en-US" altLang="en-US" sz="7800">
                <a:solidFill>
                  <a:srgbClr val="FFFFFF"/>
                </a:solidFill>
                <a:latin typeface="Trebuchet MS" pitchFamily="34" charset="0"/>
              </a:rPr>
              <a:t>on the background and </a:t>
            </a:r>
          </a:p>
          <a:p>
            <a:pPr>
              <a:lnSpc>
                <a:spcPts val="9111"/>
              </a:lnSpc>
            </a:pPr>
            <a:r>
              <a:rPr lang="en-US" altLang="en-US" sz="7800">
                <a:solidFill>
                  <a:srgbClr val="FFFFFF"/>
                </a:solidFill>
                <a:latin typeface="Trebuchet MS" pitchFamily="34" charset="0"/>
              </a:rPr>
              <a:t>click on “Layout” to see </a:t>
            </a:r>
          </a:p>
          <a:p>
            <a:pPr>
              <a:lnSpc>
                <a:spcPts val="9111"/>
              </a:lnSpc>
            </a:pPr>
            <a:r>
              <a:rPr lang="en-US" altLang="en-US" sz="7800">
                <a:solidFill>
                  <a:srgbClr val="FFFFFF"/>
                </a:solidFill>
                <a:latin typeface="Trebuchet MS" pitchFamily="34" charset="0"/>
              </a:rPr>
              <a:t>the layout options.</a:t>
            </a:r>
          </a:p>
          <a:p>
            <a:pPr>
              <a:lnSpc>
                <a:spcPts val="9111"/>
              </a:lnSpc>
            </a:pPr>
            <a:r>
              <a:rPr lang="en-US" altLang="en-US" sz="7800">
                <a:solidFill>
                  <a:srgbClr val="FFFFFF"/>
                </a:solidFill>
                <a:latin typeface="Trebuchet MS" pitchFamily="34" charset="0"/>
              </a:rPr>
              <a:t>The columns in the provided layouts are fixed and cannot be moved but advanced users can modify any layout by going to VIEW and then SLIDE MASTER.</a:t>
            </a:r>
          </a:p>
          <a:p>
            <a:pPr>
              <a:lnSpc>
                <a:spcPts val="9111"/>
              </a:lnSpc>
            </a:pPr>
            <a:endParaRPr lang="en-US" altLang="en-US" sz="7800">
              <a:solidFill>
                <a:srgbClr val="FFFFFF"/>
              </a:solidFill>
              <a:latin typeface="Trebuchet MS" pitchFamily="34" charset="0"/>
            </a:endParaRPr>
          </a:p>
          <a:p>
            <a:pPr>
              <a:lnSpc>
                <a:spcPts val="9111"/>
              </a:lnSpc>
            </a:pPr>
            <a:r>
              <a:rPr lang="en-US" altLang="en-US" sz="7800" b="1">
                <a:solidFill>
                  <a:srgbClr val="FFFF00"/>
                </a:solidFill>
                <a:latin typeface="Trebuchet MS" pitchFamily="34" charset="0"/>
              </a:rPr>
              <a:t>Importing text and graphics from external sources</a:t>
            </a:r>
          </a:p>
          <a:p>
            <a:pPr>
              <a:lnSpc>
                <a:spcPts val="9111"/>
              </a:lnSpc>
            </a:pPr>
            <a:r>
              <a:rPr lang="en-US" altLang="en-US" sz="7800" b="1" u="sng">
                <a:solidFill>
                  <a:srgbClr val="FFFFFF"/>
                </a:solidFill>
                <a:latin typeface="Trebuchet MS" pitchFamily="34" charset="0"/>
              </a:rPr>
              <a:t>TEXT: </a:t>
            </a:r>
            <a:r>
              <a:rPr lang="en-US" altLang="en-US" sz="7800">
                <a:solidFill>
                  <a:srgbClr val="FFFFFF"/>
                </a:solidFill>
                <a:latin typeface="Trebuchet MS" pitchFamily="34" charset="0"/>
              </a:rPr>
              <a:t>Paste or type your text into a pre-existing placeholder or drag in a new placeholder from the left side of the template. Move it anywhere as needed.</a:t>
            </a:r>
          </a:p>
          <a:p>
            <a:pPr>
              <a:lnSpc>
                <a:spcPts val="9111"/>
              </a:lnSpc>
            </a:pPr>
            <a:r>
              <a:rPr lang="en-US" altLang="en-US" sz="7800" b="1" u="sng">
                <a:solidFill>
                  <a:srgbClr val="FFFFFF"/>
                </a:solidFill>
                <a:latin typeface="Trebuchet MS" pitchFamily="34" charset="0"/>
              </a:rPr>
              <a:t>PHOTOS: </a:t>
            </a:r>
            <a:r>
              <a:rPr lang="en-US" altLang="en-US" sz="7800">
                <a:solidFill>
                  <a:srgbClr val="FFFFFF"/>
                </a:solidFill>
                <a:latin typeface="Trebuchet MS" pitchFamily="34" charset="0"/>
              </a:rPr>
              <a:t>Drag in a picture placeholder, size it </a:t>
            </a:r>
            <a:r>
              <a:rPr lang="en-US" altLang="en-US" sz="7800" u="sng">
                <a:solidFill>
                  <a:srgbClr val="FFFFFF"/>
                </a:solidFill>
                <a:latin typeface="Trebuchet MS" pitchFamily="34" charset="0"/>
              </a:rPr>
              <a:t>first</a:t>
            </a:r>
            <a:r>
              <a:rPr lang="en-US" altLang="en-US" sz="7800">
                <a:solidFill>
                  <a:srgbClr val="FFFFFF"/>
                </a:solidFill>
                <a:latin typeface="Trebuchet MS" pitchFamily="34" charset="0"/>
              </a:rPr>
              <a:t>, click in it and insert a photo from the menu.</a:t>
            </a:r>
          </a:p>
          <a:p>
            <a:pPr>
              <a:lnSpc>
                <a:spcPts val="9111"/>
              </a:lnSpc>
            </a:pPr>
            <a:r>
              <a:rPr lang="en-US" altLang="en-US" sz="7800" b="1" u="sng">
                <a:solidFill>
                  <a:srgbClr val="FFFFFF"/>
                </a:solidFill>
                <a:latin typeface="Trebuchet MS" pitchFamily="34" charset="0"/>
              </a:rPr>
              <a:t>TABLES: </a:t>
            </a:r>
            <a:r>
              <a:rPr lang="en-US" altLang="en-US" sz="7800">
                <a:solidFill>
                  <a:srgbClr val="FFFFFF"/>
                </a:solidFill>
                <a:latin typeface="Trebuchet MS" pitchFamily="34" charset="0"/>
              </a:rPr>
              <a:t>You can copy and paste a table from an external document onto this poster template. To make the text fit better in the cells of an imported table, </a:t>
            </a:r>
            <a:r>
              <a:rPr lang="en-US" altLang="en-US" sz="7800" u="sng">
                <a:solidFill>
                  <a:srgbClr val="FFFFFF"/>
                </a:solidFill>
                <a:latin typeface="Trebuchet MS" pitchFamily="34" charset="0"/>
              </a:rPr>
              <a:t>right-click</a:t>
            </a:r>
            <a:r>
              <a:rPr lang="en-US" altLang="en-US" sz="7800">
                <a:solidFill>
                  <a:srgbClr val="FFFFFF"/>
                </a:solidFill>
                <a:latin typeface="Trebuchet MS" pitchFamily="34" charset="0"/>
              </a:rPr>
              <a:t> on the table, click FORMAT SHAPE  then click on TEXT BOX and change the INTERNAL MARGIN values to 0.25</a:t>
            </a:r>
          </a:p>
          <a:p>
            <a:pPr>
              <a:lnSpc>
                <a:spcPts val="9111"/>
              </a:lnSpc>
            </a:pPr>
            <a:endParaRPr lang="en-US" altLang="en-US" sz="7800">
              <a:solidFill>
                <a:srgbClr val="FFFFFF"/>
              </a:solidFill>
              <a:latin typeface="Trebuchet MS" pitchFamily="34" charset="0"/>
            </a:endParaRPr>
          </a:p>
          <a:p>
            <a:r>
              <a:rPr lang="en-US" altLang="en-US" sz="7800" b="1">
                <a:solidFill>
                  <a:srgbClr val="FFFF00"/>
                </a:solidFill>
                <a:latin typeface="Trebuchet MS" pitchFamily="34" charset="0"/>
              </a:rPr>
              <a:t>Modifying the color scheme</a:t>
            </a:r>
          </a:p>
          <a:p>
            <a:r>
              <a:rPr lang="en-US" altLang="en-US" sz="7800">
                <a:solidFill>
                  <a:srgbClr val="FFFFFF"/>
                </a:solidFill>
                <a:latin typeface="Trebuchet MS" pitchFamily="34" charset="0"/>
              </a:rPr>
              <a:t>To change the color scheme of this template go to the “Design” menu and click on “Colors”. You can choose from the provide color combinations or you can create your own.</a:t>
            </a: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78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nSpc>
                <a:spcPts val="9111"/>
              </a:lnSpc>
            </a:pPr>
            <a:endParaRPr lang="en-US" altLang="en-US" sz="5200">
              <a:solidFill>
                <a:srgbClr val="FFFFFF"/>
              </a:solidFill>
              <a:latin typeface="Trebuchet MS" pitchFamily="34" charset="0"/>
            </a:endParaRPr>
          </a:p>
          <a:p>
            <a:pPr algn="ctr">
              <a:lnSpc>
                <a:spcPts val="9111"/>
              </a:lnSpc>
            </a:pPr>
            <a:endParaRPr lang="en-US" altLang="en-US" sz="5200" b="1">
              <a:solidFill>
                <a:schemeClr val="bg1"/>
              </a:solidFill>
              <a:latin typeface="Trebuchet MS" pitchFamily="34" charset="0"/>
            </a:endParaRPr>
          </a:p>
          <a:p>
            <a:pPr>
              <a:lnSpc>
                <a:spcPts val="9111"/>
              </a:lnSpc>
            </a:pPr>
            <a:endParaRPr lang="en-US" altLang="en-US" sz="5200" b="1">
              <a:solidFill>
                <a:srgbClr val="FFFF00"/>
              </a:solidFill>
              <a:latin typeface="Trebuchet MS" pitchFamily="34" charset="0"/>
            </a:endParaRPr>
          </a:p>
          <a:p>
            <a:pPr algn="ctr">
              <a:lnSpc>
                <a:spcPts val="9111"/>
              </a:lnSpc>
            </a:pPr>
            <a:endParaRPr lang="en-US" altLang="en-US" sz="7800" b="1">
              <a:solidFill>
                <a:srgbClr val="FFFFFF"/>
              </a:solidFill>
              <a:latin typeface="Trebuchet MS" pitchFamily="34" charset="0"/>
            </a:endParaRPr>
          </a:p>
        </p:txBody>
      </p:sp>
      <p:sp>
        <p:nvSpPr>
          <p:cNvPr id="34" name="Rectangle 33"/>
          <p:cNvSpPr/>
          <p:nvPr/>
        </p:nvSpPr>
        <p:spPr>
          <a:xfrm>
            <a:off x="-8506762" y="31134061"/>
            <a:ext cx="8219551" cy="10198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6698" tIns="113347" rIns="226698" bIns="113347" anchor="ctr"/>
          <a:lstStyle/>
          <a:p>
            <a:pPr algn="ctr" defTabSz="10881463" fontAlgn="auto">
              <a:spcBef>
                <a:spcPts val="0"/>
              </a:spcBef>
              <a:spcAft>
                <a:spcPts val="0"/>
              </a:spcAft>
              <a:defRPr/>
            </a:pPr>
            <a:endParaRPr lang="en-US"/>
          </a:p>
        </p:txBody>
      </p:sp>
      <p:pic>
        <p:nvPicPr>
          <p:cNvPr id="71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7282" y="19922208"/>
            <a:ext cx="3888696" cy="4012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4924" y="16246924"/>
            <a:ext cx="483725" cy="57406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36581720" y="40572414"/>
            <a:ext cx="7516638" cy="10231646"/>
          </a:xfrm>
          <a:prstGeom prst="rect">
            <a:avLst/>
          </a:prstGeom>
          <a:noFill/>
        </p:spPr>
        <p:txBody>
          <a:bodyPr lIns="226698" tIns="113347" rIns="226698" bIns="113347">
            <a:spAutoFit/>
          </a:bodyPr>
          <a:lstStyle/>
          <a:p>
            <a:pPr defTabSz="10881463" fontAlgn="auto">
              <a:lnSpc>
                <a:spcPts val="7810"/>
              </a:lnSpc>
              <a:spcBef>
                <a:spcPts val="0"/>
              </a:spcBef>
              <a:spcAft>
                <a:spcPts val="0"/>
              </a:spcAft>
              <a:defRPr/>
            </a:pPr>
            <a:r>
              <a:rPr lang="en-US" sz="8700" dirty="0">
                <a:solidFill>
                  <a:schemeClr val="bg1"/>
                </a:solidFill>
                <a:latin typeface="+mn-lt"/>
                <a:cs typeface="+mn-cs"/>
              </a:rPr>
              <a:t>© 2011 PosterPresentations.com</a:t>
            </a:r>
            <a:br>
              <a:rPr lang="en-US" sz="8700" dirty="0">
                <a:solidFill>
                  <a:schemeClr val="bg1"/>
                </a:solidFill>
                <a:latin typeface="+mn-lt"/>
                <a:cs typeface="+mn-cs"/>
              </a:rPr>
            </a:br>
            <a:r>
              <a:rPr lang="en-US" sz="8700" dirty="0">
                <a:solidFill>
                  <a:schemeClr val="bg1"/>
                </a:solidFill>
                <a:latin typeface="+mn-lt"/>
                <a:cs typeface="+mn-cs"/>
              </a:rPr>
              <a:t>    </a:t>
            </a:r>
            <a:r>
              <a:rPr lang="en-US" sz="7800" dirty="0">
                <a:solidFill>
                  <a:schemeClr val="bg1"/>
                </a:solidFill>
                <a:latin typeface="+mn-lt"/>
                <a:cs typeface="+mn-cs"/>
              </a:rPr>
              <a:t>2117 Fourth Street , Unit C</a:t>
            </a:r>
            <a:br>
              <a:rPr lang="en-US" sz="7800" dirty="0">
                <a:solidFill>
                  <a:schemeClr val="bg1"/>
                </a:solidFill>
                <a:latin typeface="+mn-lt"/>
                <a:cs typeface="+mn-cs"/>
              </a:rPr>
            </a:br>
            <a:r>
              <a:rPr lang="en-US" sz="7800" dirty="0">
                <a:solidFill>
                  <a:schemeClr val="bg1"/>
                </a:solidFill>
                <a:latin typeface="+mn-lt"/>
                <a:cs typeface="+mn-cs"/>
              </a:rPr>
              <a:t>    Berkeley  CA  94710</a:t>
            </a:r>
            <a:br>
              <a:rPr lang="en-US" sz="7800" dirty="0">
                <a:solidFill>
                  <a:schemeClr val="bg1"/>
                </a:solidFill>
                <a:latin typeface="+mn-lt"/>
                <a:cs typeface="+mn-cs"/>
              </a:rPr>
            </a:br>
            <a:r>
              <a:rPr lang="en-US" sz="7800" dirty="0">
                <a:solidFill>
                  <a:schemeClr val="bg1"/>
                </a:solidFill>
                <a:latin typeface="+mn-lt"/>
                <a:cs typeface="+mn-cs"/>
              </a:rPr>
              <a:t>    </a:t>
            </a:r>
            <a:r>
              <a:rPr lang="en-US" sz="7800" b="1" dirty="0">
                <a:solidFill>
                  <a:srgbClr val="FFFF00"/>
                </a:solidFill>
                <a:latin typeface="+mn-lt"/>
                <a:cs typeface="+mn-cs"/>
              </a:rPr>
              <a:t>posterpresenter@gmail.com</a:t>
            </a:r>
            <a:endParaRPr lang="en-US" sz="8700" b="1" dirty="0">
              <a:solidFill>
                <a:srgbClr val="FFFF00"/>
              </a:solidFill>
              <a:latin typeface="+mn-lt"/>
              <a:cs typeface="+mn-cs"/>
            </a:endParaRPr>
          </a:p>
        </p:txBody>
      </p:sp>
      <p:grpSp>
        <p:nvGrpSpPr>
          <p:cNvPr id="7181" name="Group 37"/>
          <p:cNvGrpSpPr>
            <a:grpSpLocks/>
          </p:cNvGrpSpPr>
          <p:nvPr/>
        </p:nvGrpSpPr>
        <p:grpSpPr bwMode="auto">
          <a:xfrm>
            <a:off x="-8166643" y="40886705"/>
            <a:ext cx="7573323" cy="7756020"/>
            <a:chOff x="44242388" y="28054064"/>
            <a:chExt cx="9771400" cy="5014424"/>
          </a:xfrm>
        </p:grpSpPr>
        <p:sp>
          <p:nvSpPr>
            <p:cNvPr id="39" name="Rounded Rectangle 38"/>
            <p:cNvSpPr/>
            <p:nvPr userDrawn="1"/>
          </p:nvSpPr>
          <p:spPr>
            <a:xfrm>
              <a:off x="44242388" y="28054064"/>
              <a:ext cx="9771400"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388900" rtl="0" eaLnBrk="1" latinLnBrk="0" hangingPunct="1">
                <a:defRPr sz="8600" kern="1200">
                  <a:solidFill>
                    <a:schemeClr val="lt1"/>
                  </a:solidFill>
                  <a:latin typeface="+mn-lt"/>
                  <a:ea typeface="+mn-ea"/>
                  <a:cs typeface="+mn-cs"/>
                </a:defRPr>
              </a:lvl1pPr>
              <a:lvl2pPr marL="2194451" algn="l" defTabSz="4388900" rtl="0" eaLnBrk="1" latinLnBrk="0" hangingPunct="1">
                <a:defRPr sz="8600" kern="1200">
                  <a:solidFill>
                    <a:schemeClr val="lt1"/>
                  </a:solidFill>
                  <a:latin typeface="+mn-lt"/>
                  <a:ea typeface="+mn-ea"/>
                  <a:cs typeface="+mn-cs"/>
                </a:defRPr>
              </a:lvl2pPr>
              <a:lvl3pPr marL="4388900" algn="l" defTabSz="4388900" rtl="0" eaLnBrk="1" latinLnBrk="0" hangingPunct="1">
                <a:defRPr sz="8600" kern="1200">
                  <a:solidFill>
                    <a:schemeClr val="lt1"/>
                  </a:solidFill>
                  <a:latin typeface="+mn-lt"/>
                  <a:ea typeface="+mn-ea"/>
                  <a:cs typeface="+mn-cs"/>
                </a:defRPr>
              </a:lvl3pPr>
              <a:lvl4pPr marL="6583351" algn="l" defTabSz="4388900" rtl="0" eaLnBrk="1" latinLnBrk="0" hangingPunct="1">
                <a:defRPr sz="8600" kern="1200">
                  <a:solidFill>
                    <a:schemeClr val="lt1"/>
                  </a:solidFill>
                  <a:latin typeface="+mn-lt"/>
                  <a:ea typeface="+mn-ea"/>
                  <a:cs typeface="+mn-cs"/>
                </a:defRPr>
              </a:lvl4pPr>
              <a:lvl5pPr marL="8777801" algn="l" defTabSz="4388900" rtl="0" eaLnBrk="1" latinLnBrk="0" hangingPunct="1">
                <a:defRPr sz="8600" kern="1200">
                  <a:solidFill>
                    <a:schemeClr val="lt1"/>
                  </a:solidFill>
                  <a:latin typeface="+mn-lt"/>
                  <a:ea typeface="+mn-ea"/>
                  <a:cs typeface="+mn-cs"/>
                </a:defRPr>
              </a:lvl5pPr>
              <a:lvl6pPr marL="10972252" algn="l" defTabSz="4388900" rtl="0" eaLnBrk="1" latinLnBrk="0" hangingPunct="1">
                <a:defRPr sz="8600" kern="1200">
                  <a:solidFill>
                    <a:schemeClr val="lt1"/>
                  </a:solidFill>
                  <a:latin typeface="+mn-lt"/>
                  <a:ea typeface="+mn-ea"/>
                  <a:cs typeface="+mn-cs"/>
                </a:defRPr>
              </a:lvl6pPr>
              <a:lvl7pPr marL="13166703" algn="l" defTabSz="4388900" rtl="0" eaLnBrk="1" latinLnBrk="0" hangingPunct="1">
                <a:defRPr sz="8600" kern="1200">
                  <a:solidFill>
                    <a:schemeClr val="lt1"/>
                  </a:solidFill>
                  <a:latin typeface="+mn-lt"/>
                  <a:ea typeface="+mn-ea"/>
                  <a:cs typeface="+mn-cs"/>
                </a:defRPr>
              </a:lvl7pPr>
              <a:lvl8pPr marL="15361152" algn="l" defTabSz="4388900" rtl="0" eaLnBrk="1" latinLnBrk="0" hangingPunct="1">
                <a:defRPr sz="8600" kern="1200">
                  <a:solidFill>
                    <a:schemeClr val="lt1"/>
                  </a:solidFill>
                  <a:latin typeface="+mn-lt"/>
                  <a:ea typeface="+mn-ea"/>
                  <a:cs typeface="+mn-cs"/>
                </a:defRPr>
              </a:lvl8pPr>
              <a:lvl9pPr marL="17555603" algn="l" defTabSz="4388900" rtl="0" eaLnBrk="1" latinLnBrk="0" hangingPunct="1">
                <a:defRPr sz="8600" kern="1200">
                  <a:solidFill>
                    <a:schemeClr val="lt1"/>
                  </a:solidFill>
                  <a:latin typeface="+mn-lt"/>
                  <a:ea typeface="+mn-ea"/>
                  <a:cs typeface="+mn-cs"/>
                </a:defRPr>
              </a:lvl9pPr>
            </a:lstStyle>
            <a:p>
              <a:pPr algn="ctr" fontAlgn="auto">
                <a:spcBef>
                  <a:spcPts val="0"/>
                </a:spcBef>
                <a:spcAft>
                  <a:spcPts val="0"/>
                </a:spcAft>
                <a:defRPr/>
              </a:pPr>
              <a:endParaRPr lang="en-US"/>
            </a:p>
          </p:txBody>
        </p:sp>
        <p:pic>
          <p:nvPicPr>
            <p:cNvPr id="7186" name="Picture 39" descr="http://t2.gstatic.com/images?q=tbn:ANd9GcR4APHC6TT9w54M2zn_pvCiBxUNcspYPoVxirLRphBoJabfSvu7zw">
              <a:hlinkClick r:id="rId5"/>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Box 32"/>
            <p:cNvSpPr txBox="1"/>
            <p:nvPr userDrawn="1"/>
          </p:nvSpPr>
          <p:spPr>
            <a:xfrm>
              <a:off x="45344352" y="28153588"/>
              <a:ext cx="8669436" cy="4914900"/>
            </a:xfrm>
            <a:prstGeom prst="rect">
              <a:avLst/>
            </a:prstGeom>
            <a:noFill/>
          </p:spPr>
          <p:txBody>
            <a:bodyPr>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fontAlgn="auto">
                <a:spcBef>
                  <a:spcPts val="0"/>
                </a:spcBef>
                <a:spcAft>
                  <a:spcPts val="0"/>
                </a:spcAft>
                <a:defRPr/>
              </a:pPr>
              <a:r>
                <a:rPr lang="en-US" sz="6100" dirty="0" smtClean="0">
                  <a:solidFill>
                    <a:schemeClr val="tx2"/>
                  </a:solidFill>
                  <a:latin typeface="Trebuchet MS" pitchFamily="34" charset="0"/>
                </a:rPr>
                <a:t>Student discounts are available on our </a:t>
              </a:r>
              <a:r>
                <a:rPr lang="en-US" sz="6100" dirty="0" err="1" smtClean="0">
                  <a:solidFill>
                    <a:schemeClr val="tx2"/>
                  </a:solidFill>
                  <a:latin typeface="Trebuchet MS" pitchFamily="34" charset="0"/>
                </a:rPr>
                <a:t>Facebook</a:t>
              </a:r>
              <a:r>
                <a:rPr lang="en-US" sz="6100" dirty="0" smtClean="0">
                  <a:solidFill>
                    <a:schemeClr val="tx2"/>
                  </a:solidFill>
                  <a:latin typeface="Trebuchet MS" pitchFamily="34" charset="0"/>
                </a:rPr>
                <a:t> page. </a:t>
              </a:r>
            </a:p>
            <a:p>
              <a:pPr fontAlgn="auto">
                <a:spcBef>
                  <a:spcPts val="0"/>
                </a:spcBef>
                <a:spcAft>
                  <a:spcPts val="0"/>
                </a:spcAft>
                <a:defRPr/>
              </a:pPr>
              <a:r>
                <a:rPr lang="en-US" sz="6100" dirty="0" smtClean="0">
                  <a:solidFill>
                    <a:schemeClr val="tx2"/>
                  </a:solidFill>
                  <a:latin typeface="Trebuchet MS" pitchFamily="34" charset="0"/>
                </a:rPr>
                <a:t>Go to </a:t>
              </a:r>
              <a:r>
                <a:rPr lang="en-US" sz="6100" u="sng" dirty="0" smtClean="0">
                  <a:solidFill>
                    <a:schemeClr val="tx2"/>
                  </a:solidFill>
                  <a:latin typeface="Trebuchet MS" pitchFamily="34" charset="0"/>
                </a:rPr>
                <a:t>PosterPresentations.com</a:t>
              </a:r>
              <a:r>
                <a:rPr lang="en-US" sz="6100" dirty="0" smtClean="0">
                  <a:solidFill>
                    <a:schemeClr val="tx2"/>
                  </a:solidFill>
                  <a:latin typeface="Trebuchet MS" pitchFamily="34" charset="0"/>
                </a:rPr>
                <a:t> and click on the FB icon.</a:t>
              </a:r>
              <a:endParaRPr lang="en-US" sz="6100" dirty="0">
                <a:solidFill>
                  <a:schemeClr val="tx2"/>
                </a:solidFill>
                <a:latin typeface="Trebuchet MS" pitchFamily="34" charset="0"/>
              </a:endParaRPr>
            </a:p>
          </p:txBody>
        </p:sp>
      </p:grpSp>
      <p:cxnSp>
        <p:nvCxnSpPr>
          <p:cNvPr id="42" name="Straight Connector 41"/>
          <p:cNvCxnSpPr/>
          <p:nvPr/>
        </p:nvCxnSpPr>
        <p:spPr>
          <a:xfrm>
            <a:off x="122817083" y="8973334"/>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22817083" y="61963449"/>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28762753" y="26727572"/>
            <a:ext cx="27912457" cy="641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10879352" rtl="0" fontAlgn="base">
        <a:spcBef>
          <a:spcPct val="0"/>
        </a:spcBef>
        <a:spcAft>
          <a:spcPct val="0"/>
        </a:spcAft>
        <a:defRPr sz="21700" kern="1200">
          <a:solidFill>
            <a:schemeClr val="bg1"/>
          </a:solidFill>
          <a:latin typeface="Trebuchet MS" pitchFamily="34" charset="0"/>
          <a:ea typeface="+mj-ea"/>
          <a:cs typeface="+mj-cs"/>
        </a:defRPr>
      </a:lvl1pPr>
      <a:lvl2pPr algn="ctr" defTabSz="10879352" rtl="0" fontAlgn="base">
        <a:spcBef>
          <a:spcPct val="0"/>
        </a:spcBef>
        <a:spcAft>
          <a:spcPct val="0"/>
        </a:spcAft>
        <a:defRPr sz="21700">
          <a:solidFill>
            <a:schemeClr val="bg1"/>
          </a:solidFill>
          <a:latin typeface="Trebuchet MS" pitchFamily="34" charset="0"/>
        </a:defRPr>
      </a:lvl2pPr>
      <a:lvl3pPr algn="ctr" defTabSz="10879352" rtl="0" fontAlgn="base">
        <a:spcBef>
          <a:spcPct val="0"/>
        </a:spcBef>
        <a:spcAft>
          <a:spcPct val="0"/>
        </a:spcAft>
        <a:defRPr sz="21700">
          <a:solidFill>
            <a:schemeClr val="bg1"/>
          </a:solidFill>
          <a:latin typeface="Trebuchet MS" pitchFamily="34" charset="0"/>
        </a:defRPr>
      </a:lvl3pPr>
      <a:lvl4pPr algn="ctr" defTabSz="10879352" rtl="0" fontAlgn="base">
        <a:spcBef>
          <a:spcPct val="0"/>
        </a:spcBef>
        <a:spcAft>
          <a:spcPct val="0"/>
        </a:spcAft>
        <a:defRPr sz="21700">
          <a:solidFill>
            <a:schemeClr val="bg1"/>
          </a:solidFill>
          <a:latin typeface="Trebuchet MS" pitchFamily="34" charset="0"/>
        </a:defRPr>
      </a:lvl4pPr>
      <a:lvl5pPr algn="ctr" defTabSz="10879352" rtl="0" fontAlgn="base">
        <a:spcBef>
          <a:spcPct val="0"/>
        </a:spcBef>
        <a:spcAft>
          <a:spcPct val="0"/>
        </a:spcAft>
        <a:defRPr sz="21700">
          <a:solidFill>
            <a:schemeClr val="bg1"/>
          </a:solidFill>
          <a:latin typeface="Trebuchet MS" pitchFamily="34" charset="0"/>
        </a:defRPr>
      </a:lvl5pPr>
      <a:lvl6pPr marL="991850" algn="ctr" defTabSz="10879352" rtl="0" fontAlgn="base">
        <a:spcBef>
          <a:spcPct val="0"/>
        </a:spcBef>
        <a:spcAft>
          <a:spcPct val="0"/>
        </a:spcAft>
        <a:defRPr sz="21700">
          <a:solidFill>
            <a:schemeClr val="bg1"/>
          </a:solidFill>
          <a:latin typeface="Trebuchet MS" pitchFamily="34" charset="0"/>
        </a:defRPr>
      </a:lvl6pPr>
      <a:lvl7pPr marL="1983699" algn="ctr" defTabSz="10879352" rtl="0" fontAlgn="base">
        <a:spcBef>
          <a:spcPct val="0"/>
        </a:spcBef>
        <a:spcAft>
          <a:spcPct val="0"/>
        </a:spcAft>
        <a:defRPr sz="21700">
          <a:solidFill>
            <a:schemeClr val="bg1"/>
          </a:solidFill>
          <a:latin typeface="Trebuchet MS" pitchFamily="34" charset="0"/>
        </a:defRPr>
      </a:lvl7pPr>
      <a:lvl8pPr marL="2975549" algn="ctr" defTabSz="10879352" rtl="0" fontAlgn="base">
        <a:spcBef>
          <a:spcPct val="0"/>
        </a:spcBef>
        <a:spcAft>
          <a:spcPct val="0"/>
        </a:spcAft>
        <a:defRPr sz="21700">
          <a:solidFill>
            <a:schemeClr val="bg1"/>
          </a:solidFill>
          <a:latin typeface="Trebuchet MS" pitchFamily="34" charset="0"/>
        </a:defRPr>
      </a:lvl8pPr>
      <a:lvl9pPr marL="3967399" algn="ctr" defTabSz="10879352" rtl="0" fontAlgn="base">
        <a:spcBef>
          <a:spcPct val="0"/>
        </a:spcBef>
        <a:spcAft>
          <a:spcPct val="0"/>
        </a:spcAft>
        <a:defRPr sz="21700">
          <a:solidFill>
            <a:schemeClr val="bg1"/>
          </a:solidFill>
          <a:latin typeface="Trebuchet MS" pitchFamily="34" charset="0"/>
        </a:defRPr>
      </a:lvl9pPr>
    </p:titleStyle>
    <p:bodyStyle>
      <a:lvl1pPr marL="4077604" indent="-4077604" algn="l" defTabSz="10879352" rtl="0" fontAlgn="base">
        <a:spcBef>
          <a:spcPct val="20000"/>
        </a:spcBef>
        <a:spcAft>
          <a:spcPct val="0"/>
        </a:spcAft>
        <a:buFont typeface="Arial" charset="0"/>
        <a:buChar char="•"/>
        <a:defRPr sz="38200" kern="1200">
          <a:solidFill>
            <a:schemeClr val="tx1"/>
          </a:solidFill>
          <a:latin typeface="+mn-lt"/>
          <a:ea typeface="+mn-ea"/>
          <a:cs typeface="+mn-cs"/>
        </a:defRPr>
      </a:lvl1pPr>
      <a:lvl2pPr marL="8840550" indent="-3399153" algn="l" defTabSz="10879352" rtl="0" fontAlgn="base">
        <a:spcBef>
          <a:spcPct val="20000"/>
        </a:spcBef>
        <a:spcAft>
          <a:spcPct val="0"/>
        </a:spcAft>
        <a:buFont typeface="Arial" charset="0"/>
        <a:buChar char="–"/>
        <a:defRPr sz="33400" kern="1200">
          <a:solidFill>
            <a:schemeClr val="tx1"/>
          </a:solidFill>
          <a:latin typeface="+mn-lt"/>
          <a:ea typeface="+mn-ea"/>
          <a:cs typeface="+mn-cs"/>
        </a:defRPr>
      </a:lvl2pPr>
      <a:lvl3pPr marL="13600051" indent="-2717256" algn="l" defTabSz="10879352" rtl="0" fontAlgn="base">
        <a:spcBef>
          <a:spcPct val="20000"/>
        </a:spcBef>
        <a:spcAft>
          <a:spcPct val="0"/>
        </a:spcAft>
        <a:buFont typeface="Arial" charset="0"/>
        <a:buChar char="•"/>
        <a:defRPr sz="28600" kern="1200">
          <a:solidFill>
            <a:schemeClr val="tx1"/>
          </a:solidFill>
          <a:latin typeface="+mn-lt"/>
          <a:ea typeface="+mn-ea"/>
          <a:cs typeface="+mn-cs"/>
        </a:defRPr>
      </a:lvl3pPr>
      <a:lvl4pPr marL="19041449"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4pPr>
      <a:lvl5pPr marL="24482846" indent="-2717256" algn="l" defTabSz="10879352" rtl="0" fontAlgn="base">
        <a:spcBef>
          <a:spcPct val="20000"/>
        </a:spcBef>
        <a:spcAft>
          <a:spcPct val="0"/>
        </a:spcAft>
        <a:buFont typeface="Arial" charset="0"/>
        <a:buChar char="»"/>
        <a:defRPr sz="23900" kern="1200">
          <a:solidFill>
            <a:schemeClr val="tx1"/>
          </a:solidFill>
          <a:latin typeface="+mn-lt"/>
          <a:ea typeface="+mn-ea"/>
          <a:cs typeface="+mn-cs"/>
        </a:defRPr>
      </a:lvl5pPr>
      <a:lvl6pPr marL="29924027"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6pPr>
      <a:lvl7pPr marL="35364756"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7pPr>
      <a:lvl8pPr marL="40805490"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8pPr>
      <a:lvl9pPr marL="46246219" indent="-2720367" algn="l" defTabSz="10881463" rtl="0" eaLnBrk="1" latinLnBrk="0" hangingPunct="1">
        <a:spcBef>
          <a:spcPct val="20000"/>
        </a:spcBef>
        <a:buFont typeface="Arial" pitchFamily="34" charset="0"/>
        <a:buChar char="•"/>
        <a:defRPr sz="23900" kern="1200">
          <a:solidFill>
            <a:schemeClr val="tx1"/>
          </a:solidFill>
          <a:latin typeface="+mn-lt"/>
          <a:ea typeface="+mn-ea"/>
          <a:cs typeface="+mn-cs"/>
        </a:defRPr>
      </a:lvl9pPr>
    </p:bodyStyle>
    <p:otherStyle>
      <a:defPPr>
        <a:defRPr lang="en-US"/>
      </a:defPPr>
      <a:lvl1pPr marL="0" algn="l" defTabSz="10881463" rtl="0" eaLnBrk="1" latinLnBrk="0" hangingPunct="1">
        <a:defRPr sz="21300" kern="1200">
          <a:solidFill>
            <a:schemeClr val="tx1"/>
          </a:solidFill>
          <a:latin typeface="+mn-lt"/>
          <a:ea typeface="+mn-ea"/>
          <a:cs typeface="+mn-cs"/>
        </a:defRPr>
      </a:lvl1pPr>
      <a:lvl2pPr marL="5440734" algn="l" defTabSz="10881463" rtl="0" eaLnBrk="1" latinLnBrk="0" hangingPunct="1">
        <a:defRPr sz="21300" kern="1200">
          <a:solidFill>
            <a:schemeClr val="tx1"/>
          </a:solidFill>
          <a:latin typeface="+mn-lt"/>
          <a:ea typeface="+mn-ea"/>
          <a:cs typeface="+mn-cs"/>
        </a:defRPr>
      </a:lvl2pPr>
      <a:lvl3pPr marL="10881463" algn="l" defTabSz="10881463" rtl="0" eaLnBrk="1" latinLnBrk="0" hangingPunct="1">
        <a:defRPr sz="21300" kern="1200">
          <a:solidFill>
            <a:schemeClr val="tx1"/>
          </a:solidFill>
          <a:latin typeface="+mn-lt"/>
          <a:ea typeface="+mn-ea"/>
          <a:cs typeface="+mn-cs"/>
        </a:defRPr>
      </a:lvl3pPr>
      <a:lvl4pPr marL="16322197" algn="l" defTabSz="10881463" rtl="0" eaLnBrk="1" latinLnBrk="0" hangingPunct="1">
        <a:defRPr sz="21300" kern="1200">
          <a:solidFill>
            <a:schemeClr val="tx1"/>
          </a:solidFill>
          <a:latin typeface="+mn-lt"/>
          <a:ea typeface="+mn-ea"/>
          <a:cs typeface="+mn-cs"/>
        </a:defRPr>
      </a:lvl4pPr>
      <a:lvl5pPr marL="21762926" algn="l" defTabSz="10881463" rtl="0" eaLnBrk="1" latinLnBrk="0" hangingPunct="1">
        <a:defRPr sz="21300" kern="1200">
          <a:solidFill>
            <a:schemeClr val="tx1"/>
          </a:solidFill>
          <a:latin typeface="+mn-lt"/>
          <a:ea typeface="+mn-ea"/>
          <a:cs typeface="+mn-cs"/>
        </a:defRPr>
      </a:lvl5pPr>
      <a:lvl6pPr marL="27203660" algn="l" defTabSz="10881463" rtl="0" eaLnBrk="1" latinLnBrk="0" hangingPunct="1">
        <a:defRPr sz="21300" kern="1200">
          <a:solidFill>
            <a:schemeClr val="tx1"/>
          </a:solidFill>
          <a:latin typeface="+mn-lt"/>
          <a:ea typeface="+mn-ea"/>
          <a:cs typeface="+mn-cs"/>
        </a:defRPr>
      </a:lvl6pPr>
      <a:lvl7pPr marL="32644394" algn="l" defTabSz="10881463" rtl="0" eaLnBrk="1" latinLnBrk="0" hangingPunct="1">
        <a:defRPr sz="21300" kern="1200">
          <a:solidFill>
            <a:schemeClr val="tx1"/>
          </a:solidFill>
          <a:latin typeface="+mn-lt"/>
          <a:ea typeface="+mn-ea"/>
          <a:cs typeface="+mn-cs"/>
        </a:defRPr>
      </a:lvl7pPr>
      <a:lvl8pPr marL="38085123" algn="l" defTabSz="10881463" rtl="0" eaLnBrk="1" latinLnBrk="0" hangingPunct="1">
        <a:defRPr sz="21300" kern="1200">
          <a:solidFill>
            <a:schemeClr val="tx1"/>
          </a:solidFill>
          <a:latin typeface="+mn-lt"/>
          <a:ea typeface="+mn-ea"/>
          <a:cs typeface="+mn-cs"/>
        </a:defRPr>
      </a:lvl8pPr>
      <a:lvl9pPr marL="43525857" algn="l" defTabSz="10881463" rtl="0" eaLnBrk="1" latinLnBrk="0" hangingPunct="1">
        <a:defRPr sz="2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3.png"/><Relationship Id="rId18" Type="http://schemas.openxmlformats.org/officeDocument/2006/relationships/hyperlink" Target="http://phys.org/news127140539.html" TargetMode="External"/><Relationship Id="rId3" Type="http://schemas.openxmlformats.org/officeDocument/2006/relationships/image" Target="../media/image4.png"/><Relationship Id="rId7" Type="http://schemas.openxmlformats.org/officeDocument/2006/relationships/image" Target="../media/image8.png"/><Relationship Id="rId12" Type="http://schemas.microsoft.com/office/2007/relationships/hdphoto" Target="../media/hdphoto1.wdp"/><Relationship Id="rId17" Type="http://schemas.openxmlformats.org/officeDocument/2006/relationships/image" Target="../media/image17.jpeg"/><Relationship Id="rId2" Type="http://schemas.openxmlformats.org/officeDocument/2006/relationships/notesSlide" Target="../notesSlides/notesSlide1.xml"/><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bwMode="auto">
          <a:xfrm>
            <a:off x="4867486" y="1060128"/>
            <a:ext cx="26253432" cy="1898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sz="7200" dirty="0" err="1">
                <a:latin typeface="Times New Roman" panose="02020603050405020304" pitchFamily="18" charset="0"/>
                <a:cs typeface="Times New Roman" panose="02020603050405020304" pitchFamily="18" charset="0"/>
              </a:rPr>
              <a:t>MAGNETNOOTPORNA</a:t>
            </a:r>
            <a:r>
              <a:rPr lang="en-US" sz="7200" dirty="0">
                <a:latin typeface="Times New Roman" panose="02020603050405020304" pitchFamily="18" charset="0"/>
                <a:cs typeface="Times New Roman" panose="02020603050405020304" pitchFamily="18" charset="0"/>
              </a:rPr>
              <a:t> </a:t>
            </a:r>
            <a:r>
              <a:rPr lang="en-US" sz="7200" dirty="0" err="1">
                <a:latin typeface="Times New Roman" panose="02020603050405020304" pitchFamily="18" charset="0"/>
                <a:cs typeface="Times New Roman" panose="02020603050405020304" pitchFamily="18" charset="0"/>
              </a:rPr>
              <a:t>MEMORIJA</a:t>
            </a:r>
            <a:r>
              <a:rPr lang="en-US" sz="7200" dirty="0">
                <a:latin typeface="Times New Roman" panose="02020603050405020304" pitchFamily="18" charset="0"/>
                <a:cs typeface="Times New Roman" panose="02020603050405020304" pitchFamily="18" charset="0"/>
              </a:rPr>
              <a:t> SA </a:t>
            </a:r>
            <a:r>
              <a:rPr lang="en-US" sz="7200" dirty="0" err="1">
                <a:latin typeface="Times New Roman" panose="02020603050405020304" pitchFamily="18" charset="0"/>
                <a:cs typeface="Times New Roman" panose="02020603050405020304" pitchFamily="18" charset="0"/>
              </a:rPr>
              <a:t>SLUČAJNIM</a:t>
            </a:r>
            <a:r>
              <a:rPr lang="en-US" sz="7200" dirty="0">
                <a:latin typeface="Times New Roman" panose="02020603050405020304" pitchFamily="18" charset="0"/>
                <a:cs typeface="Times New Roman" panose="02020603050405020304" pitchFamily="18" charset="0"/>
              </a:rPr>
              <a:t> </a:t>
            </a:r>
            <a:r>
              <a:rPr lang="en-US" sz="7200" dirty="0" err="1">
                <a:latin typeface="Times New Roman" panose="02020603050405020304" pitchFamily="18" charset="0"/>
                <a:cs typeface="Times New Roman" panose="02020603050405020304" pitchFamily="18" charset="0"/>
              </a:rPr>
              <a:t>PRISTUPOM</a:t>
            </a:r>
            <a:endParaRPr lang="sr-Latn-CS" altLang="en-US" sz="7200" dirty="0" smtClean="0">
              <a:latin typeface="Times New Roman" panose="02020603050405020304" pitchFamily="18" charset="0"/>
              <a:cs typeface="Times New Roman" panose="02020603050405020304" pitchFamily="18" charset="0"/>
            </a:endParaRPr>
          </a:p>
        </p:txBody>
      </p:sp>
      <p:sp>
        <p:nvSpPr>
          <p:cNvPr id="10242" name="Text Placeholder 2"/>
          <p:cNvSpPr>
            <a:spLocks noGrp="1"/>
          </p:cNvSpPr>
          <p:nvPr>
            <p:ph type="body" sz="quarter" idx="10"/>
          </p:nvPr>
        </p:nvSpPr>
        <p:spPr bwMode="auto">
          <a:xfrm>
            <a:off x="730463" y="7807725"/>
            <a:ext cx="8249784" cy="4587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indent="463550" algn="just"/>
            <a:r>
              <a:rPr lang="en-US" sz="1800" dirty="0" err="1">
                <a:latin typeface="Times New Roman" panose="02020603050405020304" pitchFamily="18" charset="0"/>
                <a:cs typeface="Times New Roman" panose="02020603050405020304" pitchFamily="18" charset="0"/>
              </a:rPr>
              <a:t>Više</a:t>
            </a:r>
            <a:r>
              <a:rPr lang="en-US" sz="1800" dirty="0">
                <a:latin typeface="Times New Roman" panose="02020603050405020304" pitchFamily="18" charset="0"/>
                <a:cs typeface="Times New Roman" panose="02020603050405020304" pitchFamily="18" charset="0"/>
              </a:rPr>
              <a:t> od </a:t>
            </a:r>
            <a:r>
              <a:rPr lang="en-US" sz="1800" dirty="0" err="1">
                <a:latin typeface="Times New Roman" panose="02020603050405020304" pitchFamily="18" charset="0"/>
                <a:cs typeface="Times New Roman" panose="02020603050405020304" pitchFamily="18" charset="0"/>
              </a:rPr>
              <a:t>decenije</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upotrebi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a:t>
            </a:r>
            <a:r>
              <a:rPr lang="en-US" sz="1800" dirty="0">
                <a:latin typeface="Times New Roman" panose="02020603050405020304" pitchFamily="18" charset="0"/>
                <a:cs typeface="Times New Roman" panose="02020603050405020304" pitchFamily="18" charset="0"/>
              </a:rPr>
              <a:t> FRAM </a:t>
            </a:r>
            <a:r>
              <a:rPr lang="en-US" sz="1800" dirty="0" err="1">
                <a:latin typeface="Times New Roman" panose="02020603050405020304" pitchFamily="18" charset="0"/>
                <a:cs typeface="Times New Roman" panose="02020603050405020304" pitchFamily="18" charset="0"/>
              </a:rPr>
              <a:t>memorije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slučajnim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pristupom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podatke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čuvaju</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obliku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polarizacije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feroelektričnog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kristala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koji</a:t>
            </a:r>
            <a:r>
              <a:rPr lang="en-US" sz="1800" dirty="0">
                <a:latin typeface="Times New Roman" panose="02020603050405020304" pitchFamily="18" charset="0"/>
                <a:cs typeface="Times New Roman" panose="02020603050405020304" pitchFamily="18" charset="0"/>
              </a:rPr>
              <a:t> ne </a:t>
            </a:r>
            <a:r>
              <a:rPr lang="en-US" sz="1800" dirty="0" err="1">
                <a:latin typeface="Times New Roman" panose="02020603050405020304" pitchFamily="18" charset="0"/>
                <a:cs typeface="Times New Roman" panose="02020603050405020304" pitchFamily="18" charset="0"/>
              </a:rPr>
              <a:t>gubi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polarizaciju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nakon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isključenja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napajanja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Prava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revolucija</a:t>
            </a:r>
            <a:r>
              <a:rPr lang="en-US" sz="1800" dirty="0">
                <a:latin typeface="Times New Roman" panose="02020603050405020304" pitchFamily="18" charset="0"/>
                <a:cs typeface="Times New Roman" panose="02020603050405020304" pitchFamily="18" charset="0"/>
              </a:rPr>
              <a:t> se </a:t>
            </a:r>
            <a:r>
              <a:rPr lang="en-US" sz="1800" dirty="0" err="1">
                <a:latin typeface="Times New Roman" panose="02020603050405020304" pitchFamily="18" charset="0"/>
                <a:cs typeface="Times New Roman" panose="02020603050405020304" pitchFamily="18" charset="0"/>
              </a:rPr>
              <a:t>očekuje</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primeni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magnetnootpornih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memorija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slučajnim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pristupom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МRАМ</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predstavlja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tehnologiju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čuvanja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podataka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pomoću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magnetskih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momenata</a:t>
            </a:r>
            <a:r>
              <a:rPr lang="en-US" sz="1800" dirty="0">
                <a:latin typeface="Times New Roman" panose="02020603050405020304" pitchFamily="18" charset="0"/>
                <a:cs typeface="Times New Roman" panose="02020603050405020304" pitchFamily="18" charset="0"/>
              </a:rPr>
              <a:t>, a ne </a:t>
            </a:r>
            <a:r>
              <a:rPr lang="en-US" sz="1800" dirty="0" err="1">
                <a:latin typeface="Times New Roman" panose="02020603050405020304" pitchFamily="18" charset="0"/>
                <a:cs typeface="Times New Roman" panose="02020603050405020304" pitchFamily="18" charset="0"/>
              </a:rPr>
              <a:t>električnih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naboja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razliku</a:t>
            </a:r>
            <a:r>
              <a:rPr lang="en-US" sz="1800" dirty="0">
                <a:latin typeface="Times New Roman" panose="02020603050405020304" pitchFamily="18" charset="0"/>
                <a:cs typeface="Times New Roman" panose="02020603050405020304" pitchFamily="18" charset="0"/>
              </a:rPr>
              <a:t> od </a:t>
            </a:r>
            <a:r>
              <a:rPr lang="en-US" sz="1800" dirty="0" err="1">
                <a:latin typeface="Times New Roman" panose="02020603050405020304" pitchFamily="18" charset="0"/>
                <a:cs typeface="Times New Roman" panose="02020603050405020304" pitchFamily="18" charset="0"/>
              </a:rPr>
              <a:t>konvencionalnih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tehnologija</a:t>
            </a:r>
            <a:r>
              <a:rPr lang="en-US" sz="1800" dirty="0">
                <a:latin typeface="Times New Roman" panose="02020603050405020304" pitchFamily="18" charset="0"/>
                <a:cs typeface="Times New Roman" panose="02020603050405020304" pitchFamily="18" charset="0"/>
              </a:rPr>
              <a:t> RAM </a:t>
            </a:r>
            <a:r>
              <a:rPr lang="en-US" sz="1800" dirty="0" err="1">
                <a:latin typeface="Times New Roman" panose="02020603050405020304" pitchFamily="18" charset="0"/>
                <a:cs typeface="Times New Roman" panose="02020603050405020304" pitchFamily="18" charset="0"/>
              </a:rPr>
              <a:t>čipa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podaci</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MRAM</a:t>
            </a:r>
            <a:r>
              <a:rPr lang="en-US" sz="1800" dirty="0">
                <a:latin typeface="Times New Roman" panose="02020603050405020304" pitchFamily="18" charset="0"/>
                <a:cs typeface="Times New Roman" panose="02020603050405020304" pitchFamily="18" charset="0"/>
              </a:rPr>
              <a:t>-u se ne </a:t>
            </a:r>
            <a:r>
              <a:rPr lang="en-US" sz="1800" dirty="0" err="1">
                <a:latin typeface="Times New Roman" panose="02020603050405020304" pitchFamily="18" charset="0"/>
                <a:cs typeface="Times New Roman" panose="02020603050405020304" pitchFamily="18" charset="0"/>
              </a:rPr>
              <a:t>memorišu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električni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naboj</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nego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pomoću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magnetskih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skladišnih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elemenata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Prednost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ove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memorije</a:t>
            </a:r>
            <a:r>
              <a:rPr lang="en-US" sz="1800" dirty="0">
                <a:latin typeface="Times New Roman" panose="02020603050405020304" pitchFamily="18" charset="0"/>
                <a:cs typeface="Times New Roman" panose="02020603050405020304" pitchFamily="18" charset="0"/>
              </a:rPr>
              <a:t> je </a:t>
            </a:r>
            <a:r>
              <a:rPr lang="en-US" sz="1800" dirty="0" err="1">
                <a:latin typeface="Times New Roman" panose="02020603050405020304" pitchFamily="18" charset="0"/>
                <a:cs typeface="Times New Roman" panose="02020603050405020304" pitchFamily="18" charset="0"/>
              </a:rPr>
              <a:t>energetska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nezavisnost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odnosno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čuvanje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zapisanih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podataka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bez </a:t>
            </a:r>
            <a:r>
              <a:rPr lang="en-US" sz="1800" dirty="0" err="1">
                <a:latin typeface="Times New Roman" panose="02020603050405020304" pitchFamily="18" charset="0"/>
                <a:cs typeface="Times New Roman" panose="02020603050405020304" pitchFamily="18" charset="0"/>
              </a:rPr>
              <a:t>prisustva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napajanja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MRAM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slična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svojstva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kao</a:t>
            </a:r>
            <a:r>
              <a:rPr lang="en-US" sz="1800" dirty="0">
                <a:latin typeface="Times New Roman" panose="02020603050405020304" pitchFamily="18" charset="0"/>
                <a:cs typeface="Times New Roman" panose="02020603050405020304" pitchFamily="18" charset="0"/>
              </a:rPr>
              <a:t> SRAM, </a:t>
            </a:r>
            <a:r>
              <a:rPr lang="en-US" sz="1800" dirty="0" err="1">
                <a:latin typeface="Times New Roman" panose="02020603050405020304" pitchFamily="18" charset="0"/>
                <a:cs typeface="Times New Roman" panose="02020603050405020304" pitchFamily="18" charset="0"/>
              </a:rPr>
              <a:t>sličnu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gustinu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zapisa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kao</a:t>
            </a:r>
            <a:r>
              <a:rPr lang="en-US" sz="1800" dirty="0">
                <a:latin typeface="Times New Roman" panose="02020603050405020304" pitchFamily="18" charset="0"/>
                <a:cs typeface="Times New Roman" panose="02020603050405020304" pitchFamily="18" charset="0"/>
              </a:rPr>
              <a:t> DRAM, </a:t>
            </a:r>
            <a:r>
              <a:rPr lang="en-US" sz="1800" dirty="0" err="1">
                <a:latin typeface="Times New Roman" panose="02020603050405020304" pitchFamily="18" charset="0"/>
                <a:cs typeface="Times New Roman" panose="02020603050405020304" pitchFamily="18" charset="0"/>
              </a:rPr>
              <a:t>uz</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mnogo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manju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potrošnju</a:t>
            </a:r>
            <a:r>
              <a:rPr lang="en-US" sz="1800" dirty="0">
                <a:latin typeface="Times New Roman" panose="02020603050405020304" pitchFamily="18" charset="0"/>
                <a:cs typeface="Times New Roman" panose="02020603050405020304" pitchFamily="18" charset="0"/>
              </a:rPr>
              <a:t>, a u </a:t>
            </a:r>
            <a:r>
              <a:rPr lang="en-US" sz="1800" dirty="0" err="1">
                <a:latin typeface="Times New Roman" panose="02020603050405020304" pitchFamily="18" charset="0"/>
                <a:cs typeface="Times New Roman" panose="02020603050405020304" pitchFamily="18" charset="0"/>
              </a:rPr>
              <a:t>odnosu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a:t>
            </a:r>
            <a:r>
              <a:rPr lang="en-US" sz="1800" dirty="0">
                <a:latin typeface="Times New Roman" panose="02020603050405020304" pitchFamily="18" charset="0"/>
                <a:cs typeface="Times New Roman" panose="02020603050405020304" pitchFamily="18" charset="0"/>
              </a:rPr>
              <a:t> flash </a:t>
            </a:r>
            <a:r>
              <a:rPr lang="en-US" sz="1800" dirty="0" err="1">
                <a:latin typeface="Times New Roman" panose="02020603050405020304" pitchFamily="18" charset="0"/>
                <a:cs typeface="Times New Roman" panose="02020603050405020304" pitchFamily="18" charset="0"/>
              </a:rPr>
              <a:t>mnogo</a:t>
            </a:r>
            <a:r>
              <a:rPr lang="en-US" sz="1800" dirty="0">
                <a:latin typeface="Times New Roman" panose="02020603050405020304" pitchFamily="18" charset="0"/>
                <a:cs typeface="Times New Roman" panose="02020603050405020304" pitchFamily="18" charset="0"/>
              </a:rPr>
              <a:t> je </a:t>
            </a:r>
            <a:r>
              <a:rPr lang="en-US" sz="1800" dirty="0" err="1">
                <a:latin typeface="Times New Roman" panose="02020603050405020304" pitchFamily="18" charset="0"/>
                <a:cs typeface="Times New Roman" panose="02020603050405020304" pitchFamily="18" charset="0"/>
              </a:rPr>
              <a:t>brža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vremenom</a:t>
            </a:r>
            <a:r>
              <a:rPr lang="en-US" sz="1800" dirty="0">
                <a:latin typeface="Times New Roman" panose="02020603050405020304" pitchFamily="18" charset="0"/>
                <a:cs typeface="Times New Roman" panose="02020603050405020304" pitchFamily="18" charset="0"/>
              </a:rPr>
              <a:t> ne </a:t>
            </a:r>
            <a:r>
              <a:rPr lang="en-US" sz="1800" dirty="0" err="1">
                <a:latin typeface="Times New Roman" panose="02020603050405020304" pitchFamily="18" charset="0"/>
                <a:cs typeface="Times New Roman" panose="02020603050405020304" pitchFamily="18" charset="0"/>
              </a:rPr>
              <a:t>degradiraju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njene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performanse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Teoretski</a:t>
            </a:r>
            <a:r>
              <a:rPr lang="en-US" sz="1800" dirty="0">
                <a:latin typeface="Times New Roman" panose="02020603050405020304" pitchFamily="18" charset="0"/>
                <a:cs typeface="Times New Roman" panose="02020603050405020304" pitchFamily="18" charset="0"/>
              </a:rPr>
              <a:t>, ne </a:t>
            </a:r>
            <a:r>
              <a:rPr lang="en-US" sz="1800" dirty="0" err="1">
                <a:latin typeface="Times New Roman" panose="02020603050405020304" pitchFamily="18" charset="0"/>
                <a:cs typeface="Times New Roman" panose="02020603050405020304" pitchFamily="18" charset="0"/>
              </a:rPr>
              <a:t>postoji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ograničenje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broja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čitanja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pisanja</a:t>
            </a:r>
            <a:r>
              <a:rPr lang="en-US" sz="1800" dirty="0">
                <a:latin typeface="Times New Roman" panose="02020603050405020304" pitchFamily="18" charset="0"/>
                <a:cs typeface="Times New Roman" panose="02020603050405020304" pitchFamily="18" charset="0"/>
              </a:rPr>
              <a:t>, pa bi </a:t>
            </a:r>
            <a:r>
              <a:rPr lang="en-US" sz="1800" dirty="0" err="1">
                <a:latin typeface="Times New Roman" panose="02020603050405020304" pitchFamily="18" charset="0"/>
                <a:cs typeface="Times New Roman" panose="02020603050405020304" pitchFamily="18" charset="0"/>
              </a:rPr>
              <a:t>nove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memorije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mogle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trajati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neograničeno</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radu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će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reči</a:t>
            </a:r>
            <a:r>
              <a:rPr lang="en-US" sz="1800" dirty="0">
                <a:latin typeface="Times New Roman" panose="02020603050405020304" pitchFamily="18" charset="0"/>
                <a:cs typeface="Times New Roman" panose="02020603050405020304" pitchFamily="18" charset="0"/>
              </a:rPr>
              <a:t> o </a:t>
            </a:r>
            <a:r>
              <a:rPr lang="en-US" sz="1800" dirty="0" err="1">
                <a:latin typeface="Times New Roman" panose="02020603050405020304" pitchFamily="18" charset="0"/>
                <a:cs typeface="Times New Roman" panose="02020603050405020304" pitchFamily="18" charset="0"/>
              </a:rPr>
              <a:t>ovoj</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novoj</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vrsti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organizacije</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memorije</a:t>
            </a:r>
            <a:r>
              <a:rPr lang="en-US" sz="1800" dirty="0">
                <a:latin typeface="Times New Roman" panose="02020603050405020304" pitchFamily="18" charset="0"/>
                <a:cs typeface="Times New Roman" panose="02020603050405020304" pitchFamily="18" charset="0"/>
              </a:rPr>
              <a:t>.</a:t>
            </a:r>
            <a:endParaRPr lang="sr-Latn-CS" altLang="en-US" sz="1800" dirty="0" smtClean="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11"/>
          </p:nvPr>
        </p:nvSpPr>
        <p:spPr>
          <a:xfrm>
            <a:off x="738022" y="6934403"/>
            <a:ext cx="8242225" cy="1011822"/>
          </a:xfrm>
        </p:spPr>
        <p:txBody>
          <a:bodyPr/>
          <a:lstStyle/>
          <a:p>
            <a:pPr marL="4080550" indent="-4080550" defTabSz="10881463" fontAlgn="auto">
              <a:spcAft>
                <a:spcPts val="0"/>
              </a:spcAft>
              <a:defRPr/>
            </a:pPr>
            <a:r>
              <a:rPr lang="sr-Latn-RS" sz="3600" dirty="0" smtClean="0">
                <a:latin typeface="Times New Roman" panose="02020603050405020304" pitchFamily="18" charset="0"/>
                <a:cs typeface="Times New Roman" panose="02020603050405020304" pitchFamily="18" charset="0"/>
              </a:rPr>
              <a:t>Sažetak:</a:t>
            </a:r>
            <a:endParaRPr lang="en-US" sz="3600" dirty="0">
              <a:latin typeface="Times New Roman" panose="02020603050405020304" pitchFamily="18" charset="0"/>
              <a:cs typeface="Times New Roman" panose="02020603050405020304" pitchFamily="18" charset="0"/>
            </a:endParaRPr>
          </a:p>
        </p:txBody>
      </p:sp>
      <p:sp>
        <p:nvSpPr>
          <p:cNvPr id="10244" name="Text Placeholder 4"/>
          <p:cNvSpPr>
            <a:spLocks noGrp="1"/>
          </p:cNvSpPr>
          <p:nvPr>
            <p:ph type="body" sz="quarter" idx="12"/>
          </p:nvPr>
        </p:nvSpPr>
        <p:spPr bwMode="auto">
          <a:xfrm>
            <a:off x="4875047" y="3303268"/>
            <a:ext cx="26313897" cy="149769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endParaRPr lang="sr-Latn-RS" sz="3600" i="1" dirty="0" smtClean="0">
              <a:latin typeface="Times New Roman" panose="02020603050405020304" pitchFamily="18" charset="0"/>
              <a:cs typeface="Times New Roman" panose="02020603050405020304" pitchFamily="18" charset="0"/>
            </a:endParaRPr>
          </a:p>
          <a:p>
            <a:r>
              <a:rPr lang="en-US" sz="3600" i="1" dirty="0" smtClean="0">
                <a:latin typeface="Times New Roman" panose="02020603050405020304" pitchFamily="18" charset="0"/>
                <a:cs typeface="Times New Roman" panose="02020603050405020304" pitchFamily="18" charset="0"/>
              </a:rPr>
              <a:t>Slobodan </a:t>
            </a:r>
            <a:r>
              <a:rPr lang="en-US" sz="3600" i="1" dirty="0" err="1" smtClean="0">
                <a:latin typeface="Times New Roman" panose="02020603050405020304" pitchFamily="18" charset="0"/>
                <a:cs typeface="Times New Roman" panose="02020603050405020304" pitchFamily="18" charset="0"/>
              </a:rPr>
              <a:t>Obradović</a:t>
            </a:r>
            <a:r>
              <a:rPr lang="sr-Latn-CS" sz="3600" i="1" baseline="30000" dirty="0" smtClean="0">
                <a:latin typeface="Times New Roman" panose="02020603050405020304" pitchFamily="18" charset="0"/>
                <a:cs typeface="Times New Roman" panose="02020603050405020304" pitchFamily="18" charset="0"/>
              </a:rPr>
              <a:t>1</a:t>
            </a:r>
            <a:r>
              <a:rPr lang="sr-Latn-CS" sz="3600" i="1" dirty="0" smtClean="0">
                <a:latin typeface="Times New Roman" panose="02020603050405020304" pitchFamily="18" charset="0"/>
                <a:cs typeface="Times New Roman" panose="02020603050405020304" pitchFamily="18" charset="0"/>
              </a:rPr>
              <a:t>, </a:t>
            </a:r>
            <a:r>
              <a:rPr lang="sr-Latn-CS" sz="3600" i="1" dirty="0">
                <a:latin typeface="Times New Roman" panose="02020603050405020304" pitchFamily="18" charset="0"/>
                <a:cs typeface="Times New Roman" panose="02020603050405020304" pitchFamily="18" charset="0"/>
              </a:rPr>
              <a:t>Borivoje </a:t>
            </a:r>
            <a:r>
              <a:rPr lang="sr-Latn-CS" sz="3600" i="1" dirty="0" smtClean="0">
                <a:latin typeface="Times New Roman" panose="02020603050405020304" pitchFamily="18" charset="0"/>
                <a:cs typeface="Times New Roman" panose="02020603050405020304" pitchFamily="18" charset="0"/>
              </a:rPr>
              <a:t>Milošević</a:t>
            </a:r>
            <a:r>
              <a:rPr lang="sr-Latn-CS" sz="3600" i="1" baseline="30000" dirty="0" smtClean="0">
                <a:latin typeface="Times New Roman" panose="02020603050405020304" pitchFamily="18" charset="0"/>
                <a:cs typeface="Times New Roman" panose="02020603050405020304" pitchFamily="18" charset="0"/>
              </a:rPr>
              <a:t>2</a:t>
            </a:r>
            <a:r>
              <a:rPr lang="sr-Latn-CS" sz="3600" i="1" dirty="0" smtClean="0">
                <a:latin typeface="Times New Roman" panose="02020603050405020304" pitchFamily="18" charset="0"/>
                <a:cs typeface="Times New Roman" panose="02020603050405020304" pitchFamily="18" charset="0"/>
              </a:rPr>
              <a:t>,</a:t>
            </a:r>
            <a:r>
              <a:rPr lang="sr-Latn-CS" sz="3600" b="1" i="1" dirty="0" smtClean="0">
                <a:latin typeface="Times New Roman" panose="02020603050405020304" pitchFamily="18" charset="0"/>
                <a:cs typeface="Times New Roman" panose="02020603050405020304" pitchFamily="18" charset="0"/>
              </a:rPr>
              <a:t> </a:t>
            </a:r>
            <a:r>
              <a:rPr lang="sr-Latn-CS" sz="3600" i="1" dirty="0">
                <a:latin typeface="Times New Roman" panose="02020603050405020304" pitchFamily="18" charset="0"/>
                <a:cs typeface="Times New Roman" panose="02020603050405020304" pitchFamily="18" charset="0"/>
              </a:rPr>
              <a:t>Nikola </a:t>
            </a:r>
            <a:r>
              <a:rPr lang="sr-Latn-CS" sz="3600" i="1" dirty="0" smtClean="0">
                <a:latin typeface="Times New Roman" panose="02020603050405020304" pitchFamily="18" charset="0"/>
                <a:cs typeface="Times New Roman" panose="02020603050405020304" pitchFamily="18" charset="0"/>
              </a:rPr>
              <a:t>Davidović</a:t>
            </a:r>
            <a:r>
              <a:rPr lang="sr-Latn-CS" sz="3600" i="1" baseline="30000" dirty="0">
                <a:latin typeface="Times New Roman" panose="02020603050405020304" pitchFamily="18" charset="0"/>
                <a:cs typeface="Times New Roman" panose="02020603050405020304" pitchFamily="18" charset="0"/>
              </a:rPr>
              <a:t>1</a:t>
            </a:r>
            <a:endParaRPr lang="en-US" sz="3600" dirty="0">
              <a:latin typeface="Times New Roman" panose="02020603050405020304" pitchFamily="18" charset="0"/>
              <a:cs typeface="Times New Roman" panose="02020603050405020304" pitchFamily="18" charset="0"/>
            </a:endParaRPr>
          </a:p>
          <a:p>
            <a:endParaRPr lang="sr-Latn-CS" altLang="en-US" sz="3600" dirty="0" smtClean="0"/>
          </a:p>
        </p:txBody>
      </p:sp>
      <p:sp>
        <p:nvSpPr>
          <p:cNvPr id="10246" name="Text Placeholder 6"/>
          <p:cNvSpPr>
            <a:spLocks noGrp="1"/>
          </p:cNvSpPr>
          <p:nvPr>
            <p:ph type="body" sz="quarter" idx="16"/>
          </p:nvPr>
        </p:nvSpPr>
        <p:spPr bwMode="auto">
          <a:xfrm>
            <a:off x="4875047" y="4300657"/>
            <a:ext cx="26313897" cy="15009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sz="1800" baseline="30000" dirty="0" err="1">
                <a:latin typeface="Times New Roman" panose="02020603050405020304" pitchFamily="18" charset="0"/>
                <a:cs typeface="Times New Roman" panose="02020603050405020304" pitchFamily="18" charset="0"/>
              </a:rPr>
              <a:t>1</a:t>
            </a:r>
            <a:r>
              <a:rPr lang="en-US" sz="1800" dirty="0" err="1">
                <a:latin typeface="Times New Roman" panose="02020603050405020304" pitchFamily="18" charset="0"/>
                <a:cs typeface="Times New Roman" panose="02020603050405020304" pitchFamily="18" charset="0"/>
              </a:rPr>
              <a:t>Elektrotehnički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fakultet</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Istočnom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Sarajevu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Republika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Srpska</a:t>
            </a:r>
            <a:r>
              <a:rPr lang="en-US" sz="1800" dirty="0">
                <a:latin typeface="Times New Roman" panose="02020603050405020304" pitchFamily="18" charset="0"/>
                <a:cs typeface="Times New Roman" panose="02020603050405020304" pitchFamily="18" charset="0"/>
              </a:rPr>
              <a:t>, Bosna </a:t>
            </a:r>
            <a:r>
              <a:rPr lang="en-US" sz="1800" dirty="0" err="1">
                <a:latin typeface="Times New Roman" panose="02020603050405020304" pitchFamily="18" charset="0"/>
                <a:cs typeface="Times New Roman" panose="02020603050405020304" pitchFamily="18" charset="0"/>
              </a:rPr>
              <a:t>i</a:t>
            </a:r>
            <a:r>
              <a:rPr lang="en-US" sz="1800" dirty="0">
                <a:latin typeface="Times New Roman" panose="02020603050405020304" pitchFamily="18" charset="0"/>
                <a:cs typeface="Times New Roman" panose="02020603050405020304" pitchFamily="18" charset="0"/>
              </a:rPr>
              <a:t> Hercegovina</a:t>
            </a:r>
            <a:r>
              <a:rPr lang="en-US" sz="1800" dirty="0" smtClean="0">
                <a:latin typeface="Times New Roman" panose="02020603050405020304" pitchFamily="18" charset="0"/>
                <a:cs typeface="Times New Roman" panose="02020603050405020304" pitchFamily="18" charset="0"/>
              </a:rPr>
              <a:t>,</a:t>
            </a:r>
            <a:r>
              <a:rPr lang="sr-Latn-RS" sz="1800" dirty="0" smtClean="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Univerzitet</a:t>
            </a:r>
            <a:r>
              <a:rPr lang="en-US" sz="1800" dirty="0">
                <a:latin typeface="Times New Roman" panose="02020603050405020304" pitchFamily="18" charset="0"/>
                <a:cs typeface="Times New Roman" panose="02020603050405020304" pitchFamily="18" charset="0"/>
              </a:rPr>
              <a:t> UNION – Nikola Tesla, </a:t>
            </a:r>
            <a:r>
              <a:rPr lang="en-US" sz="1800" dirty="0" smtClean="0">
                <a:latin typeface="Times New Roman" panose="02020603050405020304" pitchFamily="18" charset="0"/>
                <a:cs typeface="Times New Roman" panose="02020603050405020304" pitchFamily="18" charset="0"/>
              </a:rPr>
              <a:t>Beograd</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Srbija</a:t>
            </a:r>
            <a:r>
              <a:rPr lang="sr-Latn-RS" sz="1800" dirty="0" smtClean="0">
                <a:latin typeface="Times New Roman" panose="02020603050405020304" pitchFamily="18" charset="0"/>
                <a:cs typeface="Times New Roman" panose="02020603050405020304" pitchFamily="18" charset="0"/>
              </a:rPr>
              <a:t> </a:t>
            </a:r>
            <a:endParaRPr lang="en-US" sz="1800" dirty="0">
              <a:latin typeface="Times New Roman" panose="02020603050405020304" pitchFamily="18" charset="0"/>
              <a:cs typeface="Times New Roman" panose="02020603050405020304" pitchFamily="18" charset="0"/>
            </a:endParaRPr>
          </a:p>
        </p:txBody>
      </p:sp>
      <p:sp>
        <p:nvSpPr>
          <p:cNvPr id="9" name="Text Placeholder 8"/>
          <p:cNvSpPr>
            <a:spLocks noGrp="1"/>
          </p:cNvSpPr>
          <p:nvPr>
            <p:ph type="body" sz="quarter" idx="20"/>
          </p:nvPr>
        </p:nvSpPr>
        <p:spPr>
          <a:xfrm>
            <a:off x="759605" y="12506272"/>
            <a:ext cx="8246003" cy="1011822"/>
          </a:xfrm>
        </p:spPr>
        <p:txBody>
          <a:bodyPr/>
          <a:lstStyle/>
          <a:p>
            <a:pPr marL="4080550" indent="-4080550" defTabSz="10881463" fontAlgn="auto">
              <a:spcAft>
                <a:spcPts val="0"/>
              </a:spcAft>
              <a:defRPr/>
            </a:pPr>
            <a:r>
              <a:rPr lang="sr-Latn-RS" sz="3600" dirty="0">
                <a:latin typeface="Times New Roman" panose="02020603050405020304" pitchFamily="18" charset="0"/>
                <a:cs typeface="Times New Roman" panose="02020603050405020304" pitchFamily="18" charset="0"/>
              </a:rPr>
              <a:t>Uvod:</a:t>
            </a:r>
            <a:endParaRPr lang="en-US" sz="3600" dirty="0">
              <a:latin typeface="Times New Roman" panose="02020603050405020304" pitchFamily="18" charset="0"/>
              <a:cs typeface="Times New Roman" panose="02020603050405020304" pitchFamily="18" charset="0"/>
            </a:endParaRPr>
          </a:p>
        </p:txBody>
      </p:sp>
      <p:sp>
        <p:nvSpPr>
          <p:cNvPr id="10249" name="Text Placeholder 9"/>
          <p:cNvSpPr>
            <a:spLocks noGrp="1"/>
          </p:cNvSpPr>
          <p:nvPr>
            <p:ph type="body" sz="quarter" idx="21"/>
          </p:nvPr>
        </p:nvSpPr>
        <p:spPr bwMode="auto">
          <a:xfrm>
            <a:off x="9504450" y="6904588"/>
            <a:ext cx="8242223" cy="4856676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indent="457200" algn="just"/>
            <a:r>
              <a:rPr lang="sr-Latn-CS" sz="1800" dirty="0">
                <a:latin typeface="Times New Roman" panose="02020603050405020304" pitchFamily="18" charset="0"/>
                <a:cs typeface="Times New Roman" panose="02020603050405020304" pitchFamily="18" charset="0"/>
              </a:rPr>
              <a:t>Feroelektrična memorija slučajnog pristupa (FeRAM) i magnetootporna ili magnetska memorija slučajnog pristupa (MRAM) su komercijalno dostupne kao nove i brze memorije za različite elektronske sisteme za memorisanje podataka</a:t>
            </a:r>
            <a:r>
              <a:rPr lang="sr-Latn-CS" sz="1800" dirty="0" smtClean="0">
                <a:latin typeface="Times New Roman" panose="02020603050405020304" pitchFamily="18" charset="0"/>
                <a:cs typeface="Times New Roman" panose="02020603050405020304" pitchFamily="18" charset="0"/>
              </a:rPr>
              <a:t>. Nekoliko </a:t>
            </a:r>
            <a:r>
              <a:rPr lang="sr-Latn-CS" sz="1800" dirty="0">
                <a:latin typeface="Times New Roman" panose="02020603050405020304" pitchFamily="18" charset="0"/>
                <a:cs typeface="Times New Roman" panose="02020603050405020304" pitchFamily="18" charset="0"/>
              </a:rPr>
              <a:t>stotina miliona FeRAM ugrađenih čipova isporučeno je širom sveta od druge polovine devedesetih (slika </a:t>
            </a:r>
            <a:r>
              <a:rPr lang="sr-Latn-CS" sz="1800" dirty="0" smtClean="0">
                <a:latin typeface="Times New Roman" panose="02020603050405020304" pitchFamily="18" charset="0"/>
                <a:cs typeface="Times New Roman" panose="02020603050405020304" pitchFamily="18" charset="0"/>
              </a:rPr>
              <a:t>2.). </a:t>
            </a:r>
            <a:r>
              <a:rPr lang="sr-Latn-CS" sz="1800" dirty="0">
                <a:latin typeface="Times New Roman" panose="02020603050405020304" pitchFamily="18" charset="0"/>
                <a:cs typeface="Times New Roman" panose="02020603050405020304" pitchFamily="18" charset="0"/>
              </a:rPr>
              <a:t>Masovna proizvodnja MRAM čipova počela je 2006. </a:t>
            </a:r>
            <a:r>
              <a:rPr lang="sr-Latn-CS" sz="1800" dirty="0" smtClean="0">
                <a:latin typeface="Times New Roman" panose="02020603050405020304" pitchFamily="18" charset="0"/>
                <a:cs typeface="Times New Roman" panose="02020603050405020304" pitchFamily="18" charset="0"/>
              </a:rPr>
              <a:t>godine. </a:t>
            </a:r>
            <a:r>
              <a:rPr lang="sr-Latn-CS" sz="1800" dirty="0">
                <a:latin typeface="Times New Roman" panose="02020603050405020304" pitchFamily="18" charset="0"/>
                <a:cs typeface="Times New Roman" panose="02020603050405020304" pitchFamily="18" charset="0"/>
              </a:rPr>
              <a:t>Veliki broj radova i istraživanja se vrši u ovom delu nauke i tehnike po pitanju materijala za njihovu izradu do njihove arhitekture</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algn="ctr"/>
            <a:r>
              <a:rPr lang="sr-Latn-CS" sz="1800" dirty="0" smtClean="0">
                <a:latin typeface="Times New Roman" panose="02020603050405020304" pitchFamily="18" charset="0"/>
                <a:cs typeface="Times New Roman" panose="02020603050405020304" pitchFamily="18" charset="0"/>
              </a:rPr>
              <a:t>Slika 2. </a:t>
            </a:r>
            <a:r>
              <a:rPr lang="sr-Latn-CS" sz="1800" dirty="0">
                <a:latin typeface="Times New Roman" panose="02020603050405020304" pitchFamily="18" charset="0"/>
                <a:cs typeface="Times New Roman" panose="02020603050405020304" pitchFamily="18" charset="0"/>
              </a:rPr>
              <a:t>(a) Feroelektrični kondenzator formiran oko MOSFET i (b) MTJs lociran na vrhu</a:t>
            </a:r>
            <a:endParaRPr lang="en-US" sz="1800" dirty="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3. prikazuje klјučne komponente i mehanizme čuvanja podataka FeRAM i MRAM uređaja. Feroelektrični kondenzator prikazan na slici 3. (a) se koristi kao memorijska ćelija za FeRAM. Dva remanentna pravca polarizacije u feroelektričnom filmu kondenzatora stvaraju dva stanja memorije. Smer polarizacije se prebacuje primenom kontrolisanog napona između elektroda. Remanenta polarizacija  je uzrokovana kretanjem atoma koji uzrokuju feroelektričnost. Čuvani podaci se čitaju detektovanjem polarizacije promene struje feroelektričnog kondenzatora kada se napon čitanja dovede između elektroda</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ctr"/>
            <a:r>
              <a:rPr lang="sr-Latn-CS" sz="1800" dirty="0">
                <a:latin typeface="Times New Roman" panose="02020603050405020304" pitchFamily="18" charset="0"/>
                <a:cs typeface="Times New Roman" panose="02020603050405020304" pitchFamily="18" charset="0"/>
              </a:rPr>
              <a:t>Slika </a:t>
            </a:r>
            <a:r>
              <a:rPr lang="sr-Latn-CS" sz="1800" dirty="0" smtClean="0">
                <a:latin typeface="Times New Roman" panose="02020603050405020304" pitchFamily="18" charset="0"/>
                <a:cs typeface="Times New Roman" panose="02020603050405020304" pitchFamily="18" charset="0"/>
              </a:rPr>
              <a:t>3. </a:t>
            </a:r>
            <a:r>
              <a:rPr lang="sr-Latn-CS" sz="1800" dirty="0">
                <a:latin typeface="Times New Roman" panose="02020603050405020304" pitchFamily="18" charset="0"/>
                <a:cs typeface="Times New Roman" panose="02020603050405020304" pitchFamily="18" charset="0"/>
              </a:rPr>
              <a:t>Šematski prikaz tunelovanja elekrtona kroz a) amorfnu AlO barijeru i b) kristalnu MgO (001) barijeru c) energija ekscitacije potrebna za tunelovanje d) magnetorezistentna kriva na 30K kroz epitaksijalni Fe(001)/Mgo(001)/Fe(001) sloj</a:t>
            </a:r>
            <a:endParaRPr lang="en-U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Paralelna </a:t>
            </a:r>
            <a:r>
              <a:rPr lang="sr-Latn-CS" sz="1800" dirty="0">
                <a:latin typeface="Times New Roman" panose="02020603050405020304" pitchFamily="18" charset="0"/>
                <a:cs typeface="Times New Roman" panose="02020603050405020304" pitchFamily="18" charset="0"/>
              </a:rPr>
              <a:t>ili antiparalelna magnetizacija, slika 3. (b), dva feromagnetna filma sa svake strane izolatora (tunelske barijere) magnetnog tunelskog spoja predstavlјa različita stanja memorije. Smer magnetizacije feromagnetnog filma vrši promenu magnetnog polja indukovano strujom kroz ožičenje ili prenošenjem obrtnog momenta spina indukovanog strujom kroz MTJ (Magnetic Tunnel </a:t>
            </a:r>
            <a:r>
              <a:rPr lang="sr-Latn-CS" sz="1800" dirty="0" smtClean="0">
                <a:latin typeface="Times New Roman" panose="02020603050405020304" pitchFamily="18" charset="0"/>
                <a:cs typeface="Times New Roman" panose="02020603050405020304" pitchFamily="18" charset="0"/>
              </a:rPr>
              <a:t>Junction. </a:t>
            </a:r>
            <a:r>
              <a:rPr lang="sr-Latn-CS" sz="1800" dirty="0">
                <a:latin typeface="Times New Roman" panose="02020603050405020304" pitchFamily="18" charset="0"/>
                <a:cs typeface="Times New Roman" panose="02020603050405020304" pitchFamily="18" charset="0"/>
              </a:rPr>
              <a:t>Otpornost tunela između feromagnetnih filmova je niska za paralelnu magnetizaciju i velika je za antiparalnu magnetizaciju. Čuvani podaci se čitaju raspoznavajući promenu tunelske struje  uzrokovanu efektom magnetoresistencije.         </a:t>
            </a:r>
            <a:endParaRPr lang="en-US" sz="1800" dirty="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Način </a:t>
            </a:r>
            <a:r>
              <a:rPr lang="sr-Latn-CS" sz="1800" dirty="0">
                <a:latin typeface="Times New Roman" panose="02020603050405020304" pitchFamily="18" charset="0"/>
                <a:cs typeface="Times New Roman" panose="02020603050405020304" pitchFamily="18" charset="0"/>
              </a:rPr>
              <a:t>rada MRAM-a </a:t>
            </a:r>
            <a:r>
              <a:rPr lang="sr-Latn-CS" sz="1800" dirty="0" smtClean="0">
                <a:latin typeface="Times New Roman" panose="02020603050405020304" pitchFamily="18" charset="0"/>
                <a:cs typeface="Times New Roman" panose="02020603050405020304" pitchFamily="18" charset="0"/>
              </a:rPr>
              <a:t>mogao </a:t>
            </a:r>
            <a:r>
              <a:rPr lang="sr-Latn-CS" sz="1800" dirty="0">
                <a:latin typeface="Times New Roman" panose="02020603050405020304" pitchFamily="18" charset="0"/>
                <a:cs typeface="Times New Roman" panose="02020603050405020304" pitchFamily="18" charset="0"/>
              </a:rPr>
              <a:t>bi se pojednostavljeno opisati ovako: podaci se čuvaju u magnetnim ćelijama, koje se sastoje od dve međusobno izolovane feromagnetne ploče. Jedna ploča je trajan magnet, dok se u drugoj polaritet menja (slika </a:t>
            </a:r>
            <a:r>
              <a:rPr lang="sr-Latn-CS" sz="1800" dirty="0" smtClean="0">
                <a:latin typeface="Times New Roman" panose="02020603050405020304" pitchFamily="18" charset="0"/>
                <a:cs typeface="Times New Roman" panose="02020603050405020304" pitchFamily="18" charset="0"/>
              </a:rPr>
              <a:t>4., </a:t>
            </a:r>
            <a:r>
              <a:rPr lang="sr-Latn-CS" sz="1800" dirty="0">
                <a:latin typeface="Times New Roman" panose="02020603050405020304" pitchFamily="18" charset="0"/>
                <a:cs typeface="Times New Roman" panose="02020603050405020304" pitchFamily="18" charset="0"/>
              </a:rPr>
              <a:t>levo). </a:t>
            </a:r>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Slika </a:t>
            </a:r>
            <a:r>
              <a:rPr lang="sr-Latn-CS" sz="1800" dirty="0" smtClean="0">
                <a:latin typeface="Times New Roman" panose="02020603050405020304" pitchFamily="18" charset="0"/>
                <a:cs typeface="Times New Roman" panose="02020603050405020304" pitchFamily="18" charset="0"/>
              </a:rPr>
              <a:t>4. </a:t>
            </a:r>
            <a:r>
              <a:rPr lang="sr-Latn-CS" sz="1800" dirty="0">
                <a:latin typeface="Times New Roman" panose="02020603050405020304" pitchFamily="18" charset="0"/>
                <a:cs typeface="Times New Roman" panose="02020603050405020304" pitchFamily="18" charset="0"/>
              </a:rPr>
              <a:t>Osnovni elementi MRAM sistema i orijentacija bita</a:t>
            </a:r>
            <a:endParaRPr lang="en-US" sz="1800" dirty="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Čitanje </a:t>
            </a:r>
            <a:r>
              <a:rPr lang="sr-Latn-CS" sz="1800" dirty="0">
                <a:latin typeface="Times New Roman" panose="02020603050405020304" pitchFamily="18" charset="0"/>
                <a:cs typeface="Times New Roman" panose="02020603050405020304" pitchFamily="18" charset="0"/>
              </a:rPr>
              <a:t>se obavlja merenjem električnog otpora ćelije. Ako obe ploče imaju isti polaritet otpor je manji i to se interpretira kao logička "1", ako su polariteti različiti, otpor je veći što se tumači kao "0". Istraživači su razvili različite tehnologije za izradu MRAM-a</a:t>
            </a:r>
            <a:r>
              <a:rPr lang="en-US" sz="1800" dirty="0">
                <a:latin typeface="Times New Roman" panose="02020603050405020304" pitchFamily="18" charset="0"/>
                <a:cs typeface="Times New Roman" panose="02020603050405020304" pitchFamily="18" charset="0"/>
              </a:rPr>
              <a:t>.</a:t>
            </a:r>
          </a:p>
          <a:p>
            <a:pPr indent="457200" algn="just"/>
            <a:r>
              <a:rPr lang="sr-Latn-CS" sz="1800" dirty="0">
                <a:latin typeface="Times New Roman" panose="02020603050405020304" pitchFamily="18" charset="0"/>
                <a:cs typeface="Times New Roman" panose="02020603050405020304" pitchFamily="18" charset="0"/>
              </a:rPr>
              <a:t>Memorijske se ćelije zasad još ne mogu smanjiti u istoj meri kao u DRAM memoriji, pa MRAM još ima manji kapacitet. Ali kondenzatore u DRAM-u treba osvežavati bar dvadesetak puta u sekundi, pri čemu se sadržaj ćelije čita i nanovo upisuje, tako da se za vreme rada neprestano troši energija. MRAM je troši samo za zapisivanje i čitanje podataka, bez potrebe za osvežavanjem. Uštede energije  zavise od primene, odnosno od toga koliko se često menjaju podaci, ali neki spominju da uštede mogu biti čak do 99%. Time se MRAM ozbiljno kandituje za rad u mobilnim uređajima, gde bi se tako produžio trajanje baterije i smanjile veličine memorijskog prostora. </a:t>
            </a:r>
            <a:endParaRPr lang="en-US" sz="1800" dirty="0">
              <a:latin typeface="Times New Roman" panose="02020603050405020304" pitchFamily="18" charset="0"/>
              <a:cs typeface="Times New Roman" panose="02020603050405020304" pitchFamily="18" charset="0"/>
            </a:endParaRPr>
          </a:p>
          <a:p>
            <a:pPr algn="just"/>
            <a:r>
              <a:rPr lang="sr-Latn-CS" sz="1800" dirty="0">
                <a:latin typeface="Times New Roman" panose="02020603050405020304" pitchFamily="18" charset="0"/>
                <a:cs typeface="Times New Roman" panose="02020603050405020304" pitchFamily="18" charset="0"/>
              </a:rPr>
              <a:t>Slika </a:t>
            </a:r>
            <a:r>
              <a:rPr lang="sr-Latn-CS" sz="1800" dirty="0" smtClean="0">
                <a:latin typeface="Times New Roman" panose="02020603050405020304" pitchFamily="18" charset="0"/>
                <a:cs typeface="Times New Roman" panose="02020603050405020304" pitchFamily="18" charset="0"/>
              </a:rPr>
              <a:t>4. </a:t>
            </a:r>
            <a:r>
              <a:rPr lang="sr-Latn-CS" sz="1800" dirty="0">
                <a:latin typeface="Times New Roman" panose="02020603050405020304" pitchFamily="18" charset="0"/>
                <a:cs typeface="Times New Roman" panose="02020603050405020304" pitchFamily="18" charset="0"/>
              </a:rPr>
              <a:t>desno predstavlja pregled polja MRAM, označavajući potpuno selektovani bit (strelice i centralni položaj) i 1 &lt; 2 selektovanih bitova duž svake strujne linije za zapisivanje. Pri uklјučivanju - MRAM, svi bitovi su orijentisani na 45 stepeni u odnosu na linije zapisa. Istovremeni impulsni tokovi u dve kontrolne linije su potrebni da se prebaci magnetizacija slobodnog sloja u odnosu na njihov presek, a potrebna je i kontrola kako bi se sprečile greške ako se pojavi prebacivanje sa samo jednim impulsom. Navodi se da su proizvedena ova polja memorije slučajnog pristupa do 4 Mb.</a:t>
            </a:r>
            <a:endParaRPr lang="en-US" sz="1800" dirty="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Najjednostavniji način čitanja se postiže merenjem električnog otpora ćelije. Određena ćelija je (obično) selektovana napajanjem tranzistora koji prebacuje struju iz napojne linije kroz ćeliju na zemlјu. Zbog magnetorezistencije i tunelovanja, električni otpor ćelije se menja zbog relativne orijentacije magnetizacije u dve ploče. Merenjem rezultirajuće struje može se odrediti otpor unutar bilo koje određene ćelije, a zbog toga i polaritet magnetizacije ploče za zapis.Tipično, ako dve ploče imaju istu poziciju magnetizacije (stanje niskog otpora), ovo se smatra logičkom "1", dok ako je poravnanje antiparalalno, otpor će biti viši (stanje visoke otpornosti), a to znači logička "0".</a:t>
            </a:r>
            <a:endParaRPr lang="en-US" sz="1800" dirty="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Na </a:t>
            </a:r>
            <a:r>
              <a:rPr lang="sr-Latn-CS" sz="1800" dirty="0">
                <a:latin typeface="Times New Roman" panose="02020603050405020304" pitchFamily="18" charset="0"/>
                <a:cs typeface="Times New Roman" panose="02020603050405020304" pitchFamily="18" charset="0"/>
              </a:rPr>
              <a:t>slici 5. prikazana je osnovna struktura magnetskog tunelskog spoja (MTJ) za kolo memorijske ćelijske  MRAM-a. MTJ je sastavlјen od slobodnog feromagnetnog sloja, tankog (1 ~ 2 nm) izolatora (tunelske barijere), dodatog feromagnetnog sloja i antiferomagnetnog sloja.</a:t>
            </a:r>
            <a:endParaRPr lang="en-U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ctr"/>
            <a:endParaRPr lang="sr-Latn-CS" sz="1800" dirty="0">
              <a:latin typeface="Times New Roman" panose="02020603050405020304" pitchFamily="18" charset="0"/>
              <a:cs typeface="Times New Roman" panose="02020603050405020304" pitchFamily="18" charset="0"/>
            </a:endParaRPr>
          </a:p>
          <a:p>
            <a:pPr algn="just"/>
            <a:r>
              <a:rPr lang="sr-Latn-CS" sz="1800" dirty="0">
                <a:latin typeface="Times New Roman" panose="02020603050405020304" pitchFamily="18" charset="0"/>
                <a:cs typeface="Times New Roman" panose="02020603050405020304" pitchFamily="18" charset="0"/>
              </a:rPr>
              <a:t> </a:t>
            </a:r>
            <a:endParaRPr lang="en-US" sz="1800" dirty="0">
              <a:latin typeface="Times New Roman" panose="02020603050405020304" pitchFamily="18" charset="0"/>
              <a:cs typeface="Times New Roman" panose="02020603050405020304" pitchFamily="18" charset="0"/>
            </a:endParaRPr>
          </a:p>
        </p:txBody>
      </p:sp>
      <p:sp>
        <p:nvSpPr>
          <p:cNvPr id="10251" name="Text Placeholder 11"/>
          <p:cNvSpPr>
            <a:spLocks noGrp="1"/>
          </p:cNvSpPr>
          <p:nvPr>
            <p:ph type="body" sz="quarter" idx="23"/>
          </p:nvPr>
        </p:nvSpPr>
        <p:spPr bwMode="auto">
          <a:xfrm>
            <a:off x="18249291" y="6882891"/>
            <a:ext cx="8242223" cy="1577390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a:p>
            <a:pPr algn="ctr"/>
            <a:r>
              <a:rPr lang="sr-Latn-CS" sz="1800" dirty="0">
                <a:latin typeface="Times New Roman" panose="02020603050405020304" pitchFamily="18" charset="0"/>
                <a:cs typeface="Times New Roman" panose="02020603050405020304" pitchFamily="18" charset="0"/>
              </a:rPr>
              <a:t>Slika 5. (a) Memorijska ćelija, (b) magnetski spoj za tunelovanje (MTJ), (c) materiali, (d) Pogled odozgo na MTJs za MRAM.</a:t>
            </a:r>
            <a:endParaRPr lang="sr-Latn-CS" altLang="en-US" sz="1800" dirty="0" smtClean="0">
              <a:latin typeface="Times New Roman" panose="02020603050405020304" pitchFamily="18" charset="0"/>
              <a:cs typeface="Times New Roman" panose="02020603050405020304" pitchFamily="18" charset="0"/>
            </a:endParaRPr>
          </a:p>
          <a:p>
            <a:pPr algn="ctr"/>
            <a:endParaRPr lang="sr-Latn-CS" altLang="en-US" sz="1800" dirty="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Podaci se čuvaju na osnovu smera magnetizacije slobodnog sloja u magnetnom tunelskom spoju. Različite vrste MTJ su razvijene kako bi se pobolјšale karakteristike čitanja / pisanja. Čuvani podaci se čitaju promenom struje tunelovanja usled efekta magnetosistencije. Kada su smerovi magnetizacije slobodnog sloja i dodatog sloja istog pravca, paralelno, otpor tunela je nizak. Kada su smerovi magnetizacije suprotni jedni od drugih, naime antiparalelni, otpor tunela je visok. U poslednje vreme se za vezani sloj i / ili slobodni sloj MTJ koristi sintetička antiferromagnetna struktura (SAF), kao što je prikazano na slici 6. struktura SAF-a formirana je od dva feromagnetna sloja (CoFeB) odvojena od strane nemagnetskog razdvojnog sloja (Ru). Zavisnost poligonskog polјa je smanjena korišćenjem slobodnog sloja sa strukturom SAF-a</a:t>
            </a:r>
            <a:r>
              <a:rPr lang="sr-Latn-CS" sz="1800" dirty="0" smtClean="0">
                <a:latin typeface="Times New Roman" panose="02020603050405020304" pitchFamily="18" charset="0"/>
                <a:cs typeface="Times New Roman" panose="02020603050405020304" pitchFamily="18" charset="0"/>
              </a:rPr>
              <a:t>.</a:t>
            </a:r>
          </a:p>
          <a:p>
            <a:pPr indent="457200" algn="just"/>
            <a:r>
              <a:rPr lang="sr-Latn-CS" sz="1800" dirty="0">
                <a:latin typeface="Times New Roman" panose="02020603050405020304" pitchFamily="18" charset="0"/>
                <a:cs typeface="Times New Roman" panose="02020603050405020304" pitchFamily="18" charset="0"/>
              </a:rPr>
              <a:t>Odnos MR zavisi od feromagnetskog i izolacionog materijala i ima veliki uticaj na iznos, brzinu i skalabilnost MRAM-a. Kada se AlOX film koristi kao izolator (tunelska barijera) MTJ-a, vrednost odnosa MR je manja od 100%. Međutim, veliki MR odnos je dobijen   korišćenjem MgO filma umesto AlOX filma kao izolatora. MTJ sa 230%  odnosa MR   razvijen je upotrebom (100)-orijentisanog mono kristalnog MgO filma, deponovanog na amorfnom CoFeB-u, raspršavanjem. </a:t>
            </a:r>
            <a:r>
              <a:rPr lang="sr-Latn-CS" sz="1800" dirty="0">
                <a:latin typeface="Times New Roman" panose="02020603050405020304" pitchFamily="18" charset="0"/>
                <a:cs typeface="Times New Roman" panose="02020603050405020304" pitchFamily="18" charset="0"/>
              </a:rPr>
              <a:t>Upotreba MgO filma značajno pobolјšava marginu čitanja MRAM-a, slika 6</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ctr"/>
            <a:r>
              <a:rPr lang="sr-Latn-CS" sz="1800" dirty="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6. Efekat magnetoresistencije. (a) Struja elektrona tuneluje iz major sloja u major sloj kada su pravci magnetizacije paralelni. (b) Struja elektrona tuneluje iz major sloja u minor sloj kada su pravci magnetizacije antiparalelni.</a:t>
            </a:r>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en-US" sz="1800" dirty="0">
              <a:latin typeface="Times New Roman" panose="02020603050405020304" pitchFamily="18" charset="0"/>
              <a:cs typeface="Times New Roman" panose="02020603050405020304" pitchFamily="18" charset="0"/>
            </a:endParaRPr>
          </a:p>
          <a:p>
            <a:pPr indent="457200" algn="just"/>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a:p>
            <a:endParaRPr lang="sr-Latn-CS" altLang="en-US" sz="1800" dirty="0">
              <a:latin typeface="Times New Roman" panose="02020603050405020304" pitchFamily="18" charset="0"/>
              <a:cs typeface="Times New Roman" panose="02020603050405020304" pitchFamily="18" charset="0"/>
            </a:endParaRPr>
          </a:p>
        </p:txBody>
      </p:sp>
      <p:sp>
        <p:nvSpPr>
          <p:cNvPr id="13" name="Text Placeholder 12"/>
          <p:cNvSpPr>
            <a:spLocks noGrp="1"/>
          </p:cNvSpPr>
          <p:nvPr>
            <p:ph type="body" sz="quarter" idx="24"/>
          </p:nvPr>
        </p:nvSpPr>
        <p:spPr>
          <a:xfrm>
            <a:off x="26994136" y="38039041"/>
            <a:ext cx="8249781" cy="950266"/>
          </a:xfrm>
        </p:spPr>
        <p:txBody>
          <a:bodyPr/>
          <a:lstStyle/>
          <a:p>
            <a:pPr marL="4080550" indent="-4080550" defTabSz="10881463" fontAlgn="auto">
              <a:spcAft>
                <a:spcPts val="0"/>
              </a:spcAft>
              <a:defRPr/>
            </a:pPr>
            <a:r>
              <a:rPr lang="sr-Latn-RS" sz="3200" dirty="0">
                <a:latin typeface="Times New Roman" panose="02020603050405020304" pitchFamily="18" charset="0"/>
                <a:cs typeface="Times New Roman" panose="02020603050405020304" pitchFamily="18" charset="0"/>
              </a:rPr>
              <a:t>Literatura</a:t>
            </a:r>
            <a:endParaRPr lang="en-US" sz="3200" dirty="0">
              <a:latin typeface="Times New Roman" panose="02020603050405020304" pitchFamily="18" charset="0"/>
              <a:cs typeface="Times New Roman" panose="02020603050405020304" pitchFamily="18" charset="0"/>
            </a:endParaRPr>
          </a:p>
        </p:txBody>
      </p:sp>
      <p:sp>
        <p:nvSpPr>
          <p:cNvPr id="14" name="Text Placeholder 13"/>
          <p:cNvSpPr>
            <a:spLocks noGrp="1"/>
          </p:cNvSpPr>
          <p:nvPr>
            <p:ph type="body" sz="quarter" idx="25"/>
          </p:nvPr>
        </p:nvSpPr>
        <p:spPr>
          <a:xfrm>
            <a:off x="27005475" y="6972935"/>
            <a:ext cx="8238445" cy="1011822"/>
          </a:xfrm>
        </p:spPr>
        <p:txBody>
          <a:bodyPr/>
          <a:lstStyle/>
          <a:p>
            <a:pPr marL="4080550" indent="-4080550" defTabSz="10881463" fontAlgn="auto">
              <a:spcAft>
                <a:spcPts val="0"/>
              </a:spcAft>
              <a:defRPr/>
            </a:pPr>
            <a:r>
              <a:rPr lang="sr-Latn-RS" sz="3600" dirty="0" smtClean="0">
                <a:latin typeface="Times New Roman" panose="02020603050405020304" pitchFamily="18" charset="0"/>
                <a:cs typeface="Times New Roman" panose="02020603050405020304" pitchFamily="18" charset="0"/>
              </a:rPr>
              <a:t>Pravci daljeg razvoja</a:t>
            </a:r>
            <a:endParaRPr lang="en-US" sz="3600" dirty="0">
              <a:latin typeface="Times New Roman" panose="02020603050405020304" pitchFamily="18" charset="0"/>
              <a:cs typeface="Times New Roman" panose="02020603050405020304" pitchFamily="18" charset="0"/>
            </a:endParaRPr>
          </a:p>
        </p:txBody>
      </p:sp>
      <p:sp>
        <p:nvSpPr>
          <p:cNvPr id="10254" name="Text Placeholder 14"/>
          <p:cNvSpPr>
            <a:spLocks noGrp="1"/>
          </p:cNvSpPr>
          <p:nvPr>
            <p:ph type="body" sz="quarter" idx="26"/>
          </p:nvPr>
        </p:nvSpPr>
        <p:spPr bwMode="auto">
          <a:xfrm>
            <a:off x="27005475" y="7984757"/>
            <a:ext cx="8238445" cy="3381042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indent="457200" algn="just"/>
            <a:r>
              <a:rPr lang="sr-Latn-CS" sz="1800" dirty="0">
                <a:latin typeface="Times New Roman" panose="02020603050405020304" pitchFamily="18" charset="0"/>
                <a:cs typeface="Times New Roman" panose="02020603050405020304" pitchFamily="18" charset="0"/>
              </a:rPr>
              <a:t>Nedavno je objavlјen značajan uspeh u oblasti magnetnih logičkih uređaja, klase koja se naziva kvantni celularni automat </a:t>
            </a:r>
            <a:r>
              <a:rPr lang="sr-Latn-CS" sz="1800" dirty="0" smtClean="0">
                <a:latin typeface="Times New Roman" panose="02020603050405020304" pitchFamily="18" charset="0"/>
                <a:cs typeface="Times New Roman" panose="02020603050405020304" pitchFamily="18" charset="0"/>
              </a:rPr>
              <a:t>(Kuantum Cellular Automata</a:t>
            </a:r>
            <a:r>
              <a:rPr lang="sr-Latn-CS" sz="1800" dirty="0">
                <a:latin typeface="Times New Roman" panose="02020603050405020304" pitchFamily="18" charset="0"/>
                <a:cs typeface="Times New Roman" panose="02020603050405020304" pitchFamily="18" charset="0"/>
              </a:rPr>
              <a:t>, KCA), bazirana na interakcijama nanomagneta. Sadašnji uređaji su izuzetno obećavajući, jer rade na sobnoj temperaturi i jednostavni su u konceptu i proizvodnji. Osnovna ideja je jasna sa slike 10., imajući u vidu prirodu dipolnog magnetnog polјa, kao što je prikazano klasičnim magnetom.</a:t>
            </a:r>
            <a:endParaRPr lang="en-US" sz="1800" dirty="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Na slici 10. je prikazana šema univerzalne logičke kapije magnetske tačke. Centralni nanomagnet bira svoj magnetizacijski pravac (gore ili dole, zbog svog izduženog oblika) na osnovu suma magnetnih polјa iz sličnih ulaznih nanomagneta 1, 2 i 3. Izlaz je jednostavno  antiparalelan prema centralnom magnetu i na taj način predstavlјa negativan većinski ulaz. Ovo je jednostavna magnetostatika, čija dipolna magnetna polјa dovode do antiparalernog smera magnećenja suseda u x-smeru, a paralelno (feromagnetno) blizu suseda u pravcu y. Jedini kvantni aspekt koji se pojavljuje u ovoj situaciji je složeni kvantni efekat za formiranje feromagnetnih domena</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smtClean="0">
              <a:latin typeface="Times New Roman" panose="02020603050405020304" pitchFamily="18" charset="0"/>
              <a:cs typeface="Times New Roman" panose="02020603050405020304" pitchFamily="18" charset="0"/>
            </a:endParaRPr>
          </a:p>
          <a:p>
            <a:pPr algn="just"/>
            <a:endParaRPr lang="sr-Latn-CS" sz="1400" dirty="0" smtClean="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ctr"/>
            <a:r>
              <a:rPr lang="sr-Latn-CS" sz="1800" dirty="0" smtClean="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11. TEM (Transmission Electron Microscopy) slika planarnih nanomagneta nominalnih dimenzija 135 nm i 70 nm sa 30 nm deblјine Permalloy filma.</a:t>
            </a:r>
            <a:endParaRPr lang="sr-Latn-CS" sz="1800" dirty="0" smtClean="0">
              <a:latin typeface="Times New Roman" panose="02020603050405020304" pitchFamily="18" charset="0"/>
              <a:cs typeface="Times New Roman" panose="02020603050405020304" pitchFamily="18" charset="0"/>
            </a:endParaRPr>
          </a:p>
          <a:p>
            <a:pPr algn="just"/>
            <a:endParaRPr lang="sr-Latn-CS" sz="1400" dirty="0" smtClean="0"/>
          </a:p>
          <a:p>
            <a:pPr indent="457200" algn="just"/>
            <a:r>
              <a:rPr lang="sr-Latn-CS" sz="1800" dirty="0">
                <a:latin typeface="Times New Roman" panose="02020603050405020304" pitchFamily="18" charset="0"/>
                <a:cs typeface="Times New Roman" panose="02020603050405020304" pitchFamily="18" charset="0"/>
              </a:rPr>
              <a:t>Horizontalni razmak između (vertikalno izduženih) nanomagneta je 25 nm. Horizontalno orijentisani magneti sa leve strane su drajveri, a oni sa desne strane čitaju izlaz. Eksterno impulsno polјe B uređuje magnetne smernice magnetizacije. Navodi se da je vreme ( pobude  ili selektovanja) magnetizacije u nanometarskoj skali magnetne tačke oko 100 ps. Navodi se da bi ova logička vrata imala operativnu brzinu od 100 MHz, sa disipacijom energije (grejanjem) od oko 1 eV po preklopnom događaju. Na osnovu toga, niz od 1000 kapija imao bi ukupnu disipaciju od 0,1 eV, pod pretpostavkom da se svaki uređaj prebacuje jednom po ciklusu. Na osnovu toga sledi tablica istinitosti za NAND i NOR kapije</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r>
              <a:rPr lang="sr-Latn-CS" sz="1800" dirty="0" smtClean="0">
                <a:latin typeface="Times New Roman" panose="02020603050405020304" pitchFamily="18" charset="0"/>
                <a:cs typeface="Times New Roman" panose="02020603050405020304" pitchFamily="18" charset="0"/>
              </a:rPr>
              <a:t>Novi </a:t>
            </a:r>
            <a:r>
              <a:rPr lang="sr-Latn-CS" sz="1800" dirty="0">
                <a:latin typeface="Times New Roman" panose="02020603050405020304" pitchFamily="18" charset="0"/>
                <a:cs typeface="Times New Roman" panose="02020603050405020304" pitchFamily="18" charset="0"/>
              </a:rPr>
              <a:t>magnetoresistentni efekat ovezbedjuje memorijske uredjaje sa četiri stanja, slika 12</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indent="457200" algn="just"/>
            <a:endParaRPr lang="sr-Latn-CS" sz="1400" dirty="0" smtClean="0"/>
          </a:p>
          <a:p>
            <a:pPr indent="457200" algn="just"/>
            <a:endParaRPr lang="sr-Latn-CS" sz="1400" dirty="0"/>
          </a:p>
          <a:p>
            <a:pPr algn="ctr"/>
            <a:r>
              <a:rPr lang="sr-Latn-CS" sz="1800" dirty="0" smtClean="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12. Magnetno otporna MRAM memorija sa četiri </a:t>
            </a:r>
            <a:r>
              <a:rPr lang="sr-Latn-CS" sz="1800" dirty="0" smtClean="0">
                <a:latin typeface="Times New Roman" panose="02020603050405020304" pitchFamily="18" charset="0"/>
                <a:cs typeface="Times New Roman" panose="02020603050405020304" pitchFamily="18" charset="0"/>
              </a:rPr>
              <a:t>stanja</a:t>
            </a:r>
          </a:p>
          <a:p>
            <a:pPr indent="457200" algn="just"/>
            <a:r>
              <a:rPr lang="sr-Latn-CS" sz="1800" dirty="0" smtClean="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12. (levo) sa jednim feromagnetnim slojem, sistem ima dva nivoa otpornosti. (desno). Dodavanje još jednog feromagneta u sistem dobijamo četiri nivoa otpornosti, što odgovara četiri različita magnetna stanja označena strelicama. U 2015, naučnici su otkrili novi efekat magnetoresistencije - to jest, novi način na koji magnetizacija utiče na električni otpor </a:t>
            </a:r>
            <a:r>
              <a:rPr lang="sr-Latn-CS" sz="1800" dirty="0" smtClean="0">
                <a:latin typeface="Times New Roman" panose="02020603050405020304" pitchFamily="18" charset="0"/>
                <a:cs typeface="Times New Roman" panose="02020603050405020304" pitchFamily="18" charset="0"/>
              </a:rPr>
              <a:t>materijala. </a:t>
            </a:r>
            <a:r>
              <a:rPr lang="sr-Latn-CS" sz="1800" dirty="0">
                <a:latin typeface="Times New Roman" panose="02020603050405020304" pitchFamily="18" charset="0"/>
                <a:cs typeface="Times New Roman" panose="02020603050405020304" pitchFamily="18" charset="0"/>
              </a:rPr>
              <a:t>Sada u novom radu isti istraživači su pokazali da se efekat može koristiti za dizajniranje memorijske ćelije sa četiri različita stabilna magnetna stanja, omogućavajući memoriji da čuva četiri bita informacija u jednoj magnetnoj strukturi pa i mnogo više bitova, a sve u odnosu na prostu nadgradnju memorijskog uređaja.</a:t>
            </a:r>
            <a:endParaRPr lang="en-US" sz="1800" dirty="0">
              <a:latin typeface="Times New Roman" panose="02020603050405020304" pitchFamily="18" charset="0"/>
              <a:cs typeface="Times New Roman" panose="02020603050405020304" pitchFamily="18" charset="0"/>
            </a:endParaRPr>
          </a:p>
          <a:p>
            <a:pPr algn="just"/>
            <a:endParaRPr lang="en-US" sz="1800" dirty="0">
              <a:latin typeface="Times New Roman" panose="02020603050405020304" pitchFamily="18" charset="0"/>
              <a:cs typeface="Times New Roman" panose="02020603050405020304" pitchFamily="18" charset="0"/>
            </a:endParaRPr>
          </a:p>
          <a:p>
            <a:pPr indent="457200" algn="just"/>
            <a:endParaRPr lang="en-U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63550" algn="just"/>
            <a:endParaRPr lang="sr-Latn-CS" sz="1800" dirty="0" smtClean="0">
              <a:latin typeface="Times New Roman" panose="02020603050405020304" pitchFamily="18" charset="0"/>
              <a:cs typeface="Times New Roman" panose="02020603050405020304" pitchFamily="18" charset="0"/>
            </a:endParaRPr>
          </a:p>
          <a:p>
            <a:pPr indent="463550" algn="just"/>
            <a:r>
              <a:rPr lang="sr-Latn-CS" sz="1800" dirty="0" smtClean="0">
                <a:latin typeface="Times New Roman" panose="02020603050405020304" pitchFamily="18" charset="0"/>
                <a:cs typeface="Times New Roman" panose="02020603050405020304" pitchFamily="18" charset="0"/>
              </a:rPr>
              <a:t>FRAM</a:t>
            </a:r>
            <a:r>
              <a:rPr lang="sr-Latn-CS" sz="1800" dirty="0">
                <a:latin typeface="Times New Roman" panose="02020603050405020304" pitchFamily="18" charset="0"/>
                <a:cs typeface="Times New Roman" panose="02020603050405020304" pitchFamily="18" charset="0"/>
              </a:rPr>
              <a:t>, a posebno MRAM memorije omogućavaju praktično realizaciju svih karakteristika koje treba da poseduje jedan uređaj za skladištenje: brzinu, kapacitet, trajnost, a sa vremenom će i cena zapamćenog podatka postati prihvatljiva. To je naravno usko povezano sa povećanjem njihove primene koja će dovesti do masovne proizvodnje i pada cena. Posebno su u tom smislu značajne MRAM, odnosno magnetootporne memorije sa proizvoljnim pristupom. U ovom radu predstavlјena je magnetna MRAM ćelija koja je u stanju da skladišti i obradi podatke i električno i magnetno. Ćelija je zasnovana na perpendikularnim magnetnim tunelskim spojevima (STT-MTJs) i može se koristiti u magnetnim memorijama slučajnog pristupa i reprogramabilnim računarima (postojanim registrima, procesor - keš memorijama, magnetskim polјem programabilna logička kola,  itd</a:t>
            </a:r>
            <a:r>
              <a:rPr lang="sr-Latn-CS" sz="1800" dirty="0" smtClean="0">
                <a:latin typeface="Times New Roman" panose="02020603050405020304" pitchFamily="18" charset="0"/>
                <a:cs typeface="Times New Roman" panose="02020603050405020304" pitchFamily="18" charset="0"/>
              </a:rPr>
              <a:t>.</a:t>
            </a:r>
            <a:endParaRPr lang="sr-Latn-CS" sz="1800" dirty="0">
              <a:latin typeface="Times New Roman" panose="02020603050405020304" pitchFamily="18" charset="0"/>
              <a:cs typeface="Times New Roman" panose="02020603050405020304" pitchFamily="18" charset="0"/>
            </a:endParaRPr>
          </a:p>
          <a:p>
            <a:pPr algn="just"/>
            <a:endParaRPr lang="sr-Latn-CS" sz="1800" dirty="0" smtClean="0">
              <a:latin typeface="Times New Roman" panose="02020603050405020304" pitchFamily="18" charset="0"/>
              <a:cs typeface="Times New Roman" panose="02020603050405020304" pitchFamily="18" charset="0"/>
            </a:endParaRPr>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sr-Latn-CS" sz="1400" dirty="0"/>
          </a:p>
          <a:p>
            <a:pPr algn="just"/>
            <a:endParaRPr lang="sr-Latn-CS" sz="1400" dirty="0" smtClean="0"/>
          </a:p>
          <a:p>
            <a:pPr algn="just"/>
            <a:endParaRPr lang="en-US" sz="1400" dirty="0"/>
          </a:p>
          <a:p>
            <a:endParaRPr lang="sr-Latn-CS" altLang="en-US" sz="1600" dirty="0" smtClean="0">
              <a:latin typeface="Times New Roman" panose="02020603050405020304" pitchFamily="18" charset="0"/>
              <a:cs typeface="Times New Roman" panose="02020603050405020304" pitchFamily="18" charset="0"/>
            </a:endParaRPr>
          </a:p>
        </p:txBody>
      </p:sp>
      <p:sp>
        <p:nvSpPr>
          <p:cNvPr id="10256" name="Text Placeholder 16"/>
          <p:cNvSpPr>
            <a:spLocks noGrp="1"/>
          </p:cNvSpPr>
          <p:nvPr>
            <p:ph type="body" sz="quarter" idx="28"/>
          </p:nvPr>
        </p:nvSpPr>
        <p:spPr bwMode="auto">
          <a:xfrm>
            <a:off x="18224801" y="23619297"/>
            <a:ext cx="8242225" cy="184050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indent="457200" algn="just"/>
            <a:r>
              <a:rPr lang="sr-Latn-CS" sz="1800" dirty="0" smtClean="0">
                <a:latin typeface="Times New Roman" panose="02020603050405020304" pitchFamily="18" charset="0"/>
                <a:cs typeface="Times New Roman" panose="02020603050405020304" pitchFamily="18" charset="0"/>
              </a:rPr>
              <a:t>Razvijena su tri osnovna kola memorijske ćelije za smanjenje područja memorije  i povećanje performansi MRAM-a, kao što je prikazano u Tabeli 1. Nedavno su predložena različita kola memorijskih ćelija kao što su 2T1MTJ86 ili 1T2MTJ87. 1T1MTJ ćelije se koriste u komercijalno dostupnim MRAM-u. 2T2MTJ memorijska ćelija se sastoji od 2 tranzistora i 2 MTJ-a </a:t>
            </a:r>
            <a:r>
              <a:rPr lang="en-US" sz="1800" dirty="0" smtClean="0">
                <a:latin typeface="Times New Roman" panose="02020603050405020304" pitchFamily="18" charset="0"/>
                <a:cs typeface="Times New Roman" panose="02020603050405020304" pitchFamily="18" charset="0"/>
              </a:rPr>
              <a:t>[10] [13].</a:t>
            </a:r>
          </a:p>
          <a:p>
            <a:pPr algn="ctr"/>
            <a:r>
              <a:rPr lang="sr-Latn-CS" sz="1800" dirty="0" smtClean="0">
                <a:latin typeface="Times New Roman" panose="02020603050405020304" pitchFamily="18" charset="0"/>
                <a:cs typeface="Times New Roman" panose="02020603050405020304" pitchFamily="18" charset="0"/>
              </a:rPr>
              <a:t>Tabela 1. Karakteristike kola memorijske ćelije</a:t>
            </a: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algn="ctr"/>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Tabela 1. pokazuje 2T2MTJ koji se sastoji od dva 1T1MTJs i radi sa velikom brzinom. Struja zapisa ofbMTJ je prevelika za MRAM ugrađeni SoC (sistem na čipu) jer se istovremeno pristupa velikom broju ugrađenih memorijskih ćelija.</a:t>
            </a:r>
            <a:endParaRPr lang="en-US" sz="1800" dirty="0" smtClean="0">
              <a:latin typeface="Times New Roman" panose="02020603050405020304" pitchFamily="18" charset="0"/>
              <a:cs typeface="Times New Roman" panose="02020603050405020304" pitchFamily="18" charset="0"/>
            </a:endParaRPr>
          </a:p>
          <a:p>
            <a:pPr indent="457200" algn="just"/>
            <a:r>
              <a:rPr lang="sr-Latn-CS" sz="1800" dirty="0" smtClean="0">
                <a:latin typeface="Times New Roman" panose="02020603050405020304" pitchFamily="18" charset="0"/>
                <a:cs typeface="Times New Roman" panose="02020603050405020304" pitchFamily="18" charset="0"/>
              </a:rPr>
              <a:t>Podaci i suprotni podaci pišu se u dva MTJ-a istovremeno. Podaci se čitaju upoređivanjem struje dva MTJ-a. Memorijska ćelija 2T2MTJ ima veću površinu memorijske ćelije i veću rezoluciju čitanja od 1T1MTJ memorijske ćelije, kao i odnos između 2T2C i 1T1C u FeRAM-u. Cross point memorijska ćelija ima najmanju oblast memorije u svim MRAM-u.</a:t>
            </a:r>
            <a:endParaRPr lang="en-US" sz="1800" dirty="0" smtClean="0">
              <a:latin typeface="Times New Roman" panose="02020603050405020304" pitchFamily="18" charset="0"/>
              <a:cs typeface="Times New Roman" panose="02020603050405020304" pitchFamily="18" charset="0"/>
            </a:endParaRPr>
          </a:p>
          <a:p>
            <a:pPr indent="457200" algn="just"/>
            <a:r>
              <a:rPr lang="sr-Latn-CS" sz="1800" dirty="0">
                <a:latin typeface="Times New Roman" panose="02020603050405020304" pitchFamily="18" charset="0"/>
                <a:cs typeface="Times New Roman" panose="02020603050405020304" pitchFamily="18" charset="0"/>
              </a:rPr>
              <a:t>Na slici 7. prikazana je operacija zapisivanja MRAM-a</a:t>
            </a:r>
            <a:r>
              <a:rPr lang="en-US" sz="1800" dirty="0">
                <a:latin typeface="Times New Roman" panose="02020603050405020304" pitchFamily="18" charset="0"/>
                <a:cs typeface="Times New Roman" panose="02020603050405020304" pitchFamily="18" charset="0"/>
              </a:rPr>
              <a:t>.</a:t>
            </a:r>
            <a:r>
              <a:rPr lang="sr-Latn-RS" sz="1800" dirty="0">
                <a:latin typeface="Times New Roman" panose="02020603050405020304" pitchFamily="18" charset="0"/>
                <a:cs typeface="Times New Roman" panose="02020603050405020304" pitchFamily="18" charset="0"/>
              </a:rPr>
              <a:t> </a:t>
            </a:r>
            <a:r>
              <a:rPr lang="sr-Latn-CS" sz="1800" dirty="0">
                <a:latin typeface="Times New Roman" panose="02020603050405020304" pitchFamily="18" charset="0"/>
                <a:cs typeface="Times New Roman" panose="02020603050405020304" pitchFamily="18" charset="0"/>
              </a:rPr>
              <a:t>Slobodni sloj MTJ-a sastoji se od izbalansiranog višeslojnog SAF-a, koji se formira preko dva feromagnetna sloja odvojena od strane nemagnetnog spoja sloja koji spaja ove antiparalelne slojeve. MTJ osa je poravnata u sredini ugla između dve ortogonalne linije zapisivanja (upisuje linije zapisa 1 i 2). Dve fazne impulsne sekvence se primenjuju da rotiraju smer magnetizacije slobodnog sloja SAF za 180 stepeni. </a:t>
            </a:r>
            <a:r>
              <a:rPr lang="sr-Latn-CS" sz="1800" dirty="0">
                <a:latin typeface="Times New Roman" panose="02020603050405020304" pitchFamily="18" charset="0"/>
                <a:cs typeface="Times New Roman" panose="02020603050405020304" pitchFamily="18" charset="0"/>
              </a:rPr>
              <a:t>Zapisni niz prevodi magnetsko stanje u suprotno stanje bez obzira na postojeće stanje, slika </a:t>
            </a:r>
            <a:r>
              <a:rPr lang="sr-Latn-CS" sz="1800" dirty="0" smtClean="0">
                <a:latin typeface="Times New Roman" panose="02020603050405020304" pitchFamily="18" charset="0"/>
                <a:cs typeface="Times New Roman" panose="02020603050405020304" pitchFamily="18" charset="0"/>
              </a:rPr>
              <a:t>7. </a:t>
            </a:r>
            <a:r>
              <a:rPr lang="sr-Latn-CS" sz="1800" dirty="0">
                <a:latin typeface="Times New Roman" panose="02020603050405020304" pitchFamily="18" charset="0"/>
                <a:cs typeface="Times New Roman" panose="02020603050405020304" pitchFamily="18" charset="0"/>
              </a:rPr>
              <a:t>Zbog toga, prethodno čitanje (pre-read) se koristi da se utvrdi da li se zahteva zapis podataka. </a:t>
            </a:r>
            <a:r>
              <a:rPr lang="sr-Latn-CS" sz="1800" dirty="0">
                <a:latin typeface="Times New Roman" panose="02020603050405020304" pitchFamily="18" charset="0"/>
                <a:cs typeface="Times New Roman" panose="02020603050405020304" pitchFamily="18" charset="0"/>
              </a:rPr>
              <a:t>Podaci koji se čuvaju u MTJ-u  menjaju se od "0" do "1" ili "1" do "0" kad god se </a:t>
            </a:r>
            <a:r>
              <a:rPr lang="sr-Latn-CS" sz="1800" dirty="0" smtClean="0">
                <a:latin typeface="Times New Roman" panose="02020603050405020304" pitchFamily="18" charset="0"/>
                <a:cs typeface="Times New Roman" panose="02020603050405020304" pitchFamily="18" charset="0"/>
              </a:rPr>
              <a:t>primeni </a:t>
            </a:r>
            <a:r>
              <a:rPr lang="sr-Latn-CS" sz="1800" dirty="0">
                <a:latin typeface="Times New Roman" panose="02020603050405020304" pitchFamily="18" charset="0"/>
                <a:cs typeface="Times New Roman" panose="02020603050405020304" pitchFamily="18" charset="0"/>
              </a:rPr>
              <a:t>dvofazno pisanje impulsne sekvence</a:t>
            </a:r>
            <a:r>
              <a:rPr lang="sr-Latn-CS" sz="1800" dirty="0" smtClean="0">
                <a:latin typeface="Times New Roman" panose="02020603050405020304" pitchFamily="18" charset="0"/>
                <a:cs typeface="Times New Roman" panose="02020603050405020304" pitchFamily="18" charset="0"/>
              </a:rPr>
              <a:t>.</a:t>
            </a: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indent="457200" algn="just"/>
            <a:endParaRPr lang="sr-Latn-CS" sz="1800" dirty="0" smtClean="0">
              <a:latin typeface="Times New Roman" panose="02020603050405020304" pitchFamily="18" charset="0"/>
              <a:cs typeface="Times New Roman" panose="02020603050405020304" pitchFamily="18" charset="0"/>
            </a:endParaRPr>
          </a:p>
          <a:p>
            <a:pPr indent="457200" algn="just"/>
            <a:endParaRPr lang="sr-Latn-CS" sz="1800" dirty="0">
              <a:latin typeface="Times New Roman" panose="02020603050405020304" pitchFamily="18" charset="0"/>
              <a:cs typeface="Times New Roman" panose="02020603050405020304" pitchFamily="18" charset="0"/>
            </a:endParaRPr>
          </a:p>
          <a:p>
            <a:pPr algn="ctr"/>
            <a:r>
              <a:rPr lang="sr-Latn-CS" sz="1800" dirty="0">
                <a:latin typeface="Times New Roman" panose="02020603050405020304" pitchFamily="18" charset="0"/>
                <a:cs typeface="Times New Roman" panose="02020603050405020304" pitchFamily="18" charset="0"/>
              </a:rPr>
              <a:t>Slika </a:t>
            </a:r>
            <a:r>
              <a:rPr lang="sr-Latn-CS" sz="1800" dirty="0" smtClean="0">
                <a:latin typeface="Times New Roman" panose="02020603050405020304" pitchFamily="18" charset="0"/>
                <a:cs typeface="Times New Roman" panose="02020603050405020304" pitchFamily="18" charset="0"/>
              </a:rPr>
              <a:t>7. </a:t>
            </a:r>
            <a:r>
              <a:rPr lang="sr-Latn-CS" sz="1800" dirty="0">
                <a:latin typeface="Times New Roman" panose="02020603050405020304" pitchFamily="18" charset="0"/>
                <a:cs typeface="Times New Roman" panose="02020603050405020304" pitchFamily="18" charset="0"/>
              </a:rPr>
              <a:t>Tehnologija zapisa i čitanja podataka</a:t>
            </a:r>
            <a:endParaRPr lang="en-US" sz="1800" dirty="0">
              <a:latin typeface="Times New Roman" panose="02020603050405020304" pitchFamily="18" charset="0"/>
              <a:cs typeface="Times New Roman" panose="02020603050405020304" pitchFamily="18" charset="0"/>
            </a:endParaRPr>
          </a:p>
          <a:p>
            <a:pPr indent="457200" algn="just"/>
            <a:endParaRPr lang="en-US" sz="1800" dirty="0">
              <a:latin typeface="Times New Roman" panose="02020603050405020304" pitchFamily="18" charset="0"/>
              <a:cs typeface="Times New Roman" panose="02020603050405020304" pitchFamily="18" charset="0"/>
            </a:endParaRPr>
          </a:p>
          <a:p>
            <a:pPr indent="457200" algn="just"/>
            <a:endParaRPr lang="sr-Latn-RS" sz="1800" dirty="0" smtClean="0">
              <a:latin typeface="Times New Roman" panose="02020603050405020304" pitchFamily="18" charset="0"/>
              <a:cs typeface="Times New Roman" panose="02020603050405020304" pitchFamily="18" charset="0"/>
            </a:endParaRPr>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pPr indent="457200" algn="just"/>
            <a:endParaRPr lang="sr-Latn-CS" sz="1800" dirty="0"/>
          </a:p>
          <a:p>
            <a:pPr indent="457200" algn="just"/>
            <a:endParaRPr lang="sr-Latn-CS" sz="1800" dirty="0" smtClean="0"/>
          </a:p>
          <a:p>
            <a:endParaRPr lang="sr-Latn-CS" altLang="en-US" sz="1800" dirty="0" smtClean="0">
              <a:latin typeface="Times New Roman" panose="02020603050405020304" pitchFamily="18" charset="0"/>
              <a:cs typeface="Times New Roman" panose="02020603050405020304" pitchFamily="18" charset="0"/>
            </a:endParaRPr>
          </a:p>
        </p:txBody>
      </p:sp>
      <p:sp>
        <p:nvSpPr>
          <p:cNvPr id="18" name="Text Placeholder 17"/>
          <p:cNvSpPr>
            <a:spLocks noGrp="1"/>
          </p:cNvSpPr>
          <p:nvPr>
            <p:ph type="body" sz="quarter" idx="29"/>
          </p:nvPr>
        </p:nvSpPr>
        <p:spPr>
          <a:xfrm>
            <a:off x="26998848" y="33310234"/>
            <a:ext cx="8238445" cy="950266"/>
          </a:xfrm>
        </p:spPr>
        <p:txBody>
          <a:bodyPr/>
          <a:lstStyle/>
          <a:p>
            <a:pPr marL="4080550" indent="-4080550" defTabSz="10881463" fontAlgn="auto">
              <a:spcAft>
                <a:spcPts val="0"/>
              </a:spcAft>
              <a:defRPr/>
            </a:pPr>
            <a:r>
              <a:rPr lang="sr-Latn-RS" sz="3200" dirty="0" smtClean="0">
                <a:latin typeface="Times New Roman" panose="02020603050405020304" pitchFamily="18" charset="0"/>
                <a:cs typeface="Times New Roman" panose="02020603050405020304" pitchFamily="18" charset="0"/>
              </a:rPr>
              <a:t>Zaključak</a:t>
            </a:r>
            <a:endParaRPr lang="en-US" sz="3200" dirty="0">
              <a:latin typeface="Times New Roman" panose="02020603050405020304" pitchFamily="18" charset="0"/>
              <a:cs typeface="Times New Roman" panose="02020603050405020304" pitchFamily="18" charset="0"/>
            </a:endParaRPr>
          </a:p>
        </p:txBody>
      </p:sp>
      <p:sp>
        <p:nvSpPr>
          <p:cNvPr id="10260" name="Text Placeholder 20"/>
          <p:cNvSpPr>
            <a:spLocks noGrp="1"/>
          </p:cNvSpPr>
          <p:nvPr>
            <p:ph type="body" sz="quarter" idx="96"/>
          </p:nvPr>
        </p:nvSpPr>
        <p:spPr bwMode="auto">
          <a:xfrm>
            <a:off x="759605" y="13777739"/>
            <a:ext cx="8249784" cy="221505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indent="463550" algn="just"/>
            <a:r>
              <a:rPr lang="sr-Latn-CS" sz="1800" dirty="0">
                <a:latin typeface="Times New Roman" panose="02020603050405020304" pitchFamily="18" charset="0"/>
                <a:cs typeface="Times New Roman" panose="02020603050405020304" pitchFamily="18" charset="0"/>
              </a:rPr>
              <a:t>Magnetoresistive Random-Access Memory je postojana magnetno rezistentna RAM memorija sa slučajnim pristupom koja spada u podvrstu NVRAM memorija. Za sada su komercijalno dostupne dve tehnologije primene u magnetnim diskovima i NVRAM-ovima. U radu ćemo posmatrati u budućnosti potencijalno  upotrebljiv i koristan uredjaj - MRAM. </a:t>
            </a:r>
            <a:endParaRPr lang="en-US" sz="1800" dirty="0">
              <a:latin typeface="Times New Roman" panose="02020603050405020304" pitchFamily="18" charset="0"/>
              <a:cs typeface="Times New Roman" panose="02020603050405020304" pitchFamily="18" charset="0"/>
            </a:endParaRPr>
          </a:p>
          <a:p>
            <a:pPr indent="463550" algn="just"/>
            <a:r>
              <a:rPr lang="sr-Latn-CS" sz="1800" dirty="0">
                <a:latin typeface="Times New Roman" panose="02020603050405020304" pitchFamily="18" charset="0"/>
                <a:cs typeface="Times New Roman" panose="02020603050405020304" pitchFamily="18" charset="0"/>
              </a:rPr>
              <a:t>Magnetne memorije su se koristile  u prvim računarima, negde do 1975. godine. Ali nisu otišle u zaborav, jer su istraživači nastavili tražiti način da ih usavrše. U to vreme, to je bio jedini materijal koji je omogućavao trajno čuvanje podataka i realizaciju memorija za upis i čitanje. Čini se da došao trenutak da se počne masovnija primena MRAM. Najveća prednost ove vrste memorija je što čuva podatke i posle prestanka napajanja, pa se koristi svuda gde je gubitak podataka nedopustiv. Sličnu osobinu imaju i poluprovodničke memorije (SSD - Solid State Drive), ali oni imaju dva velika  nedostatka: vreme upisa je vrlo dugo i vrlo ograničen broj upisa. </a:t>
            </a:r>
            <a:endParaRPr lang="en-US" sz="1800" dirty="0">
              <a:latin typeface="Times New Roman" panose="02020603050405020304" pitchFamily="18" charset="0"/>
              <a:cs typeface="Times New Roman" panose="02020603050405020304" pitchFamily="18" charset="0"/>
            </a:endParaRPr>
          </a:p>
          <a:p>
            <a:pPr indent="463550" algn="just"/>
            <a:r>
              <a:rPr lang="sr-Latn-CS" sz="1800" dirty="0">
                <a:latin typeface="Times New Roman" panose="02020603050405020304" pitchFamily="18" charset="0"/>
                <a:cs typeface="Times New Roman" panose="02020603050405020304" pitchFamily="18" charset="0"/>
              </a:rPr>
              <a:t>U mnogim embeded sistemima već uveliko se koriste FRAM. Za razliku od SSD uređaja, gde se broj upisa kreće od 5000 do 100000 u zavisnosti od tehnoligije izrade, broj ciklusa kod ovih memorija je veći od 100 000 000 000 000, što ih praktično čini večnim. Vreme upisa je skoro 1000 puta kraće nego kod fleš memorija (SSD), a i potrošnja je znatno manja. Ove memorije ne zahtevaju brisanje segmenta između dva upisa. </a:t>
            </a:r>
            <a:endParaRPr lang="en-US" sz="1800" dirty="0">
              <a:latin typeface="Times New Roman" panose="02020603050405020304" pitchFamily="18" charset="0"/>
              <a:cs typeface="Times New Roman" panose="02020603050405020304" pitchFamily="18" charset="0"/>
            </a:endParaRPr>
          </a:p>
          <a:p>
            <a:pPr algn="just"/>
            <a:r>
              <a:rPr lang="sr-Latn-CS" sz="1800" dirty="0">
                <a:latin typeface="Times New Roman" panose="02020603050405020304" pitchFamily="18" charset="0"/>
                <a:cs typeface="Times New Roman" panose="02020603050405020304" pitchFamily="18" charset="0"/>
              </a:rPr>
              <a:t>Određene karakteristike memorijskih uredjaja treba da budu mera za upoređenje sa svim postojećim i novim tehnologijama koje nas očekuju u budućnosti. Naravno, osnovni kriterijumi na osnovu kojih ćemo vršiti poređenje su: </a:t>
            </a:r>
            <a:endParaRPr lang="sr-Latn-CS" sz="1800" dirty="0" smtClean="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pPr marL="1433513"/>
            <a:r>
              <a:rPr lang="sr-Latn-CS" sz="1800" dirty="0">
                <a:latin typeface="Times New Roman" panose="02020603050405020304" pitchFamily="18" charset="0"/>
                <a:cs typeface="Times New Roman" panose="02020603050405020304" pitchFamily="18" charset="0"/>
              </a:rPr>
              <a:t>a) kapacitet, </a:t>
            </a:r>
            <a:endParaRPr lang="en-US" sz="1800" dirty="0">
              <a:latin typeface="Times New Roman" panose="02020603050405020304" pitchFamily="18" charset="0"/>
              <a:cs typeface="Times New Roman" panose="02020603050405020304" pitchFamily="18" charset="0"/>
            </a:endParaRPr>
          </a:p>
          <a:p>
            <a:pPr marL="1433513"/>
            <a:r>
              <a:rPr lang="sr-Latn-CS" sz="1800" dirty="0">
                <a:latin typeface="Times New Roman" panose="02020603050405020304" pitchFamily="18" charset="0"/>
                <a:cs typeface="Times New Roman" panose="02020603050405020304" pitchFamily="18" charset="0"/>
              </a:rPr>
              <a:t>b) veličina ćelije, </a:t>
            </a:r>
            <a:endParaRPr lang="en-US" sz="1800" dirty="0">
              <a:latin typeface="Times New Roman" panose="02020603050405020304" pitchFamily="18" charset="0"/>
              <a:cs typeface="Times New Roman" panose="02020603050405020304" pitchFamily="18" charset="0"/>
            </a:endParaRPr>
          </a:p>
          <a:p>
            <a:pPr marL="1433513"/>
            <a:r>
              <a:rPr lang="sr-Latn-CS" sz="1800" dirty="0">
                <a:latin typeface="Times New Roman" panose="02020603050405020304" pitchFamily="18" charset="0"/>
                <a:cs typeface="Times New Roman" panose="02020603050405020304" pitchFamily="18" charset="0"/>
              </a:rPr>
              <a:t>c) vreme pristupa, </a:t>
            </a:r>
            <a:endParaRPr lang="en-US" sz="1800" dirty="0">
              <a:latin typeface="Times New Roman" panose="02020603050405020304" pitchFamily="18" charset="0"/>
              <a:cs typeface="Times New Roman" panose="02020603050405020304" pitchFamily="18" charset="0"/>
            </a:endParaRPr>
          </a:p>
          <a:p>
            <a:pPr marL="1433513"/>
            <a:r>
              <a:rPr lang="sr-Latn-CS" sz="1800" dirty="0">
                <a:latin typeface="Times New Roman" panose="02020603050405020304" pitchFamily="18" charset="0"/>
                <a:cs typeface="Times New Roman" panose="02020603050405020304" pitchFamily="18" charset="0"/>
              </a:rPr>
              <a:t>d) cena. </a:t>
            </a:r>
            <a:endParaRPr lang="sr-Latn-CS" sz="1800" dirty="0" smtClean="0">
              <a:latin typeface="Times New Roman" panose="02020603050405020304" pitchFamily="18" charset="0"/>
              <a:cs typeface="Times New Roman" panose="02020603050405020304" pitchFamily="18" charset="0"/>
            </a:endParaRPr>
          </a:p>
          <a:p>
            <a:pPr marL="1433513"/>
            <a:endParaRPr lang="en-US" sz="1800" dirty="0">
              <a:latin typeface="Times New Roman" panose="02020603050405020304" pitchFamily="18" charset="0"/>
              <a:cs typeface="Times New Roman" panose="02020603050405020304" pitchFamily="18" charset="0"/>
            </a:endParaRPr>
          </a:p>
          <a:p>
            <a:pPr indent="463550" algn="just"/>
            <a:r>
              <a:rPr lang="sr-Latn-CS" sz="1800" dirty="0">
                <a:latin typeface="Times New Roman" panose="02020603050405020304" pitchFamily="18" charset="0"/>
                <a:cs typeface="Times New Roman" panose="02020603050405020304" pitchFamily="18" charset="0"/>
              </a:rPr>
              <a:t> </a:t>
            </a:r>
            <a:r>
              <a:rPr lang="sr-Latn-CS" sz="1800" dirty="0" smtClean="0">
                <a:latin typeface="Times New Roman" panose="02020603050405020304" pitchFamily="18" charset="0"/>
                <a:cs typeface="Times New Roman" panose="02020603050405020304" pitchFamily="18" charset="0"/>
              </a:rPr>
              <a:t>Mada</a:t>
            </a:r>
            <a:r>
              <a:rPr lang="sr-Latn-CS" sz="1800" dirty="0">
                <a:latin typeface="Times New Roman" panose="02020603050405020304" pitchFamily="18" charset="0"/>
                <a:cs typeface="Times New Roman" panose="02020603050405020304" pitchFamily="18" charset="0"/>
              </a:rPr>
              <a:t>, u određenim primenama, ni značaj potrošnje električne energije ne treba zanemariti. </a:t>
            </a:r>
            <a:endParaRPr lang="en-US" sz="1800" dirty="0">
              <a:latin typeface="Times New Roman" panose="02020603050405020304" pitchFamily="18" charset="0"/>
              <a:cs typeface="Times New Roman" panose="02020603050405020304" pitchFamily="18" charset="0"/>
            </a:endParaRPr>
          </a:p>
          <a:p>
            <a:pPr indent="463550" algn="just"/>
            <a:r>
              <a:rPr lang="sr-Latn-CS" sz="1800" dirty="0">
                <a:latin typeface="Times New Roman" panose="02020603050405020304" pitchFamily="18" charset="0"/>
                <a:cs typeface="Times New Roman" panose="02020603050405020304" pitchFamily="18" charset="0"/>
              </a:rPr>
              <a:t>MRAM je dosad našao primenu u Delovim sistemima za čuvanje podataka (storage), u BMW-ovim trkačkim automobilima, Simensovim uređajima za automatizaciju proizvodnje, pa i u Airbusovim računarima koji upravljaju letom. Da bi opisali današnji status ove tehnologije možemo utvrditi da je Motorola demonstrirala 1-Mbit MRAM čip korišćenjem 0.6-μm procesa, definišući pri tome veličinu ćelije od 7.2μm</a:t>
            </a:r>
            <a:r>
              <a:rPr lang="sr-Latn-CS" sz="1800" baseline="30000" dirty="0">
                <a:latin typeface="Times New Roman" panose="02020603050405020304" pitchFamily="18" charset="0"/>
                <a:cs typeface="Times New Roman" panose="02020603050405020304" pitchFamily="18" charset="0"/>
              </a:rPr>
              <a:t>2</a:t>
            </a:r>
            <a:r>
              <a:rPr lang="sr-Latn-CS" sz="1800" dirty="0">
                <a:latin typeface="Times New Roman" panose="02020603050405020304" pitchFamily="18" charset="0"/>
                <a:cs typeface="Times New Roman" panose="02020603050405020304" pitchFamily="18" charset="0"/>
              </a:rPr>
              <a:t>. Projekcije su da će se korišćenjem 0.18-μm tehnologije svesti veličina ćelije na 0.7μm</a:t>
            </a:r>
            <a:r>
              <a:rPr lang="sr-Latn-CS" sz="1800" baseline="30000" dirty="0">
                <a:latin typeface="Times New Roman" panose="02020603050405020304" pitchFamily="18" charset="0"/>
                <a:cs typeface="Times New Roman" panose="02020603050405020304" pitchFamily="18" charset="0"/>
              </a:rPr>
              <a:t>2</a:t>
            </a:r>
            <a:r>
              <a:rPr lang="sr-Latn-CS" sz="1800" dirty="0">
                <a:latin typeface="Times New Roman" panose="02020603050405020304" pitchFamily="18" charset="0"/>
                <a:cs typeface="Times New Roman" panose="02020603050405020304" pitchFamily="18" charset="0"/>
              </a:rPr>
              <a:t>, što je već komparativno sa fleš memorijom. Sony je demonstrirao MRAM čip korišćenjem 0.35-μm tehnološkog procesa, definišući pri tome veličinu ćelije od 5.8μm</a:t>
            </a:r>
            <a:r>
              <a:rPr lang="sr-Latn-CS" sz="1800" baseline="30000" dirty="0">
                <a:latin typeface="Times New Roman" panose="02020603050405020304" pitchFamily="18" charset="0"/>
                <a:cs typeface="Times New Roman" panose="02020603050405020304" pitchFamily="18" charset="0"/>
              </a:rPr>
              <a:t>2</a:t>
            </a:r>
            <a:r>
              <a:rPr lang="sr-Latn-CS" sz="1800" dirty="0">
                <a:latin typeface="Times New Roman" panose="02020603050405020304" pitchFamily="18" charset="0"/>
                <a:cs typeface="Times New Roman" panose="02020603050405020304" pitchFamily="18" charset="0"/>
              </a:rPr>
              <a:t>. Ostale kompanije kao IBM u partnerstvu sa kompanijom Infineon takođe su vrlo aktivne u istraživanju MRAM_a. Na slici 1 prikazan je razvoj ovih memorijskih modula.</a:t>
            </a:r>
            <a:endParaRPr lang="en-US" sz="1800" dirty="0">
              <a:latin typeface="Times New Roman" panose="02020603050405020304" pitchFamily="18" charset="0"/>
              <a:cs typeface="Times New Roman" panose="02020603050405020304" pitchFamily="18" charset="0"/>
            </a:endParaRPr>
          </a:p>
          <a:p>
            <a:pPr indent="463550" algn="just"/>
            <a:r>
              <a:rPr lang="sr-Latn-CS" sz="1800" dirty="0">
                <a:latin typeface="Times New Roman" panose="02020603050405020304" pitchFamily="18" charset="0"/>
                <a:cs typeface="Times New Roman" panose="02020603050405020304" pitchFamily="18" charset="0"/>
              </a:rPr>
              <a:t>Ono što MRAM memoriju čini izuzetnim to je mogućnost da se izgradi nova hijerarhijska arhitektura memorijskih uređaja, gde će glavna memorija i keš L2, L3 biti smešteni u njoj, slika 1</a:t>
            </a:r>
            <a:r>
              <a:rPr lang="sr-Latn-CS" sz="1800" dirty="0" smtClean="0">
                <a:latin typeface="Times New Roman" panose="02020603050405020304" pitchFamily="18" charset="0"/>
                <a:cs typeface="Times New Roman" panose="02020603050405020304" pitchFamily="18" charset="0"/>
              </a:rPr>
              <a:t>.</a:t>
            </a:r>
          </a:p>
          <a:p>
            <a:pPr indent="463550" algn="just"/>
            <a:endParaRPr lang="sr-Latn-CS" sz="1800" dirty="0">
              <a:latin typeface="Times New Roman" panose="02020603050405020304" pitchFamily="18" charset="0"/>
              <a:cs typeface="Times New Roman" panose="02020603050405020304" pitchFamily="18" charset="0"/>
            </a:endParaRPr>
          </a:p>
          <a:p>
            <a:pPr indent="463550" algn="just"/>
            <a:endParaRPr lang="sr-Latn-CS" sz="1800" dirty="0">
              <a:latin typeface="Times New Roman" panose="02020603050405020304" pitchFamily="18" charset="0"/>
              <a:cs typeface="Times New Roman" panose="02020603050405020304" pitchFamily="18" charset="0"/>
            </a:endParaRPr>
          </a:p>
          <a:p>
            <a:pPr indent="463550" algn="just"/>
            <a:endParaRPr lang="sr-Latn-CS" sz="1800" dirty="0" smtClean="0">
              <a:latin typeface="Times New Roman" panose="02020603050405020304" pitchFamily="18" charset="0"/>
              <a:cs typeface="Times New Roman" panose="02020603050405020304" pitchFamily="18" charset="0"/>
            </a:endParaRPr>
          </a:p>
          <a:p>
            <a:pPr indent="463550" algn="just"/>
            <a:endParaRPr lang="sr-Latn-CS" sz="1800" dirty="0">
              <a:latin typeface="Times New Roman" panose="02020603050405020304" pitchFamily="18" charset="0"/>
              <a:cs typeface="Times New Roman" panose="02020603050405020304" pitchFamily="18" charset="0"/>
            </a:endParaRPr>
          </a:p>
          <a:p>
            <a:pPr indent="463550" algn="just"/>
            <a:endParaRPr lang="sr-Latn-CS" sz="1800" dirty="0" smtClean="0">
              <a:latin typeface="Times New Roman" panose="02020603050405020304" pitchFamily="18" charset="0"/>
              <a:cs typeface="Times New Roman" panose="02020603050405020304" pitchFamily="18" charset="0"/>
            </a:endParaRPr>
          </a:p>
          <a:p>
            <a:pPr indent="463550" algn="just"/>
            <a:endParaRPr lang="sr-Latn-CS" sz="1800" dirty="0" smtClean="0">
              <a:latin typeface="Times New Roman" panose="02020603050405020304" pitchFamily="18" charset="0"/>
              <a:cs typeface="Times New Roman" panose="02020603050405020304" pitchFamily="18" charset="0"/>
            </a:endParaRPr>
          </a:p>
          <a:p>
            <a:pPr indent="463550"/>
            <a:endParaRPr lang="sr-Latn-CS" sz="1800" dirty="0" smtClean="0"/>
          </a:p>
          <a:p>
            <a:pPr indent="463550"/>
            <a:endParaRPr lang="sr-Latn-CS" sz="1800" dirty="0"/>
          </a:p>
          <a:p>
            <a:pPr indent="463550"/>
            <a:endParaRPr lang="sr-Latn-CS" sz="1800" dirty="0" smtClean="0"/>
          </a:p>
          <a:p>
            <a:pPr indent="463550"/>
            <a:endParaRPr lang="sr-Latn-CS" sz="1800" dirty="0"/>
          </a:p>
          <a:p>
            <a:pPr indent="463550"/>
            <a:endParaRPr lang="sr-Latn-CS" sz="1800" dirty="0" smtClean="0"/>
          </a:p>
          <a:p>
            <a:pPr indent="463550"/>
            <a:endParaRPr lang="sr-Latn-CS" sz="1800" dirty="0"/>
          </a:p>
          <a:p>
            <a:pPr indent="463550" algn="ctr"/>
            <a:r>
              <a:rPr lang="sr-Latn-CS" sz="1800" dirty="0" smtClean="0">
                <a:latin typeface="Times New Roman" panose="02020603050405020304" pitchFamily="18" charset="0"/>
                <a:cs typeface="Times New Roman" panose="02020603050405020304" pitchFamily="18" charset="0"/>
              </a:rPr>
              <a:t>Slika </a:t>
            </a:r>
            <a:r>
              <a:rPr lang="sr-Latn-CS" sz="1800" dirty="0">
                <a:latin typeface="Times New Roman" panose="02020603050405020304" pitchFamily="18" charset="0"/>
                <a:cs typeface="Times New Roman" panose="02020603050405020304" pitchFamily="18" charset="0"/>
              </a:rPr>
              <a:t>1. </a:t>
            </a:r>
            <a:r>
              <a:rPr lang="sr-Latn-CS" sz="1800" dirty="0">
                <a:latin typeface="Times New Roman" panose="02020603050405020304" pitchFamily="18" charset="0"/>
                <a:cs typeface="Times New Roman" panose="02020603050405020304" pitchFamily="18" charset="0"/>
              </a:rPr>
              <a:t>Nova hijerarhijska arhitektura memorijskih uređaja i tehnologija</a:t>
            </a:r>
            <a:endParaRPr lang="en-US" sz="1800" dirty="0">
              <a:latin typeface="Times New Roman" panose="02020603050405020304" pitchFamily="18" charset="0"/>
              <a:cs typeface="Times New Roman" panose="02020603050405020304" pitchFamily="18" charset="0"/>
            </a:endParaRPr>
          </a:p>
          <a:p>
            <a:pPr indent="463550" algn="just"/>
            <a:endParaRPr lang="sr-Latn-CS" sz="1800" dirty="0" smtClean="0">
              <a:latin typeface="Times New Roman" panose="02020603050405020304" pitchFamily="18" charset="0"/>
              <a:cs typeface="Times New Roman" panose="02020603050405020304" pitchFamily="18" charset="0"/>
            </a:endParaRPr>
          </a:p>
          <a:p>
            <a:pPr indent="463550" algn="just"/>
            <a:r>
              <a:rPr lang="sr-Latn-CS" sz="1800" dirty="0" smtClean="0">
                <a:latin typeface="Times New Roman" panose="02020603050405020304" pitchFamily="18" charset="0"/>
                <a:cs typeface="Times New Roman" panose="02020603050405020304" pitchFamily="18" charset="0"/>
              </a:rPr>
              <a:t>Zagovornici </a:t>
            </a:r>
            <a:r>
              <a:rPr lang="sr-Latn-CS" sz="1800" dirty="0">
                <a:latin typeface="Times New Roman" panose="02020603050405020304" pitchFamily="18" charset="0"/>
                <a:cs typeface="Times New Roman" panose="02020603050405020304" pitchFamily="18" charset="0"/>
              </a:rPr>
              <a:t>tvrde kako MRAM ima slična svojstva kao SRAM, sličnu gustoću zapisa kao DRAM, uz mnogo manju potrošnju, a u odnosu na fleš mnogo je brži i sa vremenom se ne degradira. </a:t>
            </a:r>
            <a:r>
              <a:rPr lang="sr-Latn-CS" sz="1800" dirty="0">
                <a:latin typeface="Times New Roman" panose="02020603050405020304" pitchFamily="18" charset="0"/>
                <a:cs typeface="Times New Roman" panose="02020603050405020304" pitchFamily="18" charset="0"/>
              </a:rPr>
              <a:t>Navodno ne postoji ograničenje broja čitanja i pisanja, pa bi nove memorije (teoretski) mogle trajati neograničeno. Računari pri gašenju ne bi morali spremati podatke na uređaje sekundarne memorije, već bi se naprosto isključilo napajanje, a pri ponovnom uključivanju bi se istog časa sve vratilo u stanje pri isključenju. Nestali bi dugotrajni procesi koje nazivamo boot i shutdown. Sve je to, po zagovornicima MRAM-a, bi moglo omogućiti da MRAM postane "univerzalna memorija". No visok trošak ulaganja u izgradnju proizvodnih pogona tera proizvođače na oprez, tako da zasad još snabdevaju tržište tradicionalnim memorijama koje još nalaze kupce. </a:t>
            </a:r>
            <a:endParaRPr lang="en-US" sz="1800" dirty="0">
              <a:latin typeface="Times New Roman" panose="02020603050405020304" pitchFamily="18" charset="0"/>
              <a:cs typeface="Times New Roman" panose="02020603050405020304" pitchFamily="18" charset="0"/>
            </a:endParaRPr>
          </a:p>
          <a:p>
            <a:pPr indent="463550"/>
            <a:endParaRPr lang="sr-Latn-CS" sz="1800" dirty="0" smtClean="0">
              <a:latin typeface="Times New Roman" panose="02020603050405020304" pitchFamily="18" charset="0"/>
              <a:cs typeface="Times New Roman" panose="02020603050405020304" pitchFamily="18" charset="0"/>
            </a:endParaRPr>
          </a:p>
          <a:p>
            <a:endParaRPr lang="sr-Latn-C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sr-Latn-CS" altLang="en-US" sz="1800" dirty="0" smtClean="0">
              <a:latin typeface="Times New Roman" panose="02020603050405020304" pitchFamily="18" charset="0"/>
              <a:cs typeface="Times New Roman" panose="02020603050405020304" pitchFamily="18" charset="0"/>
            </a:endParaRPr>
          </a:p>
        </p:txBody>
      </p:sp>
      <p:sp>
        <p:nvSpPr>
          <p:cNvPr id="10262" name="Text Placeholder 22"/>
          <p:cNvSpPr>
            <a:spLocks noGrp="1"/>
          </p:cNvSpPr>
          <p:nvPr>
            <p:ph type="body" sz="quarter" idx="116"/>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3" name="Text Placeholder 23"/>
          <p:cNvSpPr>
            <a:spLocks noGrp="1"/>
          </p:cNvSpPr>
          <p:nvPr>
            <p:ph type="body" sz="quarter" idx="117"/>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4" name="Text Placeholder 24"/>
          <p:cNvSpPr>
            <a:spLocks noGrp="1"/>
          </p:cNvSpPr>
          <p:nvPr>
            <p:ph type="body" sz="quarter" idx="118"/>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5" name="Text Placeholder 25"/>
          <p:cNvSpPr>
            <a:spLocks noGrp="1"/>
          </p:cNvSpPr>
          <p:nvPr>
            <p:ph type="body" sz="quarter" idx="119"/>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6" name="Text Placeholder 26"/>
          <p:cNvSpPr>
            <a:spLocks noGrp="1"/>
          </p:cNvSpPr>
          <p:nvPr>
            <p:ph type="body" sz="quarter" idx="120"/>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7" name="Text Placeholder 27"/>
          <p:cNvSpPr>
            <a:spLocks noGrp="1"/>
          </p:cNvSpPr>
          <p:nvPr>
            <p:ph type="body" sz="quarter" idx="121"/>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8" name="Text Placeholder 28"/>
          <p:cNvSpPr>
            <a:spLocks noGrp="1"/>
          </p:cNvSpPr>
          <p:nvPr>
            <p:ph type="body" sz="quarter" idx="122"/>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69" name="Text Placeholder 29"/>
          <p:cNvSpPr>
            <a:spLocks noGrp="1"/>
          </p:cNvSpPr>
          <p:nvPr>
            <p:ph type="body" sz="quarter" idx="123"/>
          </p:nvPr>
        </p:nvSpPr>
        <p:spPr bwMode="auto">
          <a:xfrm>
            <a:off x="-8529434" y="30781282"/>
            <a:ext cx="8249784" cy="2083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sr-Latn-CS" altLang="en-US" smtClean="0"/>
          </a:p>
        </p:txBody>
      </p:sp>
      <p:sp>
        <p:nvSpPr>
          <p:cNvPr id="10272" name="Picture Placeholder 32"/>
          <p:cNvSpPr>
            <a:spLocks noGrp="1"/>
          </p:cNvSpPr>
          <p:nvPr>
            <p:ph type="pic" sz="quarter" idx="115"/>
          </p:nvPr>
        </p:nvSpPr>
        <p:spPr bwMode="auto">
          <a:xfrm>
            <a:off x="-6394239" y="35649586"/>
            <a:ext cx="3695963" cy="4865098"/>
          </a:xfrm>
          <a:ln>
            <a:miter lim="800000"/>
            <a:headEnd/>
            <a:tailEnd/>
          </a:ln>
        </p:spPr>
      </p:sp>
      <p:sp>
        <p:nvSpPr>
          <p:cNvPr id="10273" name="Picture Placeholder 33"/>
          <p:cNvSpPr>
            <a:spLocks noGrp="1"/>
          </p:cNvSpPr>
          <p:nvPr>
            <p:ph type="pic" sz="quarter" idx="126"/>
          </p:nvPr>
        </p:nvSpPr>
        <p:spPr bwMode="auto">
          <a:xfrm>
            <a:off x="-6394239" y="35649586"/>
            <a:ext cx="3695963" cy="4865098"/>
          </a:xfrm>
          <a:ln>
            <a:miter lim="800000"/>
            <a:headEnd/>
            <a:tailEnd/>
          </a:ln>
        </p:spPr>
      </p:sp>
      <p:sp>
        <p:nvSpPr>
          <p:cNvPr id="10274" name="Picture Placeholder 34"/>
          <p:cNvSpPr>
            <a:spLocks noGrp="1"/>
          </p:cNvSpPr>
          <p:nvPr>
            <p:ph type="pic" sz="quarter" idx="127"/>
          </p:nvPr>
        </p:nvSpPr>
        <p:spPr bwMode="auto">
          <a:xfrm>
            <a:off x="-6394239" y="35649586"/>
            <a:ext cx="3695963" cy="4865098"/>
          </a:xfrm>
          <a:ln>
            <a:miter lim="800000"/>
            <a:headEnd/>
            <a:tailEnd/>
          </a:ln>
        </p:spPr>
      </p:sp>
      <p:sp>
        <p:nvSpPr>
          <p:cNvPr id="10275" name="Picture Placeholder 35"/>
          <p:cNvSpPr>
            <a:spLocks noGrp="1"/>
          </p:cNvSpPr>
          <p:nvPr>
            <p:ph type="pic" sz="quarter" idx="128"/>
          </p:nvPr>
        </p:nvSpPr>
        <p:spPr bwMode="auto">
          <a:xfrm>
            <a:off x="-6394239" y="35649586"/>
            <a:ext cx="3695963" cy="4865098"/>
          </a:xfrm>
          <a:ln>
            <a:miter lim="800000"/>
            <a:headEnd/>
            <a:tailEnd/>
          </a:ln>
        </p:spPr>
      </p:sp>
      <p:sp>
        <p:nvSpPr>
          <p:cNvPr id="10276" name="Picture Placeholder 36"/>
          <p:cNvSpPr>
            <a:spLocks noGrp="1"/>
          </p:cNvSpPr>
          <p:nvPr>
            <p:ph type="pic" sz="quarter" idx="129"/>
          </p:nvPr>
        </p:nvSpPr>
        <p:spPr bwMode="auto">
          <a:xfrm>
            <a:off x="-6394239" y="35649586"/>
            <a:ext cx="3695963" cy="4865098"/>
          </a:xfrm>
          <a:ln>
            <a:miter lim="800000"/>
            <a:headEnd/>
            <a:tailEnd/>
          </a:ln>
        </p:spPr>
      </p:sp>
      <p:sp>
        <p:nvSpPr>
          <p:cNvPr id="10277" name="Picture Placeholder 37"/>
          <p:cNvSpPr>
            <a:spLocks noGrp="1"/>
          </p:cNvSpPr>
          <p:nvPr>
            <p:ph type="pic" sz="quarter" idx="130"/>
          </p:nvPr>
        </p:nvSpPr>
        <p:spPr bwMode="auto">
          <a:xfrm>
            <a:off x="-6394239" y="35649586"/>
            <a:ext cx="3695963" cy="4865098"/>
          </a:xfrm>
          <a:ln>
            <a:miter lim="800000"/>
            <a:headEnd/>
            <a:tailEnd/>
          </a:ln>
        </p:spPr>
      </p:sp>
      <p:sp>
        <p:nvSpPr>
          <p:cNvPr id="10278" name="Picture Placeholder 38"/>
          <p:cNvSpPr>
            <a:spLocks noGrp="1"/>
          </p:cNvSpPr>
          <p:nvPr>
            <p:ph type="pic" sz="quarter" idx="131"/>
          </p:nvPr>
        </p:nvSpPr>
        <p:spPr bwMode="auto">
          <a:xfrm>
            <a:off x="-6394239" y="35649586"/>
            <a:ext cx="3695963" cy="4865098"/>
          </a:xfrm>
          <a:ln>
            <a:miter lim="800000"/>
            <a:headEnd/>
            <a:tailEnd/>
          </a:ln>
        </p:spPr>
      </p:sp>
      <p:sp>
        <p:nvSpPr>
          <p:cNvPr id="10279" name="Picture Placeholder 39"/>
          <p:cNvSpPr>
            <a:spLocks noGrp="1"/>
          </p:cNvSpPr>
          <p:nvPr>
            <p:ph type="pic" sz="quarter" idx="132"/>
          </p:nvPr>
        </p:nvSpPr>
        <p:spPr bwMode="auto">
          <a:xfrm>
            <a:off x="-6394239" y="35649586"/>
            <a:ext cx="3695963" cy="4865098"/>
          </a:xfrm>
          <a:ln>
            <a:miter lim="800000"/>
            <a:headEnd/>
            <a:tailEnd/>
          </a:ln>
        </p:spPr>
      </p:sp>
      <p:sp>
        <p:nvSpPr>
          <p:cNvPr id="10280" name="Picture Placeholder 40"/>
          <p:cNvSpPr>
            <a:spLocks noGrp="1"/>
          </p:cNvSpPr>
          <p:nvPr>
            <p:ph type="pic" sz="quarter" idx="133"/>
          </p:nvPr>
        </p:nvSpPr>
        <p:spPr bwMode="auto">
          <a:xfrm>
            <a:off x="-6394239" y="35649586"/>
            <a:ext cx="3695963" cy="4865098"/>
          </a:xfrm>
          <a:ln>
            <a:miter lim="800000"/>
            <a:headEnd/>
            <a:tailEnd/>
          </a:ln>
        </p:spPr>
      </p:sp>
      <p:sp>
        <p:nvSpPr>
          <p:cNvPr id="10281" name="Picture Placeholder 41"/>
          <p:cNvSpPr>
            <a:spLocks noGrp="1"/>
          </p:cNvSpPr>
          <p:nvPr>
            <p:ph type="pic" sz="quarter" idx="134"/>
          </p:nvPr>
        </p:nvSpPr>
        <p:spPr bwMode="auto">
          <a:xfrm>
            <a:off x="-6394239" y="35649586"/>
            <a:ext cx="3695963" cy="4865098"/>
          </a:xfrm>
          <a:ln>
            <a:miter lim="800000"/>
            <a:headEnd/>
            <a:tailEnd/>
          </a:ln>
        </p:spPr>
      </p:sp>
      <p:sp>
        <p:nvSpPr>
          <p:cNvPr id="10282" name="Picture Placeholder 42"/>
          <p:cNvSpPr>
            <a:spLocks noGrp="1"/>
          </p:cNvSpPr>
          <p:nvPr>
            <p:ph type="pic" sz="quarter" idx="135"/>
          </p:nvPr>
        </p:nvSpPr>
        <p:spPr bwMode="auto">
          <a:xfrm>
            <a:off x="-6394239" y="35649586"/>
            <a:ext cx="3695963" cy="4865098"/>
          </a:xfrm>
          <a:ln>
            <a:miter lim="800000"/>
            <a:headEnd/>
            <a:tailEnd/>
          </a:ln>
        </p:spPr>
      </p:sp>
      <p:sp>
        <p:nvSpPr>
          <p:cNvPr id="45" name="Text Placeholder 44"/>
          <p:cNvSpPr>
            <a:spLocks noGrp="1"/>
          </p:cNvSpPr>
          <p:nvPr>
            <p:ph type="body" sz="quarter" idx="137"/>
          </p:nvPr>
        </p:nvSpPr>
        <p:spPr>
          <a:xfrm>
            <a:off x="-8521879" y="25666977"/>
            <a:ext cx="8242225" cy="1858207"/>
          </a:xfrm>
        </p:spPr>
        <p:txBody>
          <a:bodyPr/>
          <a:lstStyle/>
          <a:p>
            <a:pPr marL="4080550" indent="-4080550" defTabSz="10881463" fontAlgn="auto">
              <a:spcAft>
                <a:spcPts val="0"/>
              </a:spcAft>
              <a:defRPr/>
            </a:pPr>
            <a:endParaRPr lang="en-US"/>
          </a:p>
        </p:txBody>
      </p:sp>
      <p:sp>
        <p:nvSpPr>
          <p:cNvPr id="46" name="Text Placeholder 45"/>
          <p:cNvSpPr>
            <a:spLocks noGrp="1"/>
          </p:cNvSpPr>
          <p:nvPr>
            <p:ph type="body" sz="quarter" idx="138"/>
          </p:nvPr>
        </p:nvSpPr>
        <p:spPr>
          <a:xfrm>
            <a:off x="-8521879" y="25666977"/>
            <a:ext cx="8242225" cy="1858207"/>
          </a:xfrm>
        </p:spPr>
        <p:txBody>
          <a:bodyPr/>
          <a:lstStyle/>
          <a:p>
            <a:pPr marL="4080550" indent="-4080550" defTabSz="10881463" fontAlgn="auto">
              <a:spcAft>
                <a:spcPts val="0"/>
              </a:spcAft>
              <a:defRPr/>
            </a:pPr>
            <a:endParaRPr lang="en-US"/>
          </a:p>
        </p:txBody>
      </p:sp>
      <p:sp>
        <p:nvSpPr>
          <p:cNvPr id="47" name="Text Placeholder 46"/>
          <p:cNvSpPr>
            <a:spLocks noGrp="1"/>
          </p:cNvSpPr>
          <p:nvPr>
            <p:ph type="body" sz="quarter" idx="139"/>
          </p:nvPr>
        </p:nvSpPr>
        <p:spPr>
          <a:xfrm>
            <a:off x="-8521879" y="25666977"/>
            <a:ext cx="8242225" cy="1858207"/>
          </a:xfrm>
        </p:spPr>
        <p:txBody>
          <a:bodyPr/>
          <a:lstStyle/>
          <a:p>
            <a:pPr marL="4080550" indent="-4080550" defTabSz="10881463" fontAlgn="auto">
              <a:spcAft>
                <a:spcPts val="0"/>
              </a:spcAft>
              <a:defRPr/>
            </a:pPr>
            <a:endParaRPr lang="en-US"/>
          </a:p>
        </p:txBody>
      </p:sp>
      <p:sp>
        <p:nvSpPr>
          <p:cNvPr id="48" name="Text Placeholder 47"/>
          <p:cNvSpPr>
            <a:spLocks noGrp="1"/>
          </p:cNvSpPr>
          <p:nvPr>
            <p:ph type="body" sz="quarter" idx="140"/>
          </p:nvPr>
        </p:nvSpPr>
        <p:spPr>
          <a:xfrm>
            <a:off x="-8521879" y="25666977"/>
            <a:ext cx="8242225" cy="1858207"/>
          </a:xfrm>
        </p:spPr>
        <p:txBody>
          <a:bodyPr/>
          <a:lstStyle/>
          <a:p>
            <a:pPr marL="4080550" indent="-4080550" defTabSz="10881463" fontAlgn="auto">
              <a:spcAft>
                <a:spcPts val="0"/>
              </a:spcAft>
              <a:defRPr/>
            </a:pPr>
            <a:endParaRPr lang="en-US"/>
          </a:p>
        </p:txBody>
      </p:sp>
      <p:sp>
        <p:nvSpPr>
          <p:cNvPr id="49" name="Text Placeholder 48"/>
          <p:cNvSpPr>
            <a:spLocks noGrp="1"/>
          </p:cNvSpPr>
          <p:nvPr>
            <p:ph type="body" sz="quarter" idx="141"/>
          </p:nvPr>
        </p:nvSpPr>
        <p:spPr>
          <a:xfrm>
            <a:off x="-8521879" y="25666977"/>
            <a:ext cx="8242225" cy="1858207"/>
          </a:xfrm>
        </p:spPr>
        <p:txBody>
          <a:bodyPr/>
          <a:lstStyle/>
          <a:p>
            <a:pPr marL="4080550" indent="-4080550" defTabSz="10881463" fontAlgn="auto">
              <a:spcAft>
                <a:spcPts val="0"/>
              </a:spcAft>
              <a:defRPr/>
            </a:pPr>
            <a:endParaRPr lang="en-US"/>
          </a:p>
        </p:txBody>
      </p:sp>
      <p:sp>
        <p:nvSpPr>
          <p:cNvPr id="50" name="Text Placeholder 49"/>
          <p:cNvSpPr>
            <a:spLocks noGrp="1"/>
          </p:cNvSpPr>
          <p:nvPr>
            <p:ph type="body" sz="quarter" idx="142"/>
          </p:nvPr>
        </p:nvSpPr>
        <p:spPr>
          <a:xfrm>
            <a:off x="-8521879" y="25666977"/>
            <a:ext cx="8242225" cy="1858207"/>
          </a:xfrm>
        </p:spPr>
        <p:txBody>
          <a:bodyPr/>
          <a:lstStyle/>
          <a:p>
            <a:pPr marL="4080550" indent="-4080550" defTabSz="10881463" fontAlgn="auto">
              <a:spcAft>
                <a:spcPts val="0"/>
              </a:spcAft>
              <a:defRPr/>
            </a:pPr>
            <a:endParaRPr lang="en-US"/>
          </a:p>
        </p:txBody>
      </p:sp>
      <p:sp>
        <p:nvSpPr>
          <p:cNvPr id="51" name="Text Placeholder 50"/>
          <p:cNvSpPr>
            <a:spLocks noGrp="1"/>
          </p:cNvSpPr>
          <p:nvPr>
            <p:ph type="body" sz="quarter" idx="143"/>
          </p:nvPr>
        </p:nvSpPr>
        <p:spPr>
          <a:xfrm>
            <a:off x="-8521879" y="25666977"/>
            <a:ext cx="8242225" cy="1858207"/>
          </a:xfrm>
        </p:spPr>
        <p:txBody>
          <a:bodyPr/>
          <a:lstStyle/>
          <a:p>
            <a:pPr marL="4080550" indent="-4080550" defTabSz="10881463" fontAlgn="auto">
              <a:spcAft>
                <a:spcPts val="0"/>
              </a:spcAft>
              <a:defRPr/>
            </a:pPr>
            <a:endParaRPr lang="en-US"/>
          </a:p>
        </p:txBody>
      </p:sp>
      <p:sp>
        <p:nvSpPr>
          <p:cNvPr id="52" name="Text Placeholder 51"/>
          <p:cNvSpPr>
            <a:spLocks noGrp="1"/>
          </p:cNvSpPr>
          <p:nvPr>
            <p:ph type="body" sz="quarter" idx="144"/>
          </p:nvPr>
        </p:nvSpPr>
        <p:spPr>
          <a:xfrm>
            <a:off x="-8521879" y="25666977"/>
            <a:ext cx="8242225" cy="1858207"/>
          </a:xfrm>
        </p:spPr>
        <p:txBody>
          <a:bodyPr/>
          <a:lstStyle/>
          <a:p>
            <a:pPr marL="4080550" indent="-4080550" defTabSz="10881463" fontAlgn="auto">
              <a:spcAft>
                <a:spcPts val="0"/>
              </a:spcAft>
              <a:defRPr/>
            </a:pPr>
            <a:endParaRPr lang="en-US"/>
          </a:p>
        </p:txBody>
      </p:sp>
      <p:sp>
        <p:nvSpPr>
          <p:cNvPr id="53" name="Text Placeholder 52"/>
          <p:cNvSpPr>
            <a:spLocks noGrp="1"/>
          </p:cNvSpPr>
          <p:nvPr>
            <p:ph type="body" sz="quarter" idx="145"/>
          </p:nvPr>
        </p:nvSpPr>
        <p:spPr>
          <a:xfrm>
            <a:off x="-8521879" y="25666977"/>
            <a:ext cx="8242225" cy="1858207"/>
          </a:xfrm>
        </p:spPr>
        <p:txBody>
          <a:bodyPr/>
          <a:lstStyle/>
          <a:p>
            <a:pPr marL="4080550" indent="-4080550" defTabSz="10881463" fontAlgn="auto">
              <a:spcAft>
                <a:spcPts val="0"/>
              </a:spcAft>
              <a:defRPr/>
            </a:pPr>
            <a:endParaRPr lang="en-US"/>
          </a:p>
        </p:txBody>
      </p:sp>
      <p:sp>
        <p:nvSpPr>
          <p:cNvPr id="54" name="Text Placeholder 53"/>
          <p:cNvSpPr>
            <a:spLocks noGrp="1"/>
          </p:cNvSpPr>
          <p:nvPr>
            <p:ph type="body" sz="quarter" idx="146"/>
          </p:nvPr>
        </p:nvSpPr>
        <p:spPr>
          <a:xfrm>
            <a:off x="764137" y="36114703"/>
            <a:ext cx="8242225" cy="1011822"/>
          </a:xfrm>
        </p:spPr>
        <p:txBody>
          <a:bodyPr/>
          <a:lstStyle/>
          <a:p>
            <a:pPr marL="4080550" indent="-4080550" defTabSz="10881463" fontAlgn="auto">
              <a:spcAft>
                <a:spcPts val="0"/>
              </a:spcAft>
              <a:defRPr/>
            </a:pPr>
            <a:r>
              <a:rPr lang="sr-Latn-CS" sz="3600" dirty="0">
                <a:latin typeface="Times New Roman" panose="02020603050405020304" pitchFamily="18" charset="0"/>
                <a:cs typeface="Times New Roman" panose="02020603050405020304" pitchFamily="18" charset="0"/>
              </a:rPr>
              <a:t>Način rada</a:t>
            </a:r>
            <a:endParaRPr lang="en-US" sz="3600" dirty="0">
              <a:latin typeface="Times New Roman" panose="02020603050405020304" pitchFamily="18" charset="0"/>
              <a:cs typeface="Times New Roman" panose="02020603050405020304" pitchFamily="18" charset="0"/>
            </a:endParaRPr>
          </a:p>
        </p:txBody>
      </p:sp>
      <p:pic>
        <p:nvPicPr>
          <p:cNvPr id="10299" name="Picture 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95530"/>
            <a:ext cx="6265141" cy="601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0" name="Picture 6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57488" y="152714"/>
            <a:ext cx="5542250" cy="61582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 name="Picture 60" descr="&amp;Rcy;&amp;iecy;&amp;zcy;&amp;ucy;&amp;lcy;&amp;tcy;&amp;acy;&amp;tcy; &amp;scy;&amp;lcy;&amp;icy;&amp;kcy;&amp;acy; &amp;zcy;&amp;acy; MRAM application picture"/>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1985" y="28220678"/>
            <a:ext cx="8111002" cy="3210661"/>
          </a:xfrm>
          <a:prstGeom prst="rect">
            <a:avLst/>
          </a:prstGeom>
          <a:noFill/>
          <a:ln>
            <a:noFill/>
          </a:ln>
        </p:spPr>
      </p:pic>
      <p:sp>
        <p:nvSpPr>
          <p:cNvPr id="2" name="Text Placeholder 1"/>
          <p:cNvSpPr>
            <a:spLocks noGrp="1"/>
          </p:cNvSpPr>
          <p:nvPr>
            <p:ph type="body" sz="quarter" idx="125"/>
          </p:nvPr>
        </p:nvSpPr>
        <p:spPr/>
        <p:txBody>
          <a:bodyPr/>
          <a:lstStyle/>
          <a:p>
            <a:endParaRPr lang="en-US"/>
          </a:p>
        </p:txBody>
      </p:sp>
      <p:sp>
        <p:nvSpPr>
          <p:cNvPr id="64" name="Text Placeholder 9"/>
          <p:cNvSpPr>
            <a:spLocks noGrp="1"/>
          </p:cNvSpPr>
          <p:nvPr>
            <p:ph type="body" sz="quarter" idx="21"/>
          </p:nvPr>
        </p:nvSpPr>
        <p:spPr bwMode="auto">
          <a:xfrm>
            <a:off x="730250" y="37126863"/>
            <a:ext cx="8242300" cy="480094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algn="just"/>
            <a:r>
              <a:rPr lang="sr-Latn-CS" sz="1800" dirty="0">
                <a:latin typeface="Times New Roman" panose="02020603050405020304" pitchFamily="18" charset="0"/>
                <a:cs typeface="Times New Roman" panose="02020603050405020304" pitchFamily="18" charset="0"/>
              </a:rPr>
              <a:t>Zagovornici tvrde kako MRAM ima slična svojstva kao SRAM, sličnu gustoću zapisa kao DRAM, uz mnogo manju potrošnju, a u odnosu na fleš mnogo je brži i sa vremenom se ne degradira. Navodno ne postoji ograničenje broja čitanja i pisanja, pa bi nove memorije (teoretski) mogle trajati neograničeno. Računari pri gašenju ne bi morali spremati podatke na uređaje sekundarne memorije, već bi se naprosto isključilo napajanje, a pri ponovnom uključivanju bi se istog časa sve vratilo u stanje pri isključenju. Nestali bi dugotrajni procesi koje nazivamo</a:t>
            </a:r>
            <a:r>
              <a:rPr lang="sr-Latn-CS" sz="1800" i="1" dirty="0">
                <a:latin typeface="Times New Roman" panose="02020603050405020304" pitchFamily="18" charset="0"/>
                <a:cs typeface="Times New Roman" panose="02020603050405020304" pitchFamily="18" charset="0"/>
              </a:rPr>
              <a:t> boot</a:t>
            </a:r>
            <a:r>
              <a:rPr lang="sr-Latn-CS" sz="1800" dirty="0">
                <a:latin typeface="Times New Roman" panose="02020603050405020304" pitchFamily="18" charset="0"/>
                <a:cs typeface="Times New Roman" panose="02020603050405020304" pitchFamily="18" charset="0"/>
              </a:rPr>
              <a:t> i </a:t>
            </a:r>
            <a:r>
              <a:rPr lang="sr-Latn-CS" sz="1800" i="1" dirty="0">
                <a:latin typeface="Times New Roman" panose="02020603050405020304" pitchFamily="18" charset="0"/>
                <a:cs typeface="Times New Roman" panose="02020603050405020304" pitchFamily="18" charset="0"/>
              </a:rPr>
              <a:t>shutdown</a:t>
            </a:r>
            <a:r>
              <a:rPr lang="sr-Latn-CS" sz="1800" dirty="0">
                <a:latin typeface="Times New Roman" panose="02020603050405020304" pitchFamily="18" charset="0"/>
                <a:cs typeface="Times New Roman" panose="02020603050405020304" pitchFamily="18" charset="0"/>
              </a:rPr>
              <a:t>. Sve je to, po zagovornicima MRAM-a, bi moglo omogućiti da MRAM postane "univerzalna memorija". No visok trošak ulaganja u izgradnju proizvodnih pogona tera proizvođače na oprez, tako da zasad još snabdevaju tržište tradicionalnim memorijama koje još nalaze kupce. </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pic>
        <p:nvPicPr>
          <p:cNvPr id="10301" name="Picture 6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04449" y="25127332"/>
            <a:ext cx="8242223" cy="3706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6" name="Picture 65"/>
          <p:cNvPicPr/>
          <p:nvPr/>
        </p:nvPicPr>
        <p:blipFill>
          <a:blip r:embed="rId7" cstate="print"/>
          <a:stretch>
            <a:fillRect/>
          </a:stretch>
        </p:blipFill>
        <p:spPr>
          <a:xfrm>
            <a:off x="9994900" y="10170293"/>
            <a:ext cx="7264400" cy="3607446"/>
          </a:xfrm>
          <a:prstGeom prst="rect">
            <a:avLst/>
          </a:prstGeom>
        </p:spPr>
      </p:pic>
      <p:pic>
        <p:nvPicPr>
          <p:cNvPr id="10302" name="Picture 6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05987" y="17289376"/>
            <a:ext cx="8242226" cy="2030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8" name="Picture 67"/>
          <p:cNvPicPr/>
          <p:nvPr/>
        </p:nvPicPr>
        <p:blipFill>
          <a:blip r:embed="rId9" cstate="print"/>
          <a:stretch>
            <a:fillRect/>
          </a:stretch>
        </p:blipFill>
        <p:spPr>
          <a:xfrm>
            <a:off x="18782691" y="6934403"/>
            <a:ext cx="7126446" cy="3504565"/>
          </a:xfrm>
          <a:prstGeom prst="rect">
            <a:avLst/>
          </a:prstGeom>
        </p:spPr>
      </p:pic>
      <p:pic>
        <p:nvPicPr>
          <p:cNvPr id="69" name="Picture 68"/>
          <p:cNvPicPr/>
          <p:nvPr/>
        </p:nvPicPr>
        <p:blipFill>
          <a:blip r:embed="rId10" cstate="print"/>
          <a:stretch>
            <a:fillRect/>
          </a:stretch>
        </p:blipFill>
        <p:spPr>
          <a:xfrm>
            <a:off x="20154741" y="17511536"/>
            <a:ext cx="4915059" cy="3617066"/>
          </a:xfrm>
          <a:prstGeom prst="rect">
            <a:avLst/>
          </a:prstGeom>
        </p:spPr>
      </p:pic>
      <p:sp>
        <p:nvSpPr>
          <p:cNvPr id="70" name="Text Placeholder 15"/>
          <p:cNvSpPr>
            <a:spLocks noGrp="1"/>
          </p:cNvSpPr>
          <p:nvPr>
            <p:ph type="body" sz="quarter" idx="22"/>
          </p:nvPr>
        </p:nvSpPr>
        <p:spPr>
          <a:xfrm>
            <a:off x="18249900" y="22669030"/>
            <a:ext cx="8242300" cy="950266"/>
          </a:xfrm>
        </p:spPr>
        <p:txBody>
          <a:bodyPr/>
          <a:lstStyle/>
          <a:p>
            <a:r>
              <a:rPr lang="sr-Latn-RS" sz="3200" dirty="0" smtClean="0"/>
              <a:t>Memorijska ćelija</a:t>
            </a:r>
            <a:endParaRPr lang="en-US" sz="3200" dirty="0"/>
          </a:p>
        </p:txBody>
      </p:sp>
      <p:pic>
        <p:nvPicPr>
          <p:cNvPr id="71" name="Picture 70"/>
          <p:cNvPicPr/>
          <p:nvPr/>
        </p:nvPicPr>
        <p:blipFill>
          <a:blip r:embed="rId11" cstate="print">
            <a:extLst>
              <a:ext uri="{BEBA8EAE-BF5A-486C-A8C5-ECC9F3942E4B}">
                <a14:imgProps xmlns:a14="http://schemas.microsoft.com/office/drawing/2010/main">
                  <a14:imgLayer r:embed="rId12">
                    <a14:imgEffect>
                      <a14:brightnessContrast bright="-9000" contrast="30000"/>
                    </a14:imgEffect>
                  </a14:imgLayer>
                </a14:imgProps>
              </a:ext>
            </a:extLst>
          </a:blip>
          <a:stretch>
            <a:fillRect/>
          </a:stretch>
        </p:blipFill>
        <p:spPr>
          <a:xfrm>
            <a:off x="19559960" y="26301072"/>
            <a:ext cx="5461000" cy="3188328"/>
          </a:xfrm>
          <a:prstGeom prst="rect">
            <a:avLst/>
          </a:prstGeom>
        </p:spPr>
      </p:pic>
      <p:pic>
        <p:nvPicPr>
          <p:cNvPr id="10303" name="Picture 6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8459714" y="35801413"/>
            <a:ext cx="7772400" cy="4229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5" name="Picture 74"/>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9630067" y="13518094"/>
            <a:ext cx="3130435" cy="2782358"/>
          </a:xfrm>
          <a:prstGeom prst="rect">
            <a:avLst/>
          </a:prstGeom>
          <a:noFill/>
          <a:ln>
            <a:noFill/>
          </a:ln>
        </p:spPr>
      </p:pic>
      <p:pic>
        <p:nvPicPr>
          <p:cNvPr id="76" name="Picture 75"/>
          <p:cNvPicPr/>
          <p:nvPr/>
        </p:nvPicPr>
        <p:blipFill>
          <a:blip r:embed="rId15" cstate="print"/>
          <a:stretch>
            <a:fillRect/>
          </a:stretch>
        </p:blipFill>
        <p:spPr>
          <a:xfrm>
            <a:off x="28643908" y="16299760"/>
            <a:ext cx="5326096" cy="2558721"/>
          </a:xfrm>
          <a:prstGeom prst="rect">
            <a:avLst/>
          </a:prstGeom>
        </p:spPr>
      </p:pic>
      <p:pic>
        <p:nvPicPr>
          <p:cNvPr id="10304" name="Picture 6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9164994" y="23033057"/>
            <a:ext cx="4047899" cy="2902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8" name="Picture 77" descr="multistate memory"/>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8643908" y="26612105"/>
            <a:ext cx="4844339" cy="3275641"/>
          </a:xfrm>
          <a:prstGeom prst="rect">
            <a:avLst/>
          </a:prstGeom>
          <a:noFill/>
          <a:ln>
            <a:noFill/>
          </a:ln>
        </p:spPr>
      </p:pic>
      <p:sp>
        <p:nvSpPr>
          <p:cNvPr id="79" name="Text Placeholder 18"/>
          <p:cNvSpPr>
            <a:spLocks noGrp="1"/>
          </p:cNvSpPr>
          <p:nvPr>
            <p:ph type="body" sz="quarter" idx="30"/>
          </p:nvPr>
        </p:nvSpPr>
        <p:spPr bwMode="auto">
          <a:xfrm>
            <a:off x="26997914" y="38658018"/>
            <a:ext cx="8246003" cy="408074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r>
              <a:rPr lang="en-US" sz="1800" dirty="0" smtClean="0">
                <a:latin typeface="Times New Roman" panose="02020603050405020304" pitchFamily="18"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1] ‘</a:t>
            </a:r>
            <a:r>
              <a:rPr lang="en-US" sz="1800" dirty="0" smtClean="0">
                <a:latin typeface="Times New Roman" panose="02020603050405020304" pitchFamily="18" charset="0"/>
                <a:cs typeface="Times New Roman" panose="02020603050405020304" pitchFamily="18" charset="0"/>
              </a:rPr>
              <a:t>’</a:t>
            </a:r>
            <a:r>
              <a:rPr lang="en-US" sz="1800" i="1" dirty="0" err="1" smtClean="0">
                <a:latin typeface="Times New Roman" panose="02020603050405020304" pitchFamily="18" charset="0"/>
                <a:cs typeface="Times New Roman" panose="02020603050405020304" pitchFamily="18" charset="0"/>
              </a:rPr>
              <a:t>Desgning</a:t>
            </a:r>
            <a:r>
              <a:rPr lang="en-US" sz="1800" i="1" dirty="0" smtClean="0">
                <a:latin typeface="Times New Roman" panose="02020603050405020304" pitchFamily="18" charset="0"/>
                <a:cs typeface="Times New Roman" panose="02020603050405020304" pitchFamily="18" charset="0"/>
              </a:rPr>
              <a:t> </a:t>
            </a:r>
            <a:r>
              <a:rPr lang="en-US" sz="1800" i="1" dirty="0">
                <a:latin typeface="Times New Roman" panose="02020603050405020304" pitchFamily="18" charset="0"/>
                <a:cs typeface="Times New Roman" panose="02020603050405020304" pitchFamily="18" charset="0"/>
              </a:rPr>
              <a:t>Computer Systems with MEMS-based Storage</a:t>
            </a:r>
            <a:r>
              <a:rPr lang="en-US" sz="1800" dirty="0">
                <a:latin typeface="Times New Roman" panose="02020603050405020304" pitchFamily="18" charset="0"/>
                <a:cs typeface="Times New Roman" panose="02020603050405020304" pitchFamily="18" charset="0"/>
              </a:rPr>
              <a:t>’’, Steven W. Schlosser, John Linwood Griffin, David F. Nagle, Gregory R. Ganger, Appears in Proceedings of the 9th International Conference on Architectural Support for Programming Languages and Operating Systems, 2000</a:t>
            </a:r>
          </a:p>
          <a:p>
            <a:r>
              <a:rPr lang="en-US" sz="1800" dirty="0">
                <a:latin typeface="Times New Roman" panose="02020603050405020304" pitchFamily="18" charset="0"/>
                <a:cs typeface="Times New Roman" panose="02020603050405020304" pitchFamily="18" charset="0"/>
              </a:rPr>
              <a:t>[2] ‘’</a:t>
            </a:r>
            <a:r>
              <a:rPr lang="en-US" sz="1800" i="1" dirty="0" err="1">
                <a:latin typeface="Times New Roman" panose="02020603050405020304" pitchFamily="18" charset="0"/>
                <a:cs typeface="Times New Roman" panose="02020603050405020304" pitchFamily="18" charset="0"/>
              </a:rPr>
              <a:t>FeRAM</a:t>
            </a:r>
            <a:r>
              <a:rPr lang="en-US" sz="1800" i="1" dirty="0">
                <a:latin typeface="Times New Roman" panose="02020603050405020304" pitchFamily="18" charset="0"/>
                <a:cs typeface="Times New Roman" panose="02020603050405020304" pitchFamily="18" charset="0"/>
              </a:rPr>
              <a:t> and </a:t>
            </a:r>
            <a:r>
              <a:rPr lang="en-US" sz="1800" i="1" dirty="0" err="1" smtClean="0">
                <a:latin typeface="Times New Roman" panose="02020603050405020304" pitchFamily="18" charset="0"/>
                <a:cs typeface="Times New Roman" panose="02020603050405020304" pitchFamily="18" charset="0"/>
              </a:rPr>
              <a:t>MRAM</a:t>
            </a:r>
            <a:r>
              <a:rPr lang="sr-Latn-RS" sz="1800" i="1" dirty="0" smtClean="0">
                <a:latin typeface="Times New Roman" panose="02020603050405020304" pitchFamily="18" charset="0"/>
                <a:cs typeface="Times New Roman" panose="02020603050405020304" pitchFamily="18" charset="0"/>
              </a:rPr>
              <a:t> </a:t>
            </a:r>
            <a:r>
              <a:rPr lang="en-US" sz="1800" i="1" dirty="0" smtClean="0">
                <a:latin typeface="Times New Roman" panose="02020603050405020304" pitchFamily="18" charset="0"/>
                <a:cs typeface="Times New Roman" panose="02020603050405020304" pitchFamily="18" charset="0"/>
              </a:rPr>
              <a:t>Technologies</a:t>
            </a:r>
            <a:r>
              <a:rPr lang="en-US" sz="1800" dirty="0">
                <a:latin typeface="Times New Roman" panose="02020603050405020304" pitchFamily="18" charset="0"/>
                <a:cs typeface="Times New Roman" panose="02020603050405020304" pitchFamily="18" charset="0"/>
              </a:rPr>
              <a:t>’’, Yoshihiro </a:t>
            </a:r>
            <a:r>
              <a:rPr lang="en-US" sz="1800" dirty="0" err="1">
                <a:latin typeface="Times New Roman" panose="02020603050405020304" pitchFamily="18" charset="0"/>
                <a:cs typeface="Times New Roman" panose="02020603050405020304" pitchFamily="18" charset="0"/>
              </a:rPr>
              <a:t>Arimoto</a:t>
            </a:r>
            <a:r>
              <a:rPr lang="en-US" sz="1800" dirty="0">
                <a:latin typeface="Times New Roman" panose="02020603050405020304" pitchFamily="18" charset="0"/>
                <a:cs typeface="Times New Roman" panose="02020603050405020304" pitchFamily="18" charset="0"/>
              </a:rPr>
              <a:t>, Fujitsu Laboratories Ltd. P.O. Box 211-8588, 4-1-1 </a:t>
            </a:r>
            <a:r>
              <a:rPr lang="en-US" sz="1800" dirty="0" err="1">
                <a:latin typeface="Times New Roman" panose="02020603050405020304" pitchFamily="18" charset="0"/>
                <a:cs typeface="Times New Roman" panose="02020603050405020304" pitchFamily="18" charset="0"/>
              </a:rPr>
              <a:t>Kamikodanaka</a:t>
            </a:r>
            <a:r>
              <a:rPr lang="en-US" sz="1800" dirty="0">
                <a:latin typeface="Times New Roman" panose="02020603050405020304" pitchFamily="18" charset="0"/>
                <a:cs typeface="Times New Roman" panose="02020603050405020304" pitchFamily="18" charset="0"/>
              </a:rPr>
              <a:t>, Nakahara, Kawasaki, Japan</a:t>
            </a:r>
            <a:r>
              <a:rPr lang="en-US" sz="1800" dirty="0" smtClean="0">
                <a:latin typeface="Times New Roman" panose="02020603050405020304" pitchFamily="18" charset="0"/>
                <a:cs typeface="Times New Roman" panose="02020603050405020304" pitchFamily="18" charset="0"/>
              </a:rPr>
              <a:t>.</a:t>
            </a:r>
            <a:endParaRPr lang="sr-Latn-RS" sz="1800" dirty="0" smtClean="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a:t>
            </a:r>
            <a:r>
              <a:rPr lang="sr-Latn-RS" sz="1800" dirty="0">
                <a:latin typeface="Times New Roman" panose="02020603050405020304" pitchFamily="18" charset="0"/>
                <a:cs typeface="Times New Roman" panose="02020603050405020304" pitchFamily="18" charset="0"/>
              </a:rPr>
              <a:t>3</a:t>
            </a:r>
            <a:r>
              <a:rPr lang="en-US"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‘’Researchers Move Closer To New Class of Memory’’, </a:t>
            </a:r>
            <a:r>
              <a:rPr lang="en-US" sz="1800" dirty="0" err="1">
                <a:latin typeface="Times New Roman" panose="02020603050405020304" pitchFamily="18" charset="0"/>
                <a:cs typeface="Times New Roman" panose="02020603050405020304" pitchFamily="18" charset="0"/>
              </a:rPr>
              <a:t>PHYSorg.com</a:t>
            </a:r>
            <a:r>
              <a:rPr lang="en-US" sz="1800" dirty="0">
                <a:latin typeface="Times New Roman" panose="02020603050405020304" pitchFamily="18" charset="0"/>
                <a:cs typeface="Times New Roman" panose="02020603050405020304" pitchFamily="18" charset="0"/>
              </a:rPr>
              <a:t>. 11 Apr 2008. </a:t>
            </a:r>
            <a:r>
              <a:rPr lang="en-US" sz="1800" dirty="0">
                <a:latin typeface="Times New Roman" panose="02020603050405020304" pitchFamily="18" charset="0"/>
                <a:cs typeface="Times New Roman" panose="02020603050405020304" pitchFamily="18" charset="0"/>
                <a:hlinkClick r:id="rId18"/>
              </a:rPr>
              <a:t>http://</a:t>
            </a:r>
            <a:r>
              <a:rPr lang="en-US" sz="1800" dirty="0" err="1">
                <a:latin typeface="Times New Roman" panose="02020603050405020304" pitchFamily="18" charset="0"/>
                <a:cs typeface="Times New Roman" panose="02020603050405020304" pitchFamily="18" charset="0"/>
                <a:hlinkClick r:id="rId18"/>
              </a:rPr>
              <a:t>phys.org</a:t>
            </a:r>
            <a:r>
              <a:rPr lang="en-US" sz="1800" dirty="0">
                <a:latin typeface="Times New Roman" panose="02020603050405020304" pitchFamily="18" charset="0"/>
                <a:cs typeface="Times New Roman" panose="02020603050405020304" pitchFamily="18" charset="0"/>
                <a:hlinkClick r:id="rId18"/>
              </a:rPr>
              <a:t>/</a:t>
            </a:r>
            <a:r>
              <a:rPr lang="en-US" sz="1800" dirty="0" err="1">
                <a:latin typeface="Times New Roman" panose="02020603050405020304" pitchFamily="18" charset="0"/>
                <a:cs typeface="Times New Roman" panose="02020603050405020304" pitchFamily="18" charset="0"/>
                <a:hlinkClick r:id="rId18"/>
              </a:rPr>
              <a:t>news127140539.html</a:t>
            </a:r>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sz="quarter" idx="30"/>
          </p:nvPr>
        </p:nvSpPr>
        <p:spPr/>
        <p:txBody>
          <a:bodyP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56-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ight Highligh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363</TotalTime>
  <Words>2792</Words>
  <Application>Microsoft Office PowerPoint</Application>
  <PresentationFormat>Custom</PresentationFormat>
  <Paragraphs>290</Paragraphs>
  <Slides>1</Slides>
  <Notes>1</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vt:i4>
      </vt:variant>
    </vt:vector>
  </HeadingPairs>
  <TitlesOfParts>
    <vt:vector size="8" baseType="lpstr">
      <vt:lpstr>Calibri</vt:lpstr>
      <vt:lpstr>Arial</vt:lpstr>
      <vt:lpstr>Trebuchet MS</vt:lpstr>
      <vt:lpstr>PosterPresentations.com-36x56-Template-V2b</vt:lpstr>
      <vt:lpstr>1_Classic 3 Columns</vt:lpstr>
      <vt:lpstr>Classic - Wide Center</vt:lpstr>
      <vt:lpstr>Right Highlight</vt:lpstr>
      <vt:lpstr>MAGNETNOOTPORNA MEMORIJA SA SLUČAJNIM PRISTUPOM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cp:lastModifiedBy>BORA</cp:lastModifiedBy>
  <cp:revision>40</cp:revision>
  <cp:lastPrinted>2017-10-21T14:17:00Z</cp:lastPrinted>
  <dcterms:created xsi:type="dcterms:W3CDTF">2011-03-04T17:49:46Z</dcterms:created>
  <dcterms:modified xsi:type="dcterms:W3CDTF">2017-10-21T14:25:55Z</dcterms:modified>
</cp:coreProperties>
</file>