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2" r:id="rId6"/>
    <p:sldId id="264" r:id="rId7"/>
    <p:sldId id="265" r:id="rId8"/>
    <p:sldId id="270" r:id="rId9"/>
    <p:sldId id="268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4" autoAdjust="0"/>
    <p:restoredTop sz="94660"/>
  </p:normalViewPr>
  <p:slideViewPr>
    <p:cSldViewPr>
      <p:cViewPr varScale="1">
        <p:scale>
          <a:sx n="74" d="100"/>
          <a:sy n="74" d="100"/>
        </p:scale>
        <p:origin x="10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КОНЦЕПТ ЛОКАЛНЕ СТРАТЕГИЈЕ БЕЗБЕДНОСТИ САОБРАЋАЈА НА ПРИМЕРУ СТРАТЕГИЈЕ БЕЗБЕДНОСТИ САОБРАЋАЈА ГРАДА ВАЉЕВА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OF LOCAL ROAD SAFETY STRATEGY – CASE STUDY: CITY OF VALJEVO ROAD SAFETY STRATEGY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Борис Антић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</a:t>
            </a:r>
            <a:endParaRPr lang="sr-Latn-BA" sz="2000" i="1" dirty="0"/>
          </a:p>
          <a:p>
            <a:r>
              <a:rPr lang="sr-Cyrl-RS" sz="2000" dirty="0" smtClean="0"/>
              <a:t>Зоран Јевђенић</a:t>
            </a:r>
            <a:r>
              <a:rPr lang="sr-Cyrl-BA" sz="2000" dirty="0" smtClean="0"/>
              <a:t>, </a:t>
            </a:r>
            <a:r>
              <a:rPr lang="sr-Cyrl-RS" sz="2000" i="1" dirty="0" smtClean="0"/>
              <a:t>УСП Ваљево</a:t>
            </a:r>
            <a:endParaRPr lang="sr-Latn-BA" sz="2000" i="1" dirty="0"/>
          </a:p>
          <a:p>
            <a:r>
              <a:rPr lang="sr-Cyrl-RS" sz="2000" dirty="0" smtClean="0"/>
              <a:t>Нина Васиљевић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81000" y="1532483"/>
            <a:ext cx="85344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УВОД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МЕТОДОЛОГИЈА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ПРОЦЕС ПРИПРЕМЕ И УСВАЈАЊА ЛОКАЛНЕ СТРАТЕГИЈЕ БЕЗБЕДНОСТИ САОБРАЋАЈА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АНАЛИЗА ПОСТОЈЕЋЕГ СТАЊА У ГРАДУ ВАЉЕВО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КОНЦЕПТ ЛОКАЛНЕ СТРАТЕГИЈЕ БЕЗБЕДНОСТИ САОБРАЋАЈА ЗА ГРАД ВАЉЕВО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ЗАКЉУЧАК</a:t>
            </a: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551801"/>
            <a:ext cx="81179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Саобраћај – низ негативних ефеката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ПУ Ваљево (2011 – 2015.) </a:t>
            </a:r>
            <a:r>
              <a:rPr lang="sr-Cyrl-RS" sz="2800" i="1" dirty="0" smtClean="0"/>
              <a:t>(100 смртно страдалих и скоро 2.700 повређених лица у СН)</a:t>
            </a:r>
            <a:r>
              <a:rPr lang="sr-Cyrl-RS" sz="2800" dirty="0" smtClean="0"/>
              <a:t> – </a:t>
            </a:r>
            <a:r>
              <a:rPr lang="sr-Cyrl-RS" sz="2800" b="1" dirty="0" smtClean="0"/>
              <a:t>средина ранг листе свих ПУ</a:t>
            </a:r>
            <a:endParaRPr lang="sr-Latn-BA" sz="28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Проблем безбедности саобраћаја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Циљ рада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5858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Најважнији корак – доношење стратешких докумената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00B050"/>
                </a:solidFill>
              </a:rPr>
              <a:t>Национална стратегија и Акциони план БС на путевима</a:t>
            </a:r>
            <a:endParaRPr lang="sr-Latn-BA" sz="2800" dirty="0" smtClean="0">
              <a:solidFill>
                <a:srgbClr val="00B05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Стратегија</a:t>
            </a:r>
            <a:r>
              <a:rPr lang="sr-Cyrl-RS" sz="2800" dirty="0" smtClean="0">
                <a:solidFill>
                  <a:srgbClr val="FF0000"/>
                </a:solidFill>
              </a:rPr>
              <a:t> (мисија, визија, амбиција, циљеви)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Стратегија БС на путевима Р. Србије (2015-2020.); резултати спроведених истраживања у Ваљеву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Индикатори БС, анкетно истраживање ставова, анализа СН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832211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3386" y="76200"/>
            <a:ext cx="9372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 ПРИПРЕМЕ И УСВАЈАЊА ЛОКАЛНЕ СТРАТЕГИЈЕ БЕЗБЕДНОСТИ САОБРАЋАЈА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30369" y="1481673"/>
            <a:ext cx="85344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Јавна набавка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Истраживање постојећег стања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Четири семинара (различити проблеми БС)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Низ различитих обука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B050"/>
                </a:solidFill>
              </a:rPr>
              <a:t>Студија са свим истраживањима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B050"/>
                </a:solidFill>
              </a:rPr>
              <a:t>Стратегија (предлог)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B050"/>
                </a:solidFill>
              </a:rPr>
              <a:t>Акциони план БС за град Ваљево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71152" y="152400"/>
            <a:ext cx="6767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ПОСТОЈЕЋЕГ СТАЊА У ГРАДУ ВАЉЕВО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75823" y="1276082"/>
            <a:ext cx="868680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chemeClr val="tx2"/>
                </a:solidFill>
              </a:rPr>
              <a:t>Заштитни систем, ставова, понашања у саобраћају, саобраћајних незгода и укупних друштвено – економских последица</a:t>
            </a:r>
            <a:endParaRPr lang="sr-Latn-BA" sz="24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Подаци о СН у Ваљеву</a:t>
            </a:r>
            <a:endParaRPr lang="sr-Latn-BA" sz="24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2010 – 2015. (</a:t>
            </a:r>
            <a:r>
              <a:rPr lang="sr-Cyrl-RS" sz="2400" i="1" dirty="0" smtClean="0"/>
              <a:t>39 ПОГ, 329 ТТП, 1.153 ЛТП</a:t>
            </a:r>
            <a:r>
              <a:rPr lang="sr-Cyrl-RS" sz="2400" dirty="0" smtClean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Најчешћи видови СН</a:t>
            </a:r>
            <a:r>
              <a:rPr lang="sr-Cyrl-RS" sz="2400" dirty="0" smtClean="0"/>
              <a:t>: (</a:t>
            </a:r>
            <a:r>
              <a:rPr lang="en-US" sz="2400" i="1" dirty="0"/>
              <a:t>обарање или гажење пешака, судари из супротних смерова, судари при вожњи у истом смеру, слетање возила са пута и бочни судари</a:t>
            </a:r>
            <a:r>
              <a:rPr lang="sr-Cyrl-RS" sz="2400" dirty="0" smtClean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,,Дупле траке“ ул. Николаја Велимировића </a:t>
            </a:r>
            <a:r>
              <a:rPr lang="sr-Cyrl-RS" sz="2400" dirty="0" smtClean="0"/>
              <a:t>– </a:t>
            </a:r>
            <a:r>
              <a:rPr lang="sr-Cyrl-RS" sz="2400" b="1" dirty="0" smtClean="0"/>
              <a:t>најнебезбедбија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b="1" dirty="0" smtClean="0">
                <a:solidFill>
                  <a:srgbClr val="00B050"/>
                </a:solidFill>
              </a:rPr>
              <a:t>Ограничење брзине (возачи ПА и мотоциклисти)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Разрадити методологију мерења индикатора у Ваљеву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0" y="152400"/>
            <a:ext cx="81534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КОНЦЕПТ ЛОКАЛНЕ СТРАТЕГИЈЕ БЕЗБЕДНОСТИ САОБРАЋАЈА ЗА ГРАД ВАЉЕВО</a:t>
            </a:r>
            <a:endParaRPr lang="sr-Latn-BA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19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" y="1219200"/>
            <a:ext cx="86868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Постојање одговарајућих институција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Одговорни субјекти у Ваљеву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2010 - 2015 (3.040 СН / 1.521 настрадалих лица)</a:t>
            </a:r>
            <a:endParaRPr lang="sr-Cyrl-R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АМБИЦИЈА</a:t>
            </a:r>
            <a:r>
              <a:rPr lang="sr-Cyrl-RS" sz="2800" dirty="0" smtClean="0"/>
              <a:t> (</a:t>
            </a:r>
            <a:r>
              <a:rPr lang="sr-Cyrl-RS" sz="2400" dirty="0">
                <a:solidFill>
                  <a:prstClr val="black"/>
                </a:solidFill>
              </a:rPr>
              <a:t>„</a:t>
            </a:r>
            <a:r>
              <a:rPr lang="sr-Cyrl-RS" sz="2400" i="1" dirty="0">
                <a:solidFill>
                  <a:prstClr val="black"/>
                </a:solidFill>
              </a:rPr>
              <a:t>Саобраћајни систем који успешно повезује све функције града, уз што мање негативних ефеката </a:t>
            </a:r>
            <a:r>
              <a:rPr lang="sr-Cyrl-RS" sz="2400" dirty="0" smtClean="0">
                <a:solidFill>
                  <a:prstClr val="black"/>
                </a:solidFill>
              </a:rPr>
              <a:t>“</a:t>
            </a:r>
            <a:r>
              <a:rPr lang="sr-Cyrl-RS" sz="2800" dirty="0" smtClean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МИСИЈА</a:t>
            </a:r>
            <a:r>
              <a:rPr lang="sr-Cyrl-RS" sz="2800" dirty="0" smtClean="0"/>
              <a:t> </a:t>
            </a:r>
            <a:r>
              <a:rPr lang="sr-Cyrl-RS" sz="2400" dirty="0" smtClean="0"/>
              <a:t>(</a:t>
            </a:r>
            <a:r>
              <a:rPr lang="sr-Cyrl-RS" sz="2400" dirty="0"/>
              <a:t>„</a:t>
            </a:r>
            <a:r>
              <a:rPr lang="sr-Cyrl-RS" sz="2400" i="1" dirty="0"/>
              <a:t>Ваљево-сигуран и еколошки чист град са ефикасним и безбедним саобраћајним системом </a:t>
            </a:r>
            <a:r>
              <a:rPr lang="sr-Cyrl-RS" sz="2400" dirty="0" smtClean="0"/>
              <a:t>“)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ВИЗИЈА</a:t>
            </a:r>
            <a:r>
              <a:rPr lang="sr-Cyrl-RS" sz="2800" dirty="0" smtClean="0"/>
              <a:t> </a:t>
            </a:r>
            <a:r>
              <a:rPr lang="sr-Cyrl-RS" sz="2400" dirty="0" smtClean="0"/>
              <a:t>(</a:t>
            </a:r>
            <a:r>
              <a:rPr lang="sr-Cyrl-RS" sz="2400" dirty="0"/>
              <a:t>„</a:t>
            </a:r>
            <a:r>
              <a:rPr lang="sr-Cyrl-RS" sz="2400" i="1" dirty="0"/>
              <a:t>Ваљево без погинулих и инвалидних лица као последица саобраћаја </a:t>
            </a:r>
            <a:r>
              <a:rPr lang="sr-Cyrl-RS" sz="2400" dirty="0" smtClean="0"/>
              <a:t>“)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Најважнији циљеви</a:t>
            </a: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0" y="152400"/>
            <a:ext cx="81534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КОНЦЕПТ ЛОКАЛНЕ СТРАТЕГИЈЕ БЕЗБЕДНОСТИ САОБРАЋАЈА ЗА ГРАД ВАЉЕВО</a:t>
            </a:r>
            <a:endParaRPr lang="sr-Latn-BA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19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" y="1439615"/>
            <a:ext cx="8686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87" y="1366384"/>
            <a:ext cx="3810000" cy="198974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50194" y="3307667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1600" i="1" dirty="0" smtClean="0"/>
              <a:t>Просечан годишњи број погинулих лица</a:t>
            </a:r>
            <a:endParaRPr lang="sr-Latn-RS" sz="1600" i="1" dirty="0"/>
          </a:p>
        </p:txBody>
      </p:sp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020" y="1343634"/>
            <a:ext cx="3841124" cy="203524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27808" y="3390062"/>
            <a:ext cx="419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sr-Cyrl-RS" sz="1600" i="1" dirty="0"/>
              <a:t>Процена броја тешко телесних повређених лица и достизање циља у погледу смањења броја погинулих и очекиване уштеде (просек)</a:t>
            </a:r>
            <a:endParaRPr lang="sr-Latn-RS" sz="1600" i="1" dirty="0"/>
          </a:p>
        </p:txBody>
      </p:sp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08" y="3892442"/>
            <a:ext cx="3810000" cy="190961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3400" y="5797681"/>
            <a:ext cx="6019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r-Cyrl-RS" sz="1600" i="1" dirty="0"/>
              <a:t>Процена броја лако телесно повређених лица и достизање циља у погледу смањења погинулих и очекиване уштеде (просек</a:t>
            </a:r>
            <a:r>
              <a:rPr lang="sr-Cyrl-RS" i="1" dirty="0"/>
              <a:t>)</a:t>
            </a:r>
            <a:endParaRPr lang="sr-Latn-RS" i="1" dirty="0"/>
          </a:p>
        </p:txBody>
      </p:sp>
    </p:spTree>
    <p:extLst>
      <p:ext uri="{BB962C8B-B14F-4D97-AF65-F5344CB8AC3E}">
        <p14:creationId xmlns:p14="http://schemas.microsoft.com/office/powerpoint/2010/main" val="1193749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ЗАКЉУЧАК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38200" y="1676400"/>
            <a:ext cx="7696200" cy="372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Савет за БС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Носиоци појединих активности – </a:t>
            </a:r>
            <a:r>
              <a:rPr lang="sr-Cyrl-RS" sz="2800" i="1" dirty="0" smtClean="0"/>
              <a:t>извештаји о спроведеним активностима</a:t>
            </a:r>
            <a:endParaRPr lang="sr-Latn-BA" sz="2800" i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00B050"/>
                </a:solidFill>
              </a:rPr>
              <a:t>Доступност јавности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Реализација наведених циљева – подизање нивоа БС у Ваљеву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Добар пример за остале локалне заједнице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233423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511</Words>
  <Application>Microsoft Office PowerPoint</Application>
  <PresentationFormat>On-screen Show (4:3)</PresentationFormat>
  <Paragraphs>68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Нина Васиљевић</cp:lastModifiedBy>
  <cp:revision>52</cp:revision>
  <dcterms:created xsi:type="dcterms:W3CDTF">2014-10-16T19:11:55Z</dcterms:created>
  <dcterms:modified xsi:type="dcterms:W3CDTF">2017-10-23T11:39:37Z</dcterms:modified>
</cp:coreProperties>
</file>