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7" r:id="rId4"/>
    <p:sldId id="263" r:id="rId5"/>
    <p:sldId id="268" r:id="rId6"/>
    <p:sldId id="262" r:id="rId7"/>
    <p:sldId id="269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16F"/>
    <a:srgbClr val="FFE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>
      <p:cViewPr varScale="1">
        <p:scale>
          <a:sx n="74" d="100"/>
          <a:sy n="74" d="100"/>
        </p:scale>
        <p:origin x="10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D005B7E-7AF4-4887-804D-636D7C60720C}" type="doc">
      <dgm:prSet loTypeId="urn:microsoft.com/office/officeart/2005/8/layout/hierarchy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sr-Latn-RS"/>
        </a:p>
      </dgm:t>
    </dgm:pt>
    <dgm:pt modelId="{8AA826A4-5B36-4644-945E-E036538DB86E}">
      <dgm:prSet phldrT="[Text]" custT="1"/>
      <dgm:spPr/>
      <dgm:t>
        <a:bodyPr/>
        <a:lstStyle/>
        <a:p>
          <a:r>
            <a:rPr lang="sr-Cyrl-RS" sz="2000" b="1"/>
            <a:t>РЕЗУЛТАТИ</a:t>
          </a:r>
          <a:endParaRPr lang="sr-Latn-RS" sz="2000" b="1"/>
        </a:p>
      </dgm:t>
    </dgm:pt>
    <dgm:pt modelId="{DB3AFE74-1733-45E5-ABA3-6EA2197938E9}" type="parTrans" cxnId="{C4B34B67-0DE8-46A6-A69E-EE2524277A92}">
      <dgm:prSet/>
      <dgm:spPr/>
      <dgm:t>
        <a:bodyPr/>
        <a:lstStyle/>
        <a:p>
          <a:endParaRPr lang="sr-Latn-RS" sz="2000" b="1"/>
        </a:p>
      </dgm:t>
    </dgm:pt>
    <dgm:pt modelId="{AF27A30C-355F-4ABF-A2D3-6AE27684783E}" type="sibTrans" cxnId="{C4B34B67-0DE8-46A6-A69E-EE2524277A92}">
      <dgm:prSet/>
      <dgm:spPr/>
      <dgm:t>
        <a:bodyPr/>
        <a:lstStyle/>
        <a:p>
          <a:endParaRPr lang="sr-Latn-RS" sz="2000" b="1"/>
        </a:p>
      </dgm:t>
    </dgm:pt>
    <dgm:pt modelId="{94739335-B15F-41C4-B746-DCA9CEBA7349}">
      <dgm:prSet phldrT="[Text]" custT="1"/>
      <dgm:spPr/>
      <dgm:t>
        <a:bodyPr/>
        <a:lstStyle/>
        <a:p>
          <a:r>
            <a:rPr lang="sr-Cyrl-RS" sz="2000" b="1"/>
            <a:t>Утицај умора на вожњу</a:t>
          </a:r>
          <a:endParaRPr lang="sr-Latn-RS" sz="2000" b="1"/>
        </a:p>
      </dgm:t>
    </dgm:pt>
    <dgm:pt modelId="{8276F96A-9E35-4B81-BA6E-C9289680E6F4}" type="parTrans" cxnId="{E8D3E735-7F5D-4A51-AD66-4DEE8EAC701B}">
      <dgm:prSet/>
      <dgm:spPr/>
      <dgm:t>
        <a:bodyPr/>
        <a:lstStyle/>
        <a:p>
          <a:endParaRPr lang="sr-Latn-RS" sz="2000" b="1"/>
        </a:p>
      </dgm:t>
    </dgm:pt>
    <dgm:pt modelId="{68DAA687-658F-4A1C-9BDE-B517297805F6}" type="sibTrans" cxnId="{E8D3E735-7F5D-4A51-AD66-4DEE8EAC701B}">
      <dgm:prSet/>
      <dgm:spPr/>
      <dgm:t>
        <a:bodyPr/>
        <a:lstStyle/>
        <a:p>
          <a:endParaRPr lang="sr-Latn-RS" sz="2000" b="1"/>
        </a:p>
      </dgm:t>
    </dgm:pt>
    <dgm:pt modelId="{B1D6CD3D-3AAE-40FB-867B-EADF61812206}">
      <dgm:prSet phldrT="[Text]" custT="1"/>
      <dgm:spPr/>
      <dgm:t>
        <a:bodyPr/>
        <a:lstStyle/>
        <a:p>
          <a:r>
            <a:rPr lang="sr-Cyrl-RS" sz="2000" b="1" dirty="0"/>
            <a:t>Утицај умора на </a:t>
          </a:r>
          <a:r>
            <a:rPr lang="sr-Cyrl-RS" sz="2000" b="1" dirty="0" smtClean="0"/>
            <a:t>БС</a:t>
          </a:r>
          <a:endParaRPr lang="sr-Latn-RS" sz="2000" b="1" dirty="0"/>
        </a:p>
      </dgm:t>
    </dgm:pt>
    <dgm:pt modelId="{FD5442CC-FE58-4B5F-9AEF-FFFFAEF210A1}" type="parTrans" cxnId="{E64621E4-922B-4364-B2BC-0346EC70B41B}">
      <dgm:prSet/>
      <dgm:spPr/>
      <dgm:t>
        <a:bodyPr/>
        <a:lstStyle/>
        <a:p>
          <a:endParaRPr lang="sr-Latn-RS" sz="2000" b="1"/>
        </a:p>
      </dgm:t>
    </dgm:pt>
    <dgm:pt modelId="{0BA733C3-74D4-4C87-8FF7-748459802AE4}" type="sibTrans" cxnId="{E64621E4-922B-4364-B2BC-0346EC70B41B}">
      <dgm:prSet/>
      <dgm:spPr/>
      <dgm:t>
        <a:bodyPr/>
        <a:lstStyle/>
        <a:p>
          <a:endParaRPr lang="sr-Latn-RS" sz="2000" b="1"/>
        </a:p>
      </dgm:t>
    </dgm:pt>
    <dgm:pt modelId="{77BD51D8-E393-4728-9FFC-F245CD6CDBF3}">
      <dgm:prSet phldrT="[Text]" custT="1"/>
      <dgm:spPr/>
      <dgm:t>
        <a:bodyPr/>
        <a:lstStyle/>
        <a:p>
          <a:r>
            <a:rPr lang="sr-Cyrl-RS" sz="2000" b="1" dirty="0"/>
            <a:t>Утицај умора на вожњу код </a:t>
          </a:r>
          <a:r>
            <a:rPr lang="sr-Cyrl-RS" sz="2000" b="1" dirty="0" smtClean="0"/>
            <a:t>проф. </a:t>
          </a:r>
          <a:r>
            <a:rPr lang="sr-Cyrl-RS" sz="2000" b="1" dirty="0"/>
            <a:t>возача</a:t>
          </a:r>
          <a:endParaRPr lang="sr-Latn-RS" sz="2000" b="1" dirty="0"/>
        </a:p>
      </dgm:t>
    </dgm:pt>
    <dgm:pt modelId="{27B210DF-EB43-4B4F-A225-BD48756C68B1}" type="parTrans" cxnId="{614F08A2-4D33-415D-A159-0DD84D18877C}">
      <dgm:prSet/>
      <dgm:spPr/>
      <dgm:t>
        <a:bodyPr/>
        <a:lstStyle/>
        <a:p>
          <a:endParaRPr lang="sr-Latn-RS" sz="2000"/>
        </a:p>
      </dgm:t>
    </dgm:pt>
    <dgm:pt modelId="{181D1D7A-B36F-4765-9111-C970B3B5B66E}" type="sibTrans" cxnId="{614F08A2-4D33-415D-A159-0DD84D18877C}">
      <dgm:prSet/>
      <dgm:spPr/>
      <dgm:t>
        <a:bodyPr/>
        <a:lstStyle/>
        <a:p>
          <a:endParaRPr lang="sr-Latn-RS" sz="2000"/>
        </a:p>
      </dgm:t>
    </dgm:pt>
    <dgm:pt modelId="{EBC40B08-DA31-47AD-9EBA-8436B5CCAAFB}">
      <dgm:prSet phldrT="[Text]" custT="1"/>
      <dgm:spPr/>
      <dgm:t>
        <a:bodyPr/>
        <a:lstStyle/>
        <a:p>
          <a:r>
            <a:rPr lang="sr-Cyrl-RS" sz="2000" b="1" dirty="0" smtClean="0"/>
            <a:t>СН које </a:t>
          </a:r>
          <a:r>
            <a:rPr lang="sr-Cyrl-RS" sz="2000" b="1" dirty="0"/>
            <a:t>настају услед умора возача</a:t>
          </a:r>
          <a:endParaRPr lang="sr-Latn-RS" sz="2000" b="1" dirty="0"/>
        </a:p>
      </dgm:t>
    </dgm:pt>
    <dgm:pt modelId="{013889F6-9AD1-4541-A62D-F27B6959859A}" type="parTrans" cxnId="{A591CFCC-7ECB-4152-AE8C-264B6ADA724E}">
      <dgm:prSet/>
      <dgm:spPr/>
      <dgm:t>
        <a:bodyPr/>
        <a:lstStyle/>
        <a:p>
          <a:endParaRPr lang="sr-Latn-RS" sz="2000"/>
        </a:p>
      </dgm:t>
    </dgm:pt>
    <dgm:pt modelId="{EF78EB23-EF5A-4085-84B1-5E7C8DD2E120}" type="sibTrans" cxnId="{A591CFCC-7ECB-4152-AE8C-264B6ADA724E}">
      <dgm:prSet/>
      <dgm:spPr/>
      <dgm:t>
        <a:bodyPr/>
        <a:lstStyle/>
        <a:p>
          <a:endParaRPr lang="sr-Latn-RS" sz="2000"/>
        </a:p>
      </dgm:t>
    </dgm:pt>
    <dgm:pt modelId="{B44F0164-8FEB-4298-992B-867CA7699DE4}">
      <dgm:prSet phldrT="[Text]" custT="1"/>
      <dgm:spPr/>
      <dgm:t>
        <a:bodyPr/>
        <a:lstStyle/>
        <a:p>
          <a:r>
            <a:rPr lang="sr-Cyrl-RS" sz="2000" b="1"/>
            <a:t>Ризичне групе</a:t>
          </a:r>
          <a:endParaRPr lang="sr-Latn-RS" sz="2000" b="1"/>
        </a:p>
      </dgm:t>
    </dgm:pt>
    <dgm:pt modelId="{9C6FF76C-3744-444C-80D5-ADDC993D0D7A}" type="parTrans" cxnId="{BF94D7B6-897D-451C-95B6-8F2877B2E0A3}">
      <dgm:prSet/>
      <dgm:spPr/>
      <dgm:t>
        <a:bodyPr/>
        <a:lstStyle/>
        <a:p>
          <a:endParaRPr lang="sr-Latn-RS" sz="2000"/>
        </a:p>
      </dgm:t>
    </dgm:pt>
    <dgm:pt modelId="{F535F4F2-8135-4630-9B05-70012F6790DF}" type="sibTrans" cxnId="{BF94D7B6-897D-451C-95B6-8F2877B2E0A3}">
      <dgm:prSet/>
      <dgm:spPr/>
      <dgm:t>
        <a:bodyPr/>
        <a:lstStyle/>
        <a:p>
          <a:endParaRPr lang="sr-Latn-RS" sz="2000"/>
        </a:p>
      </dgm:t>
    </dgm:pt>
    <dgm:pt modelId="{DA930F88-8FF7-4433-8492-B9F813ABC4B5}">
      <dgm:prSet phldrT="[Text]" custT="1"/>
      <dgm:spPr/>
      <dgm:t>
        <a:bodyPr/>
        <a:lstStyle/>
        <a:p>
          <a:r>
            <a:rPr lang="sr-Cyrl-RS" sz="2000" b="1" dirty="0"/>
            <a:t>Утицај умора на настанак </a:t>
          </a:r>
          <a:r>
            <a:rPr lang="sr-Cyrl-RS" sz="2000" b="1" dirty="0" smtClean="0"/>
            <a:t>СН</a:t>
          </a:r>
          <a:endParaRPr lang="sr-Latn-RS" sz="2000" b="1" dirty="0"/>
        </a:p>
      </dgm:t>
    </dgm:pt>
    <dgm:pt modelId="{F3427DCB-23A7-4377-96C4-B31DE6E3F3C9}" type="parTrans" cxnId="{5262F3AB-DE67-46A9-96FD-7AE142634C17}">
      <dgm:prSet/>
      <dgm:spPr/>
      <dgm:t>
        <a:bodyPr/>
        <a:lstStyle/>
        <a:p>
          <a:endParaRPr lang="sr-Latn-RS" sz="2000"/>
        </a:p>
      </dgm:t>
    </dgm:pt>
    <dgm:pt modelId="{1C160200-9F59-4799-AFA1-378A1D8AD7E7}" type="sibTrans" cxnId="{5262F3AB-DE67-46A9-96FD-7AE142634C17}">
      <dgm:prSet/>
      <dgm:spPr/>
      <dgm:t>
        <a:bodyPr/>
        <a:lstStyle/>
        <a:p>
          <a:endParaRPr lang="sr-Latn-RS" sz="2000"/>
        </a:p>
      </dgm:t>
    </dgm:pt>
    <dgm:pt modelId="{46C7730A-7D81-4A99-9E1A-F6FC3F64CFDB}">
      <dgm:prSet phldrT="[Text]" custT="1"/>
      <dgm:spPr/>
      <dgm:t>
        <a:bodyPr/>
        <a:lstStyle/>
        <a:p>
          <a:r>
            <a:rPr lang="sr-Cyrl-RS" sz="2000" b="1" dirty="0"/>
            <a:t>Утицај умора на настанак </a:t>
          </a:r>
          <a:r>
            <a:rPr lang="sr-Cyrl-RS" sz="2000" b="1" dirty="0" smtClean="0"/>
            <a:t>СН са </a:t>
          </a:r>
          <a:r>
            <a:rPr lang="sr-Cyrl-RS" sz="2000" b="1" dirty="0"/>
            <a:t>учешћем проф. возача</a:t>
          </a:r>
          <a:endParaRPr lang="sr-Latn-RS" sz="2000" b="1" dirty="0"/>
        </a:p>
      </dgm:t>
    </dgm:pt>
    <dgm:pt modelId="{158AFDAC-7B80-4326-A1BB-3E2AF1C08445}" type="parTrans" cxnId="{0DA2682F-EAB9-4CCB-A08B-9CF359FA1C25}">
      <dgm:prSet/>
      <dgm:spPr/>
      <dgm:t>
        <a:bodyPr/>
        <a:lstStyle/>
        <a:p>
          <a:endParaRPr lang="sr-Latn-RS" sz="2000"/>
        </a:p>
      </dgm:t>
    </dgm:pt>
    <dgm:pt modelId="{9592E0E7-85E6-4B37-9F6F-AEDE91D64D6F}" type="sibTrans" cxnId="{0DA2682F-EAB9-4CCB-A08B-9CF359FA1C25}">
      <dgm:prSet/>
      <dgm:spPr/>
      <dgm:t>
        <a:bodyPr/>
        <a:lstStyle/>
        <a:p>
          <a:endParaRPr lang="sr-Latn-RS" sz="2000"/>
        </a:p>
      </dgm:t>
    </dgm:pt>
    <dgm:pt modelId="{5180F0FB-FBC1-4D93-99C4-E04FC6E5CE00}" type="pres">
      <dgm:prSet presAssocID="{BD005B7E-7AF4-4887-804D-636D7C60720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sr-Latn-RS"/>
        </a:p>
      </dgm:t>
    </dgm:pt>
    <dgm:pt modelId="{BEABD28A-ECC9-4BBE-8120-16A7FE263682}" type="pres">
      <dgm:prSet presAssocID="{8AA826A4-5B36-4644-945E-E036538DB86E}" presName="hierRoot1" presStyleCnt="0"/>
      <dgm:spPr/>
    </dgm:pt>
    <dgm:pt modelId="{34C1B86E-0CC6-47FA-86F9-B606EB4EA936}" type="pres">
      <dgm:prSet presAssocID="{8AA826A4-5B36-4644-945E-E036538DB86E}" presName="composite" presStyleCnt="0"/>
      <dgm:spPr/>
    </dgm:pt>
    <dgm:pt modelId="{66230995-213A-4E7A-BFA6-91E1527C49CE}" type="pres">
      <dgm:prSet presAssocID="{8AA826A4-5B36-4644-945E-E036538DB86E}" presName="background" presStyleLbl="node0" presStyleIdx="0" presStyleCnt="1"/>
      <dgm:spPr/>
    </dgm:pt>
    <dgm:pt modelId="{677AE6A2-68D7-4E54-8C1F-195F99E9D8C1}" type="pres">
      <dgm:prSet presAssocID="{8AA826A4-5B36-4644-945E-E036538DB86E}" presName="text" presStyleLbl="fgAcc0" presStyleIdx="0" presStyleCnt="1" custScaleX="248653" custScaleY="140972" custLinFactNeighborY="-83009">
        <dgm:presLayoutVars>
          <dgm:chPref val="3"/>
        </dgm:presLayoutVars>
      </dgm:prSet>
      <dgm:spPr/>
      <dgm:t>
        <a:bodyPr/>
        <a:lstStyle/>
        <a:p>
          <a:endParaRPr lang="sr-Latn-RS"/>
        </a:p>
      </dgm:t>
    </dgm:pt>
    <dgm:pt modelId="{00D376AE-6BCF-4353-A472-15DD33C974E0}" type="pres">
      <dgm:prSet presAssocID="{8AA826A4-5B36-4644-945E-E036538DB86E}" presName="hierChild2" presStyleCnt="0"/>
      <dgm:spPr/>
    </dgm:pt>
    <dgm:pt modelId="{D53E1A47-2AB0-4795-9D84-EB7375015BE7}" type="pres">
      <dgm:prSet presAssocID="{8276F96A-9E35-4B81-BA6E-C9289680E6F4}" presName="Name10" presStyleLbl="parChTrans1D2" presStyleIdx="0" presStyleCnt="2"/>
      <dgm:spPr/>
      <dgm:t>
        <a:bodyPr/>
        <a:lstStyle/>
        <a:p>
          <a:endParaRPr lang="sr-Latn-RS"/>
        </a:p>
      </dgm:t>
    </dgm:pt>
    <dgm:pt modelId="{ACB06A87-ACFC-488F-B301-458097CAC16D}" type="pres">
      <dgm:prSet presAssocID="{94739335-B15F-41C4-B746-DCA9CEBA7349}" presName="hierRoot2" presStyleCnt="0"/>
      <dgm:spPr/>
    </dgm:pt>
    <dgm:pt modelId="{02BAB23A-1FEC-41F6-8B7B-43FA94D1E267}" type="pres">
      <dgm:prSet presAssocID="{94739335-B15F-41C4-B746-DCA9CEBA7349}" presName="composite2" presStyleCnt="0"/>
      <dgm:spPr/>
    </dgm:pt>
    <dgm:pt modelId="{41CE8EB7-9B49-4B17-BBF8-77538F66B002}" type="pres">
      <dgm:prSet presAssocID="{94739335-B15F-41C4-B746-DCA9CEBA7349}" presName="background2" presStyleLbl="node2" presStyleIdx="0" presStyleCnt="2"/>
      <dgm:spPr/>
    </dgm:pt>
    <dgm:pt modelId="{5D9514DD-8517-44E3-9705-3362C498733D}" type="pres">
      <dgm:prSet presAssocID="{94739335-B15F-41C4-B746-DCA9CEBA7349}" presName="text2" presStyleLbl="fgAcc2" presStyleIdx="0" presStyleCnt="2" custScaleX="349240" custScaleY="155628">
        <dgm:presLayoutVars>
          <dgm:chPref val="3"/>
        </dgm:presLayoutVars>
      </dgm:prSet>
      <dgm:spPr/>
      <dgm:t>
        <a:bodyPr/>
        <a:lstStyle/>
        <a:p>
          <a:endParaRPr lang="sr-Latn-RS"/>
        </a:p>
      </dgm:t>
    </dgm:pt>
    <dgm:pt modelId="{9A2A10B4-2E0B-4DE7-BA1D-61301094A251}" type="pres">
      <dgm:prSet presAssocID="{94739335-B15F-41C4-B746-DCA9CEBA7349}" presName="hierChild3" presStyleCnt="0"/>
      <dgm:spPr/>
    </dgm:pt>
    <dgm:pt modelId="{CF84A269-B7E2-402A-BF86-824B6D443268}" type="pres">
      <dgm:prSet presAssocID="{27B210DF-EB43-4B4F-A225-BD48756C68B1}" presName="Name17" presStyleLbl="parChTrans1D3" presStyleIdx="0" presStyleCnt="4"/>
      <dgm:spPr/>
      <dgm:t>
        <a:bodyPr/>
        <a:lstStyle/>
        <a:p>
          <a:endParaRPr lang="sr-Latn-RS"/>
        </a:p>
      </dgm:t>
    </dgm:pt>
    <dgm:pt modelId="{B9319774-CB84-4DA5-91B3-EA9F59EE9500}" type="pres">
      <dgm:prSet presAssocID="{77BD51D8-E393-4728-9FFC-F245CD6CDBF3}" presName="hierRoot3" presStyleCnt="0"/>
      <dgm:spPr/>
    </dgm:pt>
    <dgm:pt modelId="{C5E227B6-6695-4B83-B14C-C8C53175732E}" type="pres">
      <dgm:prSet presAssocID="{77BD51D8-E393-4728-9FFC-F245CD6CDBF3}" presName="composite3" presStyleCnt="0"/>
      <dgm:spPr/>
    </dgm:pt>
    <dgm:pt modelId="{DA7F3FD4-7202-496E-BB55-A8BCA5EB614D}" type="pres">
      <dgm:prSet presAssocID="{77BD51D8-E393-4728-9FFC-F245CD6CDBF3}" presName="background3" presStyleLbl="node3" presStyleIdx="0" presStyleCnt="4"/>
      <dgm:spPr/>
    </dgm:pt>
    <dgm:pt modelId="{27671741-A82A-451D-B72B-21E0ECDBBBB2}" type="pres">
      <dgm:prSet presAssocID="{77BD51D8-E393-4728-9FFC-F245CD6CDBF3}" presName="text3" presStyleLbl="fgAcc3" presStyleIdx="0" presStyleCnt="4" custScaleX="265746" custScaleY="196720">
        <dgm:presLayoutVars>
          <dgm:chPref val="3"/>
        </dgm:presLayoutVars>
      </dgm:prSet>
      <dgm:spPr/>
      <dgm:t>
        <a:bodyPr/>
        <a:lstStyle/>
        <a:p>
          <a:endParaRPr lang="sr-Latn-RS"/>
        </a:p>
      </dgm:t>
    </dgm:pt>
    <dgm:pt modelId="{EABBC5F3-8793-4E0F-A8ED-2AD7F73C1F97}" type="pres">
      <dgm:prSet presAssocID="{77BD51D8-E393-4728-9FFC-F245CD6CDBF3}" presName="hierChild4" presStyleCnt="0"/>
      <dgm:spPr/>
    </dgm:pt>
    <dgm:pt modelId="{8B108D9F-009C-45D0-BF24-0AA48797AE71}" type="pres">
      <dgm:prSet presAssocID="{FD5442CC-FE58-4B5F-9AEF-FFFFAEF210A1}" presName="Name10" presStyleLbl="parChTrans1D2" presStyleIdx="1" presStyleCnt="2"/>
      <dgm:spPr/>
      <dgm:t>
        <a:bodyPr/>
        <a:lstStyle/>
        <a:p>
          <a:endParaRPr lang="sr-Latn-RS"/>
        </a:p>
      </dgm:t>
    </dgm:pt>
    <dgm:pt modelId="{6901245C-34C3-43BB-BBC8-8D43ACE14A41}" type="pres">
      <dgm:prSet presAssocID="{B1D6CD3D-3AAE-40FB-867B-EADF61812206}" presName="hierRoot2" presStyleCnt="0"/>
      <dgm:spPr/>
    </dgm:pt>
    <dgm:pt modelId="{9057E107-D451-4A78-A7E1-A7053299F839}" type="pres">
      <dgm:prSet presAssocID="{B1D6CD3D-3AAE-40FB-867B-EADF61812206}" presName="composite2" presStyleCnt="0"/>
      <dgm:spPr/>
    </dgm:pt>
    <dgm:pt modelId="{249D42F4-A6E1-4F8D-9352-70263DA30F95}" type="pres">
      <dgm:prSet presAssocID="{B1D6CD3D-3AAE-40FB-867B-EADF61812206}" presName="background2" presStyleLbl="node2" presStyleIdx="1" presStyleCnt="2"/>
      <dgm:spPr/>
      <dgm:t>
        <a:bodyPr/>
        <a:lstStyle/>
        <a:p>
          <a:endParaRPr lang="sr-Latn-RS"/>
        </a:p>
      </dgm:t>
    </dgm:pt>
    <dgm:pt modelId="{B5AF3457-632D-4A9F-B79B-D1F97AD42C67}" type="pres">
      <dgm:prSet presAssocID="{B1D6CD3D-3AAE-40FB-867B-EADF61812206}" presName="text2" presStyleLbl="fgAcc2" presStyleIdx="1" presStyleCnt="2" custScaleX="349240" custScaleY="155628">
        <dgm:presLayoutVars>
          <dgm:chPref val="3"/>
        </dgm:presLayoutVars>
      </dgm:prSet>
      <dgm:spPr/>
      <dgm:t>
        <a:bodyPr/>
        <a:lstStyle/>
        <a:p>
          <a:endParaRPr lang="sr-Latn-RS"/>
        </a:p>
      </dgm:t>
    </dgm:pt>
    <dgm:pt modelId="{201318BF-0ECB-43A0-BCA7-AFB01F2FE4ED}" type="pres">
      <dgm:prSet presAssocID="{B1D6CD3D-3AAE-40FB-867B-EADF61812206}" presName="hierChild3" presStyleCnt="0"/>
      <dgm:spPr/>
    </dgm:pt>
    <dgm:pt modelId="{BC87ABE1-CB0F-4926-B0EF-58C66AED5A64}" type="pres">
      <dgm:prSet presAssocID="{013889F6-9AD1-4541-A62D-F27B6959859A}" presName="Name17" presStyleLbl="parChTrans1D3" presStyleIdx="1" presStyleCnt="4"/>
      <dgm:spPr/>
      <dgm:t>
        <a:bodyPr/>
        <a:lstStyle/>
        <a:p>
          <a:endParaRPr lang="sr-Latn-RS"/>
        </a:p>
      </dgm:t>
    </dgm:pt>
    <dgm:pt modelId="{351AD0AC-82D6-429C-ABF0-27E32BF31CE6}" type="pres">
      <dgm:prSet presAssocID="{EBC40B08-DA31-47AD-9EBA-8436B5CCAAFB}" presName="hierRoot3" presStyleCnt="0"/>
      <dgm:spPr/>
    </dgm:pt>
    <dgm:pt modelId="{8BAF08FA-EB85-48FB-9CA2-B34ABB87D9E0}" type="pres">
      <dgm:prSet presAssocID="{EBC40B08-DA31-47AD-9EBA-8436B5CCAAFB}" presName="composite3" presStyleCnt="0"/>
      <dgm:spPr/>
    </dgm:pt>
    <dgm:pt modelId="{09B4F9BC-CDAA-42B3-ACDB-419FCD432CFD}" type="pres">
      <dgm:prSet presAssocID="{EBC40B08-DA31-47AD-9EBA-8436B5CCAAFB}" presName="background3" presStyleLbl="node3" presStyleIdx="1" presStyleCnt="4"/>
      <dgm:spPr/>
    </dgm:pt>
    <dgm:pt modelId="{C59389A7-C5C9-43AB-AAF7-C5331123EF67}" type="pres">
      <dgm:prSet presAssocID="{EBC40B08-DA31-47AD-9EBA-8436B5CCAAFB}" presName="text3" presStyleLbl="fgAcc3" presStyleIdx="1" presStyleCnt="4" custScaleX="265746" custScaleY="196720">
        <dgm:presLayoutVars>
          <dgm:chPref val="3"/>
        </dgm:presLayoutVars>
      </dgm:prSet>
      <dgm:spPr/>
      <dgm:t>
        <a:bodyPr/>
        <a:lstStyle/>
        <a:p>
          <a:endParaRPr lang="sr-Latn-RS"/>
        </a:p>
      </dgm:t>
    </dgm:pt>
    <dgm:pt modelId="{D86DA47D-6FCD-46FE-A3A9-B0F71B651217}" type="pres">
      <dgm:prSet presAssocID="{EBC40B08-DA31-47AD-9EBA-8436B5CCAAFB}" presName="hierChild4" presStyleCnt="0"/>
      <dgm:spPr/>
    </dgm:pt>
    <dgm:pt modelId="{9237B5A4-6144-4D43-8188-AF62A8533423}" type="pres">
      <dgm:prSet presAssocID="{9C6FF76C-3744-444C-80D5-ADDC993D0D7A}" presName="Name17" presStyleLbl="parChTrans1D3" presStyleIdx="2" presStyleCnt="4"/>
      <dgm:spPr/>
      <dgm:t>
        <a:bodyPr/>
        <a:lstStyle/>
        <a:p>
          <a:endParaRPr lang="sr-Latn-RS"/>
        </a:p>
      </dgm:t>
    </dgm:pt>
    <dgm:pt modelId="{DB4BE413-A32C-46C6-B1F9-5AE31791C900}" type="pres">
      <dgm:prSet presAssocID="{B44F0164-8FEB-4298-992B-867CA7699DE4}" presName="hierRoot3" presStyleCnt="0"/>
      <dgm:spPr/>
    </dgm:pt>
    <dgm:pt modelId="{C419DDE3-F15E-4E2A-86A7-C3DA8F0A1BCD}" type="pres">
      <dgm:prSet presAssocID="{B44F0164-8FEB-4298-992B-867CA7699DE4}" presName="composite3" presStyleCnt="0"/>
      <dgm:spPr/>
    </dgm:pt>
    <dgm:pt modelId="{C5522EE8-2608-43C9-A0B8-00D8D52369AE}" type="pres">
      <dgm:prSet presAssocID="{B44F0164-8FEB-4298-992B-867CA7699DE4}" presName="background3" presStyleLbl="node3" presStyleIdx="2" presStyleCnt="4"/>
      <dgm:spPr/>
    </dgm:pt>
    <dgm:pt modelId="{8478AFDE-C3D6-45F5-B679-5F0B55398364}" type="pres">
      <dgm:prSet presAssocID="{B44F0164-8FEB-4298-992B-867CA7699DE4}" presName="text3" presStyleLbl="fgAcc3" presStyleIdx="2" presStyleCnt="4" custScaleX="265746" custScaleY="196720">
        <dgm:presLayoutVars>
          <dgm:chPref val="3"/>
        </dgm:presLayoutVars>
      </dgm:prSet>
      <dgm:spPr/>
      <dgm:t>
        <a:bodyPr/>
        <a:lstStyle/>
        <a:p>
          <a:endParaRPr lang="sr-Latn-RS"/>
        </a:p>
      </dgm:t>
    </dgm:pt>
    <dgm:pt modelId="{48917955-356F-4D80-8440-1E6945D8F0E5}" type="pres">
      <dgm:prSet presAssocID="{B44F0164-8FEB-4298-992B-867CA7699DE4}" presName="hierChild4" presStyleCnt="0"/>
      <dgm:spPr/>
    </dgm:pt>
    <dgm:pt modelId="{2DBAF59E-748D-4591-A695-1E51A0C1CA4B}" type="pres">
      <dgm:prSet presAssocID="{F3427DCB-23A7-4377-96C4-B31DE6E3F3C9}" presName="Name17" presStyleLbl="parChTrans1D3" presStyleIdx="3" presStyleCnt="4"/>
      <dgm:spPr/>
      <dgm:t>
        <a:bodyPr/>
        <a:lstStyle/>
        <a:p>
          <a:endParaRPr lang="sr-Latn-RS"/>
        </a:p>
      </dgm:t>
    </dgm:pt>
    <dgm:pt modelId="{8975AB4D-56A9-488E-AACF-4CA8D88676CC}" type="pres">
      <dgm:prSet presAssocID="{DA930F88-8FF7-4433-8492-B9F813ABC4B5}" presName="hierRoot3" presStyleCnt="0"/>
      <dgm:spPr/>
    </dgm:pt>
    <dgm:pt modelId="{A74DDD3C-4553-4898-9D1A-5E173C229088}" type="pres">
      <dgm:prSet presAssocID="{DA930F88-8FF7-4433-8492-B9F813ABC4B5}" presName="composite3" presStyleCnt="0"/>
      <dgm:spPr/>
    </dgm:pt>
    <dgm:pt modelId="{5DB3C3F8-EB48-426B-A5FC-4EA11B1F46EF}" type="pres">
      <dgm:prSet presAssocID="{DA930F88-8FF7-4433-8492-B9F813ABC4B5}" presName="background3" presStyleLbl="node3" presStyleIdx="3" presStyleCnt="4"/>
      <dgm:spPr/>
      <dgm:t>
        <a:bodyPr/>
        <a:lstStyle/>
        <a:p>
          <a:endParaRPr lang="sr-Latn-RS"/>
        </a:p>
      </dgm:t>
    </dgm:pt>
    <dgm:pt modelId="{65D2B587-CF51-4D94-8206-0557A534A7FA}" type="pres">
      <dgm:prSet presAssocID="{DA930F88-8FF7-4433-8492-B9F813ABC4B5}" presName="text3" presStyleLbl="fgAcc3" presStyleIdx="3" presStyleCnt="4" custScaleX="265746" custScaleY="196720">
        <dgm:presLayoutVars>
          <dgm:chPref val="3"/>
        </dgm:presLayoutVars>
      </dgm:prSet>
      <dgm:spPr/>
      <dgm:t>
        <a:bodyPr/>
        <a:lstStyle/>
        <a:p>
          <a:endParaRPr lang="sr-Latn-RS"/>
        </a:p>
      </dgm:t>
    </dgm:pt>
    <dgm:pt modelId="{28BDDCAC-5DDF-4272-A4A8-338ABF641EA2}" type="pres">
      <dgm:prSet presAssocID="{DA930F88-8FF7-4433-8492-B9F813ABC4B5}" presName="hierChild4" presStyleCnt="0"/>
      <dgm:spPr/>
    </dgm:pt>
    <dgm:pt modelId="{77F22845-2E1E-44C6-B95A-6240658A86F1}" type="pres">
      <dgm:prSet presAssocID="{158AFDAC-7B80-4326-A1BB-3E2AF1C08445}" presName="Name23" presStyleLbl="parChTrans1D4" presStyleIdx="0" presStyleCnt="1"/>
      <dgm:spPr/>
      <dgm:t>
        <a:bodyPr/>
        <a:lstStyle/>
        <a:p>
          <a:endParaRPr lang="sr-Latn-RS"/>
        </a:p>
      </dgm:t>
    </dgm:pt>
    <dgm:pt modelId="{C3411979-639D-47F4-BD83-290F9D72E959}" type="pres">
      <dgm:prSet presAssocID="{46C7730A-7D81-4A99-9E1A-F6FC3F64CFDB}" presName="hierRoot4" presStyleCnt="0"/>
      <dgm:spPr/>
    </dgm:pt>
    <dgm:pt modelId="{281AFEDC-7B84-4871-8F2C-0F287885E87A}" type="pres">
      <dgm:prSet presAssocID="{46C7730A-7D81-4A99-9E1A-F6FC3F64CFDB}" presName="composite4" presStyleCnt="0"/>
      <dgm:spPr/>
    </dgm:pt>
    <dgm:pt modelId="{8CE02F59-3F4B-40A9-8B4B-2D45ECFF3F39}" type="pres">
      <dgm:prSet presAssocID="{46C7730A-7D81-4A99-9E1A-F6FC3F64CFDB}" presName="background4" presStyleLbl="node4" presStyleIdx="0" presStyleCnt="1"/>
      <dgm:spPr/>
    </dgm:pt>
    <dgm:pt modelId="{008401C7-79C9-49ED-B1D5-542EA064BCE4}" type="pres">
      <dgm:prSet presAssocID="{46C7730A-7D81-4A99-9E1A-F6FC3F64CFDB}" presName="text4" presStyleLbl="fgAcc4" presStyleIdx="0" presStyleCnt="1" custScaleX="334148" custScaleY="251469">
        <dgm:presLayoutVars>
          <dgm:chPref val="3"/>
        </dgm:presLayoutVars>
      </dgm:prSet>
      <dgm:spPr/>
      <dgm:t>
        <a:bodyPr/>
        <a:lstStyle/>
        <a:p>
          <a:endParaRPr lang="sr-Latn-RS"/>
        </a:p>
      </dgm:t>
    </dgm:pt>
    <dgm:pt modelId="{DBC86914-E115-42E5-9EAE-D49C7AACACB1}" type="pres">
      <dgm:prSet presAssocID="{46C7730A-7D81-4A99-9E1A-F6FC3F64CFDB}" presName="hierChild5" presStyleCnt="0"/>
      <dgm:spPr/>
    </dgm:pt>
  </dgm:ptLst>
  <dgm:cxnLst>
    <dgm:cxn modelId="{C2DE031C-F6BB-484C-AAB4-89F73722A219}" type="presOf" srcId="{BD005B7E-7AF4-4887-804D-636D7C60720C}" destId="{5180F0FB-FBC1-4D93-99C4-E04FC6E5CE00}" srcOrd="0" destOrd="0" presId="urn:microsoft.com/office/officeart/2005/8/layout/hierarchy1"/>
    <dgm:cxn modelId="{E8D3E735-7F5D-4A51-AD66-4DEE8EAC701B}" srcId="{8AA826A4-5B36-4644-945E-E036538DB86E}" destId="{94739335-B15F-41C4-B746-DCA9CEBA7349}" srcOrd="0" destOrd="0" parTransId="{8276F96A-9E35-4B81-BA6E-C9289680E6F4}" sibTransId="{68DAA687-658F-4A1C-9BDE-B517297805F6}"/>
    <dgm:cxn modelId="{6437835A-066C-487C-A378-433E331153B2}" type="presOf" srcId="{8AA826A4-5B36-4644-945E-E036538DB86E}" destId="{677AE6A2-68D7-4E54-8C1F-195F99E9D8C1}" srcOrd="0" destOrd="0" presId="urn:microsoft.com/office/officeart/2005/8/layout/hierarchy1"/>
    <dgm:cxn modelId="{00918E6B-22F8-4B37-81CE-7F7EE945502E}" type="presOf" srcId="{FD5442CC-FE58-4B5F-9AEF-FFFFAEF210A1}" destId="{8B108D9F-009C-45D0-BF24-0AA48797AE71}" srcOrd="0" destOrd="0" presId="urn:microsoft.com/office/officeart/2005/8/layout/hierarchy1"/>
    <dgm:cxn modelId="{4F9497A7-9CD6-40E4-9435-45D1C1941E88}" type="presOf" srcId="{27B210DF-EB43-4B4F-A225-BD48756C68B1}" destId="{CF84A269-B7E2-402A-BF86-824B6D443268}" srcOrd="0" destOrd="0" presId="urn:microsoft.com/office/officeart/2005/8/layout/hierarchy1"/>
    <dgm:cxn modelId="{13D11045-5F3D-4D0A-A18C-A588EAB179B3}" type="presOf" srcId="{B44F0164-8FEB-4298-992B-867CA7699DE4}" destId="{8478AFDE-C3D6-45F5-B679-5F0B55398364}" srcOrd="0" destOrd="0" presId="urn:microsoft.com/office/officeart/2005/8/layout/hierarchy1"/>
    <dgm:cxn modelId="{80DEAA06-F969-4762-82F8-947C68A9FC00}" type="presOf" srcId="{9C6FF76C-3744-444C-80D5-ADDC993D0D7A}" destId="{9237B5A4-6144-4D43-8188-AF62A8533423}" srcOrd="0" destOrd="0" presId="urn:microsoft.com/office/officeart/2005/8/layout/hierarchy1"/>
    <dgm:cxn modelId="{5262F3AB-DE67-46A9-96FD-7AE142634C17}" srcId="{B1D6CD3D-3AAE-40FB-867B-EADF61812206}" destId="{DA930F88-8FF7-4433-8492-B9F813ABC4B5}" srcOrd="2" destOrd="0" parTransId="{F3427DCB-23A7-4377-96C4-B31DE6E3F3C9}" sibTransId="{1C160200-9F59-4799-AFA1-378A1D8AD7E7}"/>
    <dgm:cxn modelId="{D39C6CFC-D930-44DA-9543-8DB2EE4F8263}" type="presOf" srcId="{B1D6CD3D-3AAE-40FB-867B-EADF61812206}" destId="{B5AF3457-632D-4A9F-B79B-D1F97AD42C67}" srcOrd="0" destOrd="0" presId="urn:microsoft.com/office/officeart/2005/8/layout/hierarchy1"/>
    <dgm:cxn modelId="{0DA2682F-EAB9-4CCB-A08B-9CF359FA1C25}" srcId="{DA930F88-8FF7-4433-8492-B9F813ABC4B5}" destId="{46C7730A-7D81-4A99-9E1A-F6FC3F64CFDB}" srcOrd="0" destOrd="0" parTransId="{158AFDAC-7B80-4326-A1BB-3E2AF1C08445}" sibTransId="{9592E0E7-85E6-4B37-9F6F-AEDE91D64D6F}"/>
    <dgm:cxn modelId="{84EA4E53-3425-4D4F-A698-54B0BAD6F921}" type="presOf" srcId="{158AFDAC-7B80-4326-A1BB-3E2AF1C08445}" destId="{77F22845-2E1E-44C6-B95A-6240658A86F1}" srcOrd="0" destOrd="0" presId="urn:microsoft.com/office/officeart/2005/8/layout/hierarchy1"/>
    <dgm:cxn modelId="{E616E6CB-D6EF-4525-BB54-08FF6680E05D}" type="presOf" srcId="{013889F6-9AD1-4541-A62D-F27B6959859A}" destId="{BC87ABE1-CB0F-4926-B0EF-58C66AED5A64}" srcOrd="0" destOrd="0" presId="urn:microsoft.com/office/officeart/2005/8/layout/hierarchy1"/>
    <dgm:cxn modelId="{91768BCF-8B29-44FF-BF1E-97883B9484CA}" type="presOf" srcId="{94739335-B15F-41C4-B746-DCA9CEBA7349}" destId="{5D9514DD-8517-44E3-9705-3362C498733D}" srcOrd="0" destOrd="0" presId="urn:microsoft.com/office/officeart/2005/8/layout/hierarchy1"/>
    <dgm:cxn modelId="{A591CFCC-7ECB-4152-AE8C-264B6ADA724E}" srcId="{B1D6CD3D-3AAE-40FB-867B-EADF61812206}" destId="{EBC40B08-DA31-47AD-9EBA-8436B5CCAAFB}" srcOrd="0" destOrd="0" parTransId="{013889F6-9AD1-4541-A62D-F27B6959859A}" sibTransId="{EF78EB23-EF5A-4085-84B1-5E7C8DD2E120}"/>
    <dgm:cxn modelId="{BE8F2CB0-9607-4B13-AC35-AF3C3532BA12}" type="presOf" srcId="{F3427DCB-23A7-4377-96C4-B31DE6E3F3C9}" destId="{2DBAF59E-748D-4591-A695-1E51A0C1CA4B}" srcOrd="0" destOrd="0" presId="urn:microsoft.com/office/officeart/2005/8/layout/hierarchy1"/>
    <dgm:cxn modelId="{BF94D7B6-897D-451C-95B6-8F2877B2E0A3}" srcId="{B1D6CD3D-3AAE-40FB-867B-EADF61812206}" destId="{B44F0164-8FEB-4298-992B-867CA7699DE4}" srcOrd="1" destOrd="0" parTransId="{9C6FF76C-3744-444C-80D5-ADDC993D0D7A}" sibTransId="{F535F4F2-8135-4630-9B05-70012F6790DF}"/>
    <dgm:cxn modelId="{E64621E4-922B-4364-B2BC-0346EC70B41B}" srcId="{8AA826A4-5B36-4644-945E-E036538DB86E}" destId="{B1D6CD3D-3AAE-40FB-867B-EADF61812206}" srcOrd="1" destOrd="0" parTransId="{FD5442CC-FE58-4B5F-9AEF-FFFFAEF210A1}" sibTransId="{0BA733C3-74D4-4C87-8FF7-748459802AE4}"/>
    <dgm:cxn modelId="{98ECC949-A58B-4FFC-97B5-75AEC1F255C8}" type="presOf" srcId="{8276F96A-9E35-4B81-BA6E-C9289680E6F4}" destId="{D53E1A47-2AB0-4795-9D84-EB7375015BE7}" srcOrd="0" destOrd="0" presId="urn:microsoft.com/office/officeart/2005/8/layout/hierarchy1"/>
    <dgm:cxn modelId="{90CB4CE5-92CD-4EEE-B842-EABB0285BE87}" type="presOf" srcId="{EBC40B08-DA31-47AD-9EBA-8436B5CCAAFB}" destId="{C59389A7-C5C9-43AB-AAF7-C5331123EF67}" srcOrd="0" destOrd="0" presId="urn:microsoft.com/office/officeart/2005/8/layout/hierarchy1"/>
    <dgm:cxn modelId="{F7054628-6CF8-4021-87D7-4BD37D6B53C8}" type="presOf" srcId="{46C7730A-7D81-4A99-9E1A-F6FC3F64CFDB}" destId="{008401C7-79C9-49ED-B1D5-542EA064BCE4}" srcOrd="0" destOrd="0" presId="urn:microsoft.com/office/officeart/2005/8/layout/hierarchy1"/>
    <dgm:cxn modelId="{68CCA517-8C73-4688-AB50-2C2104CF9DAD}" type="presOf" srcId="{DA930F88-8FF7-4433-8492-B9F813ABC4B5}" destId="{65D2B587-CF51-4D94-8206-0557A534A7FA}" srcOrd="0" destOrd="0" presId="urn:microsoft.com/office/officeart/2005/8/layout/hierarchy1"/>
    <dgm:cxn modelId="{614F08A2-4D33-415D-A159-0DD84D18877C}" srcId="{94739335-B15F-41C4-B746-DCA9CEBA7349}" destId="{77BD51D8-E393-4728-9FFC-F245CD6CDBF3}" srcOrd="0" destOrd="0" parTransId="{27B210DF-EB43-4B4F-A225-BD48756C68B1}" sibTransId="{181D1D7A-B36F-4765-9111-C970B3B5B66E}"/>
    <dgm:cxn modelId="{AA7EC10A-977F-49DF-ABFC-04EA0C53D3F6}" type="presOf" srcId="{77BD51D8-E393-4728-9FFC-F245CD6CDBF3}" destId="{27671741-A82A-451D-B72B-21E0ECDBBBB2}" srcOrd="0" destOrd="0" presId="urn:microsoft.com/office/officeart/2005/8/layout/hierarchy1"/>
    <dgm:cxn modelId="{C4B34B67-0DE8-46A6-A69E-EE2524277A92}" srcId="{BD005B7E-7AF4-4887-804D-636D7C60720C}" destId="{8AA826A4-5B36-4644-945E-E036538DB86E}" srcOrd="0" destOrd="0" parTransId="{DB3AFE74-1733-45E5-ABA3-6EA2197938E9}" sibTransId="{AF27A30C-355F-4ABF-A2D3-6AE27684783E}"/>
    <dgm:cxn modelId="{482C9881-E0E2-4A48-8EC3-D35A1AF810BD}" type="presParOf" srcId="{5180F0FB-FBC1-4D93-99C4-E04FC6E5CE00}" destId="{BEABD28A-ECC9-4BBE-8120-16A7FE263682}" srcOrd="0" destOrd="0" presId="urn:microsoft.com/office/officeart/2005/8/layout/hierarchy1"/>
    <dgm:cxn modelId="{514FDF62-B8A7-44A8-870A-4DD695D7595B}" type="presParOf" srcId="{BEABD28A-ECC9-4BBE-8120-16A7FE263682}" destId="{34C1B86E-0CC6-47FA-86F9-B606EB4EA936}" srcOrd="0" destOrd="0" presId="urn:microsoft.com/office/officeart/2005/8/layout/hierarchy1"/>
    <dgm:cxn modelId="{BC215973-28C3-4669-B31C-546D68E8DAAA}" type="presParOf" srcId="{34C1B86E-0CC6-47FA-86F9-B606EB4EA936}" destId="{66230995-213A-4E7A-BFA6-91E1527C49CE}" srcOrd="0" destOrd="0" presId="urn:microsoft.com/office/officeart/2005/8/layout/hierarchy1"/>
    <dgm:cxn modelId="{E98AAD22-7FA0-4571-9D07-D6C54D60907C}" type="presParOf" srcId="{34C1B86E-0CC6-47FA-86F9-B606EB4EA936}" destId="{677AE6A2-68D7-4E54-8C1F-195F99E9D8C1}" srcOrd="1" destOrd="0" presId="urn:microsoft.com/office/officeart/2005/8/layout/hierarchy1"/>
    <dgm:cxn modelId="{0BDA0EA2-7FFC-4903-8A8B-16330217D8EA}" type="presParOf" srcId="{BEABD28A-ECC9-4BBE-8120-16A7FE263682}" destId="{00D376AE-6BCF-4353-A472-15DD33C974E0}" srcOrd="1" destOrd="0" presId="urn:microsoft.com/office/officeart/2005/8/layout/hierarchy1"/>
    <dgm:cxn modelId="{3507EDE3-A9D2-4304-9635-9972F348B4B7}" type="presParOf" srcId="{00D376AE-6BCF-4353-A472-15DD33C974E0}" destId="{D53E1A47-2AB0-4795-9D84-EB7375015BE7}" srcOrd="0" destOrd="0" presId="urn:microsoft.com/office/officeart/2005/8/layout/hierarchy1"/>
    <dgm:cxn modelId="{19606760-2E70-4C89-BAA4-61D7F7E27865}" type="presParOf" srcId="{00D376AE-6BCF-4353-A472-15DD33C974E0}" destId="{ACB06A87-ACFC-488F-B301-458097CAC16D}" srcOrd="1" destOrd="0" presId="urn:microsoft.com/office/officeart/2005/8/layout/hierarchy1"/>
    <dgm:cxn modelId="{ECE2A1B7-D8BD-4D28-BA95-5DAEC1BBB64C}" type="presParOf" srcId="{ACB06A87-ACFC-488F-B301-458097CAC16D}" destId="{02BAB23A-1FEC-41F6-8B7B-43FA94D1E267}" srcOrd="0" destOrd="0" presId="urn:microsoft.com/office/officeart/2005/8/layout/hierarchy1"/>
    <dgm:cxn modelId="{A325F19A-E7C8-4CD2-9071-49DC1936F515}" type="presParOf" srcId="{02BAB23A-1FEC-41F6-8B7B-43FA94D1E267}" destId="{41CE8EB7-9B49-4B17-BBF8-77538F66B002}" srcOrd="0" destOrd="0" presId="urn:microsoft.com/office/officeart/2005/8/layout/hierarchy1"/>
    <dgm:cxn modelId="{A9FC577C-3175-40C1-AC13-D5D21814191C}" type="presParOf" srcId="{02BAB23A-1FEC-41F6-8B7B-43FA94D1E267}" destId="{5D9514DD-8517-44E3-9705-3362C498733D}" srcOrd="1" destOrd="0" presId="urn:microsoft.com/office/officeart/2005/8/layout/hierarchy1"/>
    <dgm:cxn modelId="{616155C3-02FA-4644-AFFE-653C4423A54E}" type="presParOf" srcId="{ACB06A87-ACFC-488F-B301-458097CAC16D}" destId="{9A2A10B4-2E0B-4DE7-BA1D-61301094A251}" srcOrd="1" destOrd="0" presId="urn:microsoft.com/office/officeart/2005/8/layout/hierarchy1"/>
    <dgm:cxn modelId="{EF701211-FF6F-4211-BE25-1844B190BEA7}" type="presParOf" srcId="{9A2A10B4-2E0B-4DE7-BA1D-61301094A251}" destId="{CF84A269-B7E2-402A-BF86-824B6D443268}" srcOrd="0" destOrd="0" presId="urn:microsoft.com/office/officeart/2005/8/layout/hierarchy1"/>
    <dgm:cxn modelId="{D9C5F8F8-D353-4C17-AFF5-3C297C15C5DA}" type="presParOf" srcId="{9A2A10B4-2E0B-4DE7-BA1D-61301094A251}" destId="{B9319774-CB84-4DA5-91B3-EA9F59EE9500}" srcOrd="1" destOrd="0" presId="urn:microsoft.com/office/officeart/2005/8/layout/hierarchy1"/>
    <dgm:cxn modelId="{2FE878F9-E5FF-4BAC-9E48-8983307634AA}" type="presParOf" srcId="{B9319774-CB84-4DA5-91B3-EA9F59EE9500}" destId="{C5E227B6-6695-4B83-B14C-C8C53175732E}" srcOrd="0" destOrd="0" presId="urn:microsoft.com/office/officeart/2005/8/layout/hierarchy1"/>
    <dgm:cxn modelId="{F51D09E2-D70C-4AAF-B194-70EFCE5CC246}" type="presParOf" srcId="{C5E227B6-6695-4B83-B14C-C8C53175732E}" destId="{DA7F3FD4-7202-496E-BB55-A8BCA5EB614D}" srcOrd="0" destOrd="0" presId="urn:microsoft.com/office/officeart/2005/8/layout/hierarchy1"/>
    <dgm:cxn modelId="{D05BC2F3-07F2-4790-BF30-ABC5746DE96D}" type="presParOf" srcId="{C5E227B6-6695-4B83-B14C-C8C53175732E}" destId="{27671741-A82A-451D-B72B-21E0ECDBBBB2}" srcOrd="1" destOrd="0" presId="urn:microsoft.com/office/officeart/2005/8/layout/hierarchy1"/>
    <dgm:cxn modelId="{1863757F-A438-4F15-815B-02713680FC9C}" type="presParOf" srcId="{B9319774-CB84-4DA5-91B3-EA9F59EE9500}" destId="{EABBC5F3-8793-4E0F-A8ED-2AD7F73C1F97}" srcOrd="1" destOrd="0" presId="urn:microsoft.com/office/officeart/2005/8/layout/hierarchy1"/>
    <dgm:cxn modelId="{58864DA4-CECE-4C27-BEC2-678A6532C4CC}" type="presParOf" srcId="{00D376AE-6BCF-4353-A472-15DD33C974E0}" destId="{8B108D9F-009C-45D0-BF24-0AA48797AE71}" srcOrd="2" destOrd="0" presId="urn:microsoft.com/office/officeart/2005/8/layout/hierarchy1"/>
    <dgm:cxn modelId="{0F810D01-0904-4860-B544-822EE4E9F9A3}" type="presParOf" srcId="{00D376AE-6BCF-4353-A472-15DD33C974E0}" destId="{6901245C-34C3-43BB-BBC8-8D43ACE14A41}" srcOrd="3" destOrd="0" presId="urn:microsoft.com/office/officeart/2005/8/layout/hierarchy1"/>
    <dgm:cxn modelId="{6853FC09-A7CB-44EB-9E24-E6D8CF437698}" type="presParOf" srcId="{6901245C-34C3-43BB-BBC8-8D43ACE14A41}" destId="{9057E107-D451-4A78-A7E1-A7053299F839}" srcOrd="0" destOrd="0" presId="urn:microsoft.com/office/officeart/2005/8/layout/hierarchy1"/>
    <dgm:cxn modelId="{0296437C-19EE-47EE-9834-2F736898ABB7}" type="presParOf" srcId="{9057E107-D451-4A78-A7E1-A7053299F839}" destId="{249D42F4-A6E1-4F8D-9352-70263DA30F95}" srcOrd="0" destOrd="0" presId="urn:microsoft.com/office/officeart/2005/8/layout/hierarchy1"/>
    <dgm:cxn modelId="{77BAC963-26AA-4783-B43C-98EB03334826}" type="presParOf" srcId="{9057E107-D451-4A78-A7E1-A7053299F839}" destId="{B5AF3457-632D-4A9F-B79B-D1F97AD42C67}" srcOrd="1" destOrd="0" presId="urn:microsoft.com/office/officeart/2005/8/layout/hierarchy1"/>
    <dgm:cxn modelId="{1E146944-5B07-4228-BED8-80D65FDB48CF}" type="presParOf" srcId="{6901245C-34C3-43BB-BBC8-8D43ACE14A41}" destId="{201318BF-0ECB-43A0-BCA7-AFB01F2FE4ED}" srcOrd="1" destOrd="0" presId="urn:microsoft.com/office/officeart/2005/8/layout/hierarchy1"/>
    <dgm:cxn modelId="{45744AFB-8B05-4B3D-B7E4-2E77AB2C82A1}" type="presParOf" srcId="{201318BF-0ECB-43A0-BCA7-AFB01F2FE4ED}" destId="{BC87ABE1-CB0F-4926-B0EF-58C66AED5A64}" srcOrd="0" destOrd="0" presId="urn:microsoft.com/office/officeart/2005/8/layout/hierarchy1"/>
    <dgm:cxn modelId="{F2CC6DA3-AC6A-4870-9748-C68AB6F9BD38}" type="presParOf" srcId="{201318BF-0ECB-43A0-BCA7-AFB01F2FE4ED}" destId="{351AD0AC-82D6-429C-ABF0-27E32BF31CE6}" srcOrd="1" destOrd="0" presId="urn:microsoft.com/office/officeart/2005/8/layout/hierarchy1"/>
    <dgm:cxn modelId="{1321E650-A3D7-4132-AA7E-64B08DCD3849}" type="presParOf" srcId="{351AD0AC-82D6-429C-ABF0-27E32BF31CE6}" destId="{8BAF08FA-EB85-48FB-9CA2-B34ABB87D9E0}" srcOrd="0" destOrd="0" presId="urn:microsoft.com/office/officeart/2005/8/layout/hierarchy1"/>
    <dgm:cxn modelId="{456931C5-B107-486E-BD65-0A46908CE175}" type="presParOf" srcId="{8BAF08FA-EB85-48FB-9CA2-B34ABB87D9E0}" destId="{09B4F9BC-CDAA-42B3-ACDB-419FCD432CFD}" srcOrd="0" destOrd="0" presId="urn:microsoft.com/office/officeart/2005/8/layout/hierarchy1"/>
    <dgm:cxn modelId="{A630A59E-9B9E-44A8-8361-69830E85F533}" type="presParOf" srcId="{8BAF08FA-EB85-48FB-9CA2-B34ABB87D9E0}" destId="{C59389A7-C5C9-43AB-AAF7-C5331123EF67}" srcOrd="1" destOrd="0" presId="urn:microsoft.com/office/officeart/2005/8/layout/hierarchy1"/>
    <dgm:cxn modelId="{C193896B-AE2C-4000-9CC0-91C3C0DDD7B9}" type="presParOf" srcId="{351AD0AC-82D6-429C-ABF0-27E32BF31CE6}" destId="{D86DA47D-6FCD-46FE-A3A9-B0F71B651217}" srcOrd="1" destOrd="0" presId="urn:microsoft.com/office/officeart/2005/8/layout/hierarchy1"/>
    <dgm:cxn modelId="{A8227200-F6EE-4369-88AD-F14A3C921B21}" type="presParOf" srcId="{201318BF-0ECB-43A0-BCA7-AFB01F2FE4ED}" destId="{9237B5A4-6144-4D43-8188-AF62A8533423}" srcOrd="2" destOrd="0" presId="urn:microsoft.com/office/officeart/2005/8/layout/hierarchy1"/>
    <dgm:cxn modelId="{BA0BB312-184B-43AA-A488-83429C8B3130}" type="presParOf" srcId="{201318BF-0ECB-43A0-BCA7-AFB01F2FE4ED}" destId="{DB4BE413-A32C-46C6-B1F9-5AE31791C900}" srcOrd="3" destOrd="0" presId="urn:microsoft.com/office/officeart/2005/8/layout/hierarchy1"/>
    <dgm:cxn modelId="{4222FB83-8395-42C1-B280-EEA7E5006CB1}" type="presParOf" srcId="{DB4BE413-A32C-46C6-B1F9-5AE31791C900}" destId="{C419DDE3-F15E-4E2A-86A7-C3DA8F0A1BCD}" srcOrd="0" destOrd="0" presId="urn:microsoft.com/office/officeart/2005/8/layout/hierarchy1"/>
    <dgm:cxn modelId="{CE042A20-51D7-4265-A410-DC5B72559494}" type="presParOf" srcId="{C419DDE3-F15E-4E2A-86A7-C3DA8F0A1BCD}" destId="{C5522EE8-2608-43C9-A0B8-00D8D52369AE}" srcOrd="0" destOrd="0" presId="urn:microsoft.com/office/officeart/2005/8/layout/hierarchy1"/>
    <dgm:cxn modelId="{0868D103-6C3A-4B18-972E-6776066EC414}" type="presParOf" srcId="{C419DDE3-F15E-4E2A-86A7-C3DA8F0A1BCD}" destId="{8478AFDE-C3D6-45F5-B679-5F0B55398364}" srcOrd="1" destOrd="0" presId="urn:microsoft.com/office/officeart/2005/8/layout/hierarchy1"/>
    <dgm:cxn modelId="{AF9EF428-DFB1-4EC1-9206-DBE755585BF3}" type="presParOf" srcId="{DB4BE413-A32C-46C6-B1F9-5AE31791C900}" destId="{48917955-356F-4D80-8440-1E6945D8F0E5}" srcOrd="1" destOrd="0" presId="urn:microsoft.com/office/officeart/2005/8/layout/hierarchy1"/>
    <dgm:cxn modelId="{0A93BC2E-7FA2-47FF-B5E3-A8B34C55E433}" type="presParOf" srcId="{201318BF-0ECB-43A0-BCA7-AFB01F2FE4ED}" destId="{2DBAF59E-748D-4591-A695-1E51A0C1CA4B}" srcOrd="4" destOrd="0" presId="urn:microsoft.com/office/officeart/2005/8/layout/hierarchy1"/>
    <dgm:cxn modelId="{11CAE452-55E6-433A-8E66-3A6D02CD0FC8}" type="presParOf" srcId="{201318BF-0ECB-43A0-BCA7-AFB01F2FE4ED}" destId="{8975AB4D-56A9-488E-AACF-4CA8D88676CC}" srcOrd="5" destOrd="0" presId="urn:microsoft.com/office/officeart/2005/8/layout/hierarchy1"/>
    <dgm:cxn modelId="{A83CAD5C-C968-48E1-A3EC-7D9977CBF61B}" type="presParOf" srcId="{8975AB4D-56A9-488E-AACF-4CA8D88676CC}" destId="{A74DDD3C-4553-4898-9D1A-5E173C229088}" srcOrd="0" destOrd="0" presId="urn:microsoft.com/office/officeart/2005/8/layout/hierarchy1"/>
    <dgm:cxn modelId="{CE7FCECF-F028-4799-A9EB-C24E0E6B43E7}" type="presParOf" srcId="{A74DDD3C-4553-4898-9D1A-5E173C229088}" destId="{5DB3C3F8-EB48-426B-A5FC-4EA11B1F46EF}" srcOrd="0" destOrd="0" presId="urn:microsoft.com/office/officeart/2005/8/layout/hierarchy1"/>
    <dgm:cxn modelId="{04C572FA-6153-4CEB-BA5E-69F94000E0BF}" type="presParOf" srcId="{A74DDD3C-4553-4898-9D1A-5E173C229088}" destId="{65D2B587-CF51-4D94-8206-0557A534A7FA}" srcOrd="1" destOrd="0" presId="urn:microsoft.com/office/officeart/2005/8/layout/hierarchy1"/>
    <dgm:cxn modelId="{252AAB68-A7E7-4F13-8940-48153F17BB9A}" type="presParOf" srcId="{8975AB4D-56A9-488E-AACF-4CA8D88676CC}" destId="{28BDDCAC-5DDF-4272-A4A8-338ABF641EA2}" srcOrd="1" destOrd="0" presId="urn:microsoft.com/office/officeart/2005/8/layout/hierarchy1"/>
    <dgm:cxn modelId="{6B751385-D7FD-4C64-B015-9F486C1E9C74}" type="presParOf" srcId="{28BDDCAC-5DDF-4272-A4A8-338ABF641EA2}" destId="{77F22845-2E1E-44C6-B95A-6240658A86F1}" srcOrd="0" destOrd="0" presId="urn:microsoft.com/office/officeart/2005/8/layout/hierarchy1"/>
    <dgm:cxn modelId="{6CDB6945-461F-43D1-93C0-D6C52CBCF08A}" type="presParOf" srcId="{28BDDCAC-5DDF-4272-A4A8-338ABF641EA2}" destId="{C3411979-639D-47F4-BD83-290F9D72E959}" srcOrd="1" destOrd="0" presId="urn:microsoft.com/office/officeart/2005/8/layout/hierarchy1"/>
    <dgm:cxn modelId="{585AD7F5-E037-453D-97E2-95BEB219A9D8}" type="presParOf" srcId="{C3411979-639D-47F4-BD83-290F9D72E959}" destId="{281AFEDC-7B84-4871-8F2C-0F287885E87A}" srcOrd="0" destOrd="0" presId="urn:microsoft.com/office/officeart/2005/8/layout/hierarchy1"/>
    <dgm:cxn modelId="{5F588424-C8F8-49E7-A109-939E476FE828}" type="presParOf" srcId="{281AFEDC-7B84-4871-8F2C-0F287885E87A}" destId="{8CE02F59-3F4B-40A9-8B4B-2D45ECFF3F39}" srcOrd="0" destOrd="0" presId="urn:microsoft.com/office/officeart/2005/8/layout/hierarchy1"/>
    <dgm:cxn modelId="{E3BF662E-4EDE-4F76-B504-6CF271D489A0}" type="presParOf" srcId="{281AFEDC-7B84-4871-8F2C-0F287885E87A}" destId="{008401C7-79C9-49ED-B1D5-542EA064BCE4}" srcOrd="1" destOrd="0" presId="urn:microsoft.com/office/officeart/2005/8/layout/hierarchy1"/>
    <dgm:cxn modelId="{0992884B-ACBF-4801-929E-933C54D5E057}" type="presParOf" srcId="{C3411979-639D-47F4-BD83-290F9D72E959}" destId="{DBC86914-E115-42E5-9EAE-D49C7AACACB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F22845-2E1E-44C6-B95A-6240658A86F1}">
      <dsp:nvSpPr>
        <dsp:cNvPr id="0" name=""/>
        <dsp:cNvSpPr/>
      </dsp:nvSpPr>
      <dsp:spPr>
        <a:xfrm>
          <a:off x="7303459" y="2856800"/>
          <a:ext cx="91440" cy="20579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579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BAF59E-748D-4591-A695-1E51A0C1CA4B}">
      <dsp:nvSpPr>
        <dsp:cNvPr id="0" name=""/>
        <dsp:cNvSpPr/>
      </dsp:nvSpPr>
      <dsp:spPr>
        <a:xfrm>
          <a:off x="5311517" y="1767093"/>
          <a:ext cx="2037661" cy="2057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0242"/>
              </a:lnTo>
              <a:lnTo>
                <a:pt x="2037661" y="140242"/>
              </a:lnTo>
              <a:lnTo>
                <a:pt x="2037661" y="20579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37B5A4-6144-4D43-8188-AF62A8533423}">
      <dsp:nvSpPr>
        <dsp:cNvPr id="0" name=""/>
        <dsp:cNvSpPr/>
      </dsp:nvSpPr>
      <dsp:spPr>
        <a:xfrm>
          <a:off x="5265797" y="1767093"/>
          <a:ext cx="91440" cy="20579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579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87ABE1-CB0F-4926-B0EF-58C66AED5A64}">
      <dsp:nvSpPr>
        <dsp:cNvPr id="0" name=""/>
        <dsp:cNvSpPr/>
      </dsp:nvSpPr>
      <dsp:spPr>
        <a:xfrm>
          <a:off x="3273855" y="1767093"/>
          <a:ext cx="2037661" cy="205793"/>
        </a:xfrm>
        <a:custGeom>
          <a:avLst/>
          <a:gdLst/>
          <a:ahLst/>
          <a:cxnLst/>
          <a:rect l="0" t="0" r="0" b="0"/>
          <a:pathLst>
            <a:path>
              <a:moveTo>
                <a:pt x="2037661" y="0"/>
              </a:moveTo>
              <a:lnTo>
                <a:pt x="2037661" y="140242"/>
              </a:lnTo>
              <a:lnTo>
                <a:pt x="0" y="140242"/>
              </a:lnTo>
              <a:lnTo>
                <a:pt x="0" y="20579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108D9F-009C-45D0-BF24-0AA48797AE71}">
      <dsp:nvSpPr>
        <dsp:cNvPr id="0" name=""/>
        <dsp:cNvSpPr/>
      </dsp:nvSpPr>
      <dsp:spPr>
        <a:xfrm>
          <a:off x="3273855" y="558732"/>
          <a:ext cx="2037661" cy="5090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43533"/>
              </a:lnTo>
              <a:lnTo>
                <a:pt x="2037661" y="443533"/>
              </a:lnTo>
              <a:lnTo>
                <a:pt x="2037661" y="50908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84A269-B7E2-402A-BF86-824B6D443268}">
      <dsp:nvSpPr>
        <dsp:cNvPr id="0" name=""/>
        <dsp:cNvSpPr/>
      </dsp:nvSpPr>
      <dsp:spPr>
        <a:xfrm>
          <a:off x="1190473" y="1767093"/>
          <a:ext cx="91440" cy="20579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579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3E1A47-2AB0-4795-9D84-EB7375015BE7}">
      <dsp:nvSpPr>
        <dsp:cNvPr id="0" name=""/>
        <dsp:cNvSpPr/>
      </dsp:nvSpPr>
      <dsp:spPr>
        <a:xfrm>
          <a:off x="1236193" y="558732"/>
          <a:ext cx="2037661" cy="509084"/>
        </a:xfrm>
        <a:custGeom>
          <a:avLst/>
          <a:gdLst/>
          <a:ahLst/>
          <a:cxnLst/>
          <a:rect l="0" t="0" r="0" b="0"/>
          <a:pathLst>
            <a:path>
              <a:moveTo>
                <a:pt x="2037661" y="0"/>
              </a:moveTo>
              <a:lnTo>
                <a:pt x="2037661" y="443533"/>
              </a:lnTo>
              <a:lnTo>
                <a:pt x="0" y="443533"/>
              </a:lnTo>
              <a:lnTo>
                <a:pt x="0" y="50908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6230995-213A-4E7A-BFA6-91E1527C49CE}">
      <dsp:nvSpPr>
        <dsp:cNvPr id="0" name=""/>
        <dsp:cNvSpPr/>
      </dsp:nvSpPr>
      <dsp:spPr>
        <a:xfrm>
          <a:off x="2394121" y="-74691"/>
          <a:ext cx="1759467" cy="63342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77AE6A2-68D7-4E54-8C1F-195F99E9D8C1}">
      <dsp:nvSpPr>
        <dsp:cNvPr id="0" name=""/>
        <dsp:cNvSpPr/>
      </dsp:nvSpPr>
      <dsp:spPr>
        <a:xfrm>
          <a:off x="2472744" y="0"/>
          <a:ext cx="1759467" cy="63342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000" b="1" kern="1200"/>
            <a:t>РЕЗУЛТАТИ</a:t>
          </a:r>
          <a:endParaRPr lang="sr-Latn-RS" sz="2000" b="1" kern="1200"/>
        </a:p>
      </dsp:txBody>
      <dsp:txXfrm>
        <a:off x="2491296" y="18552"/>
        <a:ext cx="1722363" cy="596319"/>
      </dsp:txXfrm>
    </dsp:sp>
    <dsp:sp modelId="{41CE8EB7-9B49-4B17-BBF8-77538F66B002}">
      <dsp:nvSpPr>
        <dsp:cNvPr id="0" name=""/>
        <dsp:cNvSpPr/>
      </dsp:nvSpPr>
      <dsp:spPr>
        <a:xfrm>
          <a:off x="583" y="1067816"/>
          <a:ext cx="2471220" cy="6992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D9514DD-8517-44E3-9705-3362C498733D}">
      <dsp:nvSpPr>
        <dsp:cNvPr id="0" name=""/>
        <dsp:cNvSpPr/>
      </dsp:nvSpPr>
      <dsp:spPr>
        <a:xfrm>
          <a:off x="79205" y="1142507"/>
          <a:ext cx="2471220" cy="6992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000" b="1" kern="1200"/>
            <a:t>Утицај умора на вожњу</a:t>
          </a:r>
          <a:endParaRPr lang="sr-Latn-RS" sz="2000" b="1" kern="1200"/>
        </a:p>
      </dsp:txBody>
      <dsp:txXfrm>
        <a:off x="99686" y="1162988"/>
        <a:ext cx="2430258" cy="658314"/>
      </dsp:txXfrm>
    </dsp:sp>
    <dsp:sp modelId="{DA7F3FD4-7202-496E-BB55-A8BCA5EB614D}">
      <dsp:nvSpPr>
        <dsp:cNvPr id="0" name=""/>
        <dsp:cNvSpPr/>
      </dsp:nvSpPr>
      <dsp:spPr>
        <a:xfrm>
          <a:off x="295984" y="1972887"/>
          <a:ext cx="1880417" cy="88391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7671741-A82A-451D-B72B-21E0ECDBBBB2}">
      <dsp:nvSpPr>
        <dsp:cNvPr id="0" name=""/>
        <dsp:cNvSpPr/>
      </dsp:nvSpPr>
      <dsp:spPr>
        <a:xfrm>
          <a:off x="374607" y="2047578"/>
          <a:ext cx="1880417" cy="88391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000" b="1" kern="1200" dirty="0"/>
            <a:t>Утицај умора на вожњу код </a:t>
          </a:r>
          <a:r>
            <a:rPr lang="sr-Cyrl-RS" sz="2000" b="1" kern="1200" dirty="0" smtClean="0"/>
            <a:t>проф. </a:t>
          </a:r>
          <a:r>
            <a:rPr lang="sr-Cyrl-RS" sz="2000" b="1" kern="1200" dirty="0"/>
            <a:t>возача</a:t>
          </a:r>
          <a:endParaRPr lang="sr-Latn-RS" sz="2000" b="1" kern="1200" dirty="0"/>
        </a:p>
      </dsp:txBody>
      <dsp:txXfrm>
        <a:off x="400496" y="2073467"/>
        <a:ext cx="1828639" cy="832135"/>
      </dsp:txXfrm>
    </dsp:sp>
    <dsp:sp modelId="{249D42F4-A6E1-4F8D-9352-70263DA30F95}">
      <dsp:nvSpPr>
        <dsp:cNvPr id="0" name=""/>
        <dsp:cNvSpPr/>
      </dsp:nvSpPr>
      <dsp:spPr>
        <a:xfrm>
          <a:off x="4075907" y="1067816"/>
          <a:ext cx="2471220" cy="69927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5AF3457-632D-4A9F-B79B-D1F97AD42C67}">
      <dsp:nvSpPr>
        <dsp:cNvPr id="0" name=""/>
        <dsp:cNvSpPr/>
      </dsp:nvSpPr>
      <dsp:spPr>
        <a:xfrm>
          <a:off x="4154529" y="1142507"/>
          <a:ext cx="2471220" cy="6992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000" b="1" kern="1200" dirty="0"/>
            <a:t>Утицај умора на </a:t>
          </a:r>
          <a:r>
            <a:rPr lang="sr-Cyrl-RS" sz="2000" b="1" kern="1200" dirty="0" smtClean="0"/>
            <a:t>БС</a:t>
          </a:r>
          <a:endParaRPr lang="sr-Latn-RS" sz="2000" b="1" kern="1200" dirty="0"/>
        </a:p>
      </dsp:txBody>
      <dsp:txXfrm>
        <a:off x="4175010" y="1162988"/>
        <a:ext cx="2430258" cy="658314"/>
      </dsp:txXfrm>
    </dsp:sp>
    <dsp:sp modelId="{09B4F9BC-CDAA-42B3-ACDB-419FCD432CFD}">
      <dsp:nvSpPr>
        <dsp:cNvPr id="0" name=""/>
        <dsp:cNvSpPr/>
      </dsp:nvSpPr>
      <dsp:spPr>
        <a:xfrm>
          <a:off x="2333646" y="1972887"/>
          <a:ext cx="1880417" cy="88391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59389A7-C5C9-43AB-AAF7-C5331123EF67}">
      <dsp:nvSpPr>
        <dsp:cNvPr id="0" name=""/>
        <dsp:cNvSpPr/>
      </dsp:nvSpPr>
      <dsp:spPr>
        <a:xfrm>
          <a:off x="2412269" y="2047578"/>
          <a:ext cx="1880417" cy="88391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000" b="1" kern="1200" dirty="0" smtClean="0"/>
            <a:t>СН које </a:t>
          </a:r>
          <a:r>
            <a:rPr lang="sr-Cyrl-RS" sz="2000" b="1" kern="1200" dirty="0"/>
            <a:t>настају услед умора возача</a:t>
          </a:r>
          <a:endParaRPr lang="sr-Latn-RS" sz="2000" b="1" kern="1200" dirty="0"/>
        </a:p>
      </dsp:txBody>
      <dsp:txXfrm>
        <a:off x="2438158" y="2073467"/>
        <a:ext cx="1828639" cy="832135"/>
      </dsp:txXfrm>
    </dsp:sp>
    <dsp:sp modelId="{C5522EE8-2608-43C9-A0B8-00D8D52369AE}">
      <dsp:nvSpPr>
        <dsp:cNvPr id="0" name=""/>
        <dsp:cNvSpPr/>
      </dsp:nvSpPr>
      <dsp:spPr>
        <a:xfrm>
          <a:off x="4371308" y="1972887"/>
          <a:ext cx="1880417" cy="88391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478AFDE-C3D6-45F5-B679-5F0B55398364}">
      <dsp:nvSpPr>
        <dsp:cNvPr id="0" name=""/>
        <dsp:cNvSpPr/>
      </dsp:nvSpPr>
      <dsp:spPr>
        <a:xfrm>
          <a:off x="4449930" y="2047578"/>
          <a:ext cx="1880417" cy="88391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000" b="1" kern="1200"/>
            <a:t>Ризичне групе</a:t>
          </a:r>
          <a:endParaRPr lang="sr-Latn-RS" sz="2000" b="1" kern="1200"/>
        </a:p>
      </dsp:txBody>
      <dsp:txXfrm>
        <a:off x="4475819" y="2073467"/>
        <a:ext cx="1828639" cy="832135"/>
      </dsp:txXfrm>
    </dsp:sp>
    <dsp:sp modelId="{5DB3C3F8-EB48-426B-A5FC-4EA11B1F46EF}">
      <dsp:nvSpPr>
        <dsp:cNvPr id="0" name=""/>
        <dsp:cNvSpPr/>
      </dsp:nvSpPr>
      <dsp:spPr>
        <a:xfrm>
          <a:off x="6408970" y="1972887"/>
          <a:ext cx="1880417" cy="88391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5D2B587-CF51-4D94-8206-0557A534A7FA}">
      <dsp:nvSpPr>
        <dsp:cNvPr id="0" name=""/>
        <dsp:cNvSpPr/>
      </dsp:nvSpPr>
      <dsp:spPr>
        <a:xfrm>
          <a:off x="6487592" y="2047578"/>
          <a:ext cx="1880417" cy="88391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000" b="1" kern="1200" dirty="0"/>
            <a:t>Утицај умора на настанак </a:t>
          </a:r>
          <a:r>
            <a:rPr lang="sr-Cyrl-RS" sz="2000" b="1" kern="1200" dirty="0" smtClean="0"/>
            <a:t>СН</a:t>
          </a:r>
          <a:endParaRPr lang="sr-Latn-RS" sz="2000" b="1" kern="1200" dirty="0"/>
        </a:p>
      </dsp:txBody>
      <dsp:txXfrm>
        <a:off x="6513481" y="2073467"/>
        <a:ext cx="1828639" cy="832135"/>
      </dsp:txXfrm>
    </dsp:sp>
    <dsp:sp modelId="{8CE02F59-3F4B-40A9-8B4B-2D45ECFF3F39}">
      <dsp:nvSpPr>
        <dsp:cNvPr id="0" name=""/>
        <dsp:cNvSpPr/>
      </dsp:nvSpPr>
      <dsp:spPr>
        <a:xfrm>
          <a:off x="6166964" y="3062594"/>
          <a:ext cx="2364429" cy="112991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08401C7-79C9-49ED-B1D5-542EA064BCE4}">
      <dsp:nvSpPr>
        <dsp:cNvPr id="0" name=""/>
        <dsp:cNvSpPr/>
      </dsp:nvSpPr>
      <dsp:spPr>
        <a:xfrm>
          <a:off x="6245586" y="3137285"/>
          <a:ext cx="2364429" cy="11299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000" b="1" kern="1200" dirty="0"/>
            <a:t>Утицај умора на настанак </a:t>
          </a:r>
          <a:r>
            <a:rPr lang="sr-Cyrl-RS" sz="2000" b="1" kern="1200" dirty="0" smtClean="0"/>
            <a:t>СН са </a:t>
          </a:r>
          <a:r>
            <a:rPr lang="sr-Cyrl-RS" sz="2000" b="1" kern="1200" dirty="0"/>
            <a:t>учешћем проф. возача</a:t>
          </a:r>
          <a:endParaRPr lang="sr-Latn-RS" sz="2000" b="1" kern="1200" dirty="0"/>
        </a:p>
      </dsp:txBody>
      <dsp:txXfrm>
        <a:off x="6278680" y="3170379"/>
        <a:ext cx="2298241" cy="10637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Cyrl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УТИЦАЈ УМОРА ВОЗАЧА НА БЕЗБЕДНОСТ САОБРАЋАЈА – ЛИТЕРАРНИ ПРЕГЛЕД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C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IMPACT OF DRIVER FATIGUE ON ROAD SAFETY</a:t>
            </a:r>
            <a:r>
              <a:rPr lang="sr-Cyrl-R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LITERARY REVIEW</a:t>
            </a:r>
            <a:endParaRPr lang="sr-Latn-R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4600" y="4565349"/>
            <a:ext cx="6324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b="1" dirty="0" smtClean="0"/>
              <a:t>Јелица Давидовић</a:t>
            </a:r>
            <a:r>
              <a:rPr lang="sr-Cyrl-BA" sz="2000" b="1" dirty="0" smtClean="0"/>
              <a:t>, </a:t>
            </a:r>
            <a:r>
              <a:rPr lang="sr-Cyrl-RS" sz="2000" b="1" i="1" dirty="0" smtClean="0"/>
              <a:t>Саобраћајни факултет у Београду</a:t>
            </a:r>
            <a:endParaRPr lang="sr-Latn-BA" sz="2000" b="1" i="1" dirty="0"/>
          </a:p>
          <a:p>
            <a:r>
              <a:rPr lang="sr-Cyrl-RS" sz="2000" dirty="0" smtClean="0"/>
              <a:t>Далибор Пешић</a:t>
            </a:r>
            <a:r>
              <a:rPr lang="sr-Cyrl-BA" sz="2000" dirty="0" smtClean="0"/>
              <a:t>, </a:t>
            </a:r>
            <a:r>
              <a:rPr lang="sr-Cyrl-RS" sz="2000" i="1" dirty="0"/>
              <a:t>Саобраћајни факултет у Београду </a:t>
            </a:r>
            <a:r>
              <a:rPr lang="sr-Cyrl-RS" sz="2000" dirty="0" smtClean="0"/>
              <a:t>Бојана Тодосијевић</a:t>
            </a:r>
            <a:r>
              <a:rPr lang="sr-Cyrl-BA" sz="2000" dirty="0" smtClean="0"/>
              <a:t>, </a:t>
            </a:r>
            <a:r>
              <a:rPr lang="sr-Cyrl-RS" sz="2000" i="1" dirty="0"/>
              <a:t>Саобраћајни факултет у Београду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400" y="49226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57200" y="1371600"/>
            <a:ext cx="85344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Cyrl-RS" sz="10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УВОД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Latn-BA" sz="1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МЕТОДОЛОГИЈА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Latn-BA" sz="10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РЕЗУЛТАТИ ИСТРАЖИВАЊА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Cyrl-RS" sz="10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ОБЈЕДИЊЕНИ ПРИКАЗ НАЈЗНАЧАЈНИЈИХ РЕЗУЛТАТА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Cyrl-RS" sz="10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Cyrl-RS" sz="2800" dirty="0" smtClean="0"/>
              <a:t>ЗАКЉУЧАК</a:t>
            </a:r>
          </a:p>
        </p:txBody>
      </p: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УВОД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Freeform 18"/>
          <p:cNvSpPr/>
          <p:nvPr/>
        </p:nvSpPr>
        <p:spPr>
          <a:xfrm>
            <a:off x="604633" y="1465962"/>
            <a:ext cx="1748798" cy="1165683"/>
          </a:xfrm>
          <a:custGeom>
            <a:avLst/>
            <a:gdLst>
              <a:gd name="connsiteX0" fmla="*/ 0 w 2367250"/>
              <a:gd name="connsiteY0" fmla="*/ 142174 h 1421738"/>
              <a:gd name="connsiteX1" fmla="*/ 142174 w 2367250"/>
              <a:gd name="connsiteY1" fmla="*/ 0 h 1421738"/>
              <a:gd name="connsiteX2" fmla="*/ 2225076 w 2367250"/>
              <a:gd name="connsiteY2" fmla="*/ 0 h 1421738"/>
              <a:gd name="connsiteX3" fmla="*/ 2367250 w 2367250"/>
              <a:gd name="connsiteY3" fmla="*/ 142174 h 1421738"/>
              <a:gd name="connsiteX4" fmla="*/ 2367250 w 2367250"/>
              <a:gd name="connsiteY4" fmla="*/ 1279564 h 1421738"/>
              <a:gd name="connsiteX5" fmla="*/ 2225076 w 2367250"/>
              <a:gd name="connsiteY5" fmla="*/ 1421738 h 1421738"/>
              <a:gd name="connsiteX6" fmla="*/ 142174 w 2367250"/>
              <a:gd name="connsiteY6" fmla="*/ 1421738 h 1421738"/>
              <a:gd name="connsiteX7" fmla="*/ 0 w 2367250"/>
              <a:gd name="connsiteY7" fmla="*/ 1279564 h 1421738"/>
              <a:gd name="connsiteX8" fmla="*/ 0 w 2367250"/>
              <a:gd name="connsiteY8" fmla="*/ 142174 h 14217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67250" h="1421738">
                <a:moveTo>
                  <a:pt x="0" y="142174"/>
                </a:moveTo>
                <a:cubicBezTo>
                  <a:pt x="0" y="63653"/>
                  <a:pt x="63653" y="0"/>
                  <a:pt x="142174" y="0"/>
                </a:cubicBezTo>
                <a:lnTo>
                  <a:pt x="2225076" y="0"/>
                </a:lnTo>
                <a:cubicBezTo>
                  <a:pt x="2303597" y="0"/>
                  <a:pt x="2367250" y="63653"/>
                  <a:pt x="2367250" y="142174"/>
                </a:cubicBezTo>
                <a:lnTo>
                  <a:pt x="2367250" y="1279564"/>
                </a:lnTo>
                <a:cubicBezTo>
                  <a:pt x="2367250" y="1358085"/>
                  <a:pt x="2303597" y="1421738"/>
                  <a:pt x="2225076" y="1421738"/>
                </a:cubicBezTo>
                <a:lnTo>
                  <a:pt x="142174" y="1421738"/>
                </a:lnTo>
                <a:cubicBezTo>
                  <a:pt x="63653" y="1421738"/>
                  <a:pt x="0" y="1358085"/>
                  <a:pt x="0" y="1279564"/>
                </a:cubicBezTo>
                <a:lnTo>
                  <a:pt x="0" y="142174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3561" tIns="163561" rIns="163561" bIns="163561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sr-Cyrl-RS" sz="2500" b="1" kern="1200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УМОР</a:t>
            </a:r>
            <a:endParaRPr lang="sr-Cyrl-RS" sz="2500" b="1" kern="12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20" name="Freeform 19"/>
          <p:cNvSpPr/>
          <p:nvPr/>
        </p:nvSpPr>
        <p:spPr>
          <a:xfrm rot="1859151">
            <a:off x="2351197" y="2704499"/>
            <a:ext cx="897038" cy="431440"/>
          </a:xfrm>
          <a:custGeom>
            <a:avLst/>
            <a:gdLst>
              <a:gd name="connsiteX0" fmla="*/ 0 w 563475"/>
              <a:gd name="connsiteY0" fmla="*/ 117416 h 587078"/>
              <a:gd name="connsiteX1" fmla="*/ 281738 w 563475"/>
              <a:gd name="connsiteY1" fmla="*/ 117416 h 587078"/>
              <a:gd name="connsiteX2" fmla="*/ 281738 w 563475"/>
              <a:gd name="connsiteY2" fmla="*/ 0 h 587078"/>
              <a:gd name="connsiteX3" fmla="*/ 563475 w 563475"/>
              <a:gd name="connsiteY3" fmla="*/ 293539 h 587078"/>
              <a:gd name="connsiteX4" fmla="*/ 281738 w 563475"/>
              <a:gd name="connsiteY4" fmla="*/ 587078 h 587078"/>
              <a:gd name="connsiteX5" fmla="*/ 281738 w 563475"/>
              <a:gd name="connsiteY5" fmla="*/ 469662 h 587078"/>
              <a:gd name="connsiteX6" fmla="*/ 0 w 563475"/>
              <a:gd name="connsiteY6" fmla="*/ 469662 h 587078"/>
              <a:gd name="connsiteX7" fmla="*/ 0 w 563475"/>
              <a:gd name="connsiteY7" fmla="*/ 117416 h 587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3475" h="587078">
                <a:moveTo>
                  <a:pt x="0" y="117416"/>
                </a:moveTo>
                <a:lnTo>
                  <a:pt x="281738" y="117416"/>
                </a:lnTo>
                <a:lnTo>
                  <a:pt x="281738" y="0"/>
                </a:lnTo>
                <a:lnTo>
                  <a:pt x="563475" y="293539"/>
                </a:lnTo>
                <a:lnTo>
                  <a:pt x="281738" y="587078"/>
                </a:lnTo>
                <a:lnTo>
                  <a:pt x="281738" y="469662"/>
                </a:lnTo>
                <a:lnTo>
                  <a:pt x="0" y="469662"/>
                </a:lnTo>
                <a:lnTo>
                  <a:pt x="0" y="117416"/>
                </a:lnTo>
                <a:close/>
              </a:path>
            </a:pathLst>
          </a:cu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0">
            <a:scrgbClr r="0" g="0" b="0"/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117416" rIns="169041" bIns="117415" numCol="1" spcCol="1270" anchor="ctr" anchorCtr="0">
            <a:noAutofit/>
          </a:bodyPr>
          <a:lstStyle/>
          <a:p>
            <a:pPr lvl="0"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sr-Cyrl-RS" sz="2500" kern="1200"/>
          </a:p>
        </p:txBody>
      </p:sp>
      <p:sp>
        <p:nvSpPr>
          <p:cNvPr id="21" name="Freeform 20"/>
          <p:cNvSpPr/>
          <p:nvPr/>
        </p:nvSpPr>
        <p:spPr>
          <a:xfrm>
            <a:off x="3274824" y="3060174"/>
            <a:ext cx="3034341" cy="1314302"/>
          </a:xfrm>
          <a:custGeom>
            <a:avLst/>
            <a:gdLst>
              <a:gd name="connsiteX0" fmla="*/ 0 w 3503294"/>
              <a:gd name="connsiteY0" fmla="*/ 142174 h 1421738"/>
              <a:gd name="connsiteX1" fmla="*/ 142174 w 3503294"/>
              <a:gd name="connsiteY1" fmla="*/ 0 h 1421738"/>
              <a:gd name="connsiteX2" fmla="*/ 3361120 w 3503294"/>
              <a:gd name="connsiteY2" fmla="*/ 0 h 1421738"/>
              <a:gd name="connsiteX3" fmla="*/ 3503294 w 3503294"/>
              <a:gd name="connsiteY3" fmla="*/ 142174 h 1421738"/>
              <a:gd name="connsiteX4" fmla="*/ 3503294 w 3503294"/>
              <a:gd name="connsiteY4" fmla="*/ 1279564 h 1421738"/>
              <a:gd name="connsiteX5" fmla="*/ 3361120 w 3503294"/>
              <a:gd name="connsiteY5" fmla="*/ 1421738 h 1421738"/>
              <a:gd name="connsiteX6" fmla="*/ 142174 w 3503294"/>
              <a:gd name="connsiteY6" fmla="*/ 1421738 h 1421738"/>
              <a:gd name="connsiteX7" fmla="*/ 0 w 3503294"/>
              <a:gd name="connsiteY7" fmla="*/ 1279564 h 1421738"/>
              <a:gd name="connsiteX8" fmla="*/ 0 w 3503294"/>
              <a:gd name="connsiteY8" fmla="*/ 142174 h 14217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03294" h="1421738">
                <a:moveTo>
                  <a:pt x="0" y="142174"/>
                </a:moveTo>
                <a:cubicBezTo>
                  <a:pt x="0" y="63653"/>
                  <a:pt x="63653" y="0"/>
                  <a:pt x="142174" y="0"/>
                </a:cubicBezTo>
                <a:lnTo>
                  <a:pt x="3361120" y="0"/>
                </a:lnTo>
                <a:cubicBezTo>
                  <a:pt x="3439641" y="0"/>
                  <a:pt x="3503294" y="63653"/>
                  <a:pt x="3503294" y="142174"/>
                </a:cubicBezTo>
                <a:lnTo>
                  <a:pt x="3503294" y="1279564"/>
                </a:lnTo>
                <a:cubicBezTo>
                  <a:pt x="3503294" y="1358085"/>
                  <a:pt x="3439641" y="1421738"/>
                  <a:pt x="3361120" y="1421738"/>
                </a:cubicBezTo>
                <a:lnTo>
                  <a:pt x="142174" y="1421738"/>
                </a:lnTo>
                <a:cubicBezTo>
                  <a:pt x="63653" y="1421738"/>
                  <a:pt x="0" y="1358085"/>
                  <a:pt x="0" y="1279564"/>
                </a:cubicBezTo>
                <a:lnTo>
                  <a:pt x="0" y="142174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8321" tIns="148321" rIns="148321" bIns="148321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sr-Cyrl-RS" sz="2500" b="1" kern="1200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ПСИХИЧКЕ И ФИЗИЧКЕ СПОСОБНОСТИ</a:t>
            </a:r>
            <a:endParaRPr lang="sr-Cyrl-RS" sz="2500" b="1" kern="12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22" name="Freeform 21"/>
          <p:cNvSpPr/>
          <p:nvPr/>
        </p:nvSpPr>
        <p:spPr>
          <a:xfrm rot="2064769">
            <a:off x="6363033" y="4458377"/>
            <a:ext cx="776660" cy="431440"/>
          </a:xfrm>
          <a:custGeom>
            <a:avLst/>
            <a:gdLst>
              <a:gd name="connsiteX0" fmla="*/ 0 w 551202"/>
              <a:gd name="connsiteY0" fmla="*/ 117416 h 587078"/>
              <a:gd name="connsiteX1" fmla="*/ 275601 w 551202"/>
              <a:gd name="connsiteY1" fmla="*/ 117416 h 587078"/>
              <a:gd name="connsiteX2" fmla="*/ 275601 w 551202"/>
              <a:gd name="connsiteY2" fmla="*/ 0 h 587078"/>
              <a:gd name="connsiteX3" fmla="*/ 551202 w 551202"/>
              <a:gd name="connsiteY3" fmla="*/ 293539 h 587078"/>
              <a:gd name="connsiteX4" fmla="*/ 275601 w 551202"/>
              <a:gd name="connsiteY4" fmla="*/ 587078 h 587078"/>
              <a:gd name="connsiteX5" fmla="*/ 275601 w 551202"/>
              <a:gd name="connsiteY5" fmla="*/ 469662 h 587078"/>
              <a:gd name="connsiteX6" fmla="*/ 0 w 551202"/>
              <a:gd name="connsiteY6" fmla="*/ 469662 h 587078"/>
              <a:gd name="connsiteX7" fmla="*/ 0 w 551202"/>
              <a:gd name="connsiteY7" fmla="*/ 117416 h 587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51202" h="587078">
                <a:moveTo>
                  <a:pt x="0" y="117416"/>
                </a:moveTo>
                <a:lnTo>
                  <a:pt x="275601" y="117416"/>
                </a:lnTo>
                <a:lnTo>
                  <a:pt x="275601" y="0"/>
                </a:lnTo>
                <a:lnTo>
                  <a:pt x="551202" y="293539"/>
                </a:lnTo>
                <a:lnTo>
                  <a:pt x="275601" y="587078"/>
                </a:lnTo>
                <a:lnTo>
                  <a:pt x="275601" y="469662"/>
                </a:lnTo>
                <a:lnTo>
                  <a:pt x="0" y="469662"/>
                </a:lnTo>
                <a:lnTo>
                  <a:pt x="0" y="117416"/>
                </a:lnTo>
                <a:close/>
              </a:path>
            </a:pathLst>
          </a:cu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-1" tIns="117416" rIns="165361" bIns="117415" numCol="1" spcCol="1270" anchor="ctr" anchorCtr="0">
            <a:noAutofit/>
          </a:bodyPr>
          <a:lstStyle/>
          <a:p>
            <a:pPr lvl="0" algn="ctr" defTabSz="1111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sr-Cyrl-RS" sz="2500" kern="1200"/>
          </a:p>
        </p:txBody>
      </p:sp>
      <p:sp>
        <p:nvSpPr>
          <p:cNvPr id="23" name="Freeform 22"/>
          <p:cNvSpPr/>
          <p:nvPr/>
        </p:nvSpPr>
        <p:spPr>
          <a:xfrm>
            <a:off x="6309165" y="5053569"/>
            <a:ext cx="2640404" cy="951120"/>
          </a:xfrm>
          <a:custGeom>
            <a:avLst/>
            <a:gdLst>
              <a:gd name="connsiteX0" fmla="*/ 0 w 2898958"/>
              <a:gd name="connsiteY0" fmla="*/ 127927 h 1279266"/>
              <a:gd name="connsiteX1" fmla="*/ 127927 w 2898958"/>
              <a:gd name="connsiteY1" fmla="*/ 0 h 1279266"/>
              <a:gd name="connsiteX2" fmla="*/ 2771031 w 2898958"/>
              <a:gd name="connsiteY2" fmla="*/ 0 h 1279266"/>
              <a:gd name="connsiteX3" fmla="*/ 2898958 w 2898958"/>
              <a:gd name="connsiteY3" fmla="*/ 127927 h 1279266"/>
              <a:gd name="connsiteX4" fmla="*/ 2898958 w 2898958"/>
              <a:gd name="connsiteY4" fmla="*/ 1151339 h 1279266"/>
              <a:gd name="connsiteX5" fmla="*/ 2771031 w 2898958"/>
              <a:gd name="connsiteY5" fmla="*/ 1279266 h 1279266"/>
              <a:gd name="connsiteX6" fmla="*/ 127927 w 2898958"/>
              <a:gd name="connsiteY6" fmla="*/ 1279266 h 1279266"/>
              <a:gd name="connsiteX7" fmla="*/ 0 w 2898958"/>
              <a:gd name="connsiteY7" fmla="*/ 1151339 h 1279266"/>
              <a:gd name="connsiteX8" fmla="*/ 0 w 2898958"/>
              <a:gd name="connsiteY8" fmla="*/ 127927 h 1279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98958" h="1279266">
                <a:moveTo>
                  <a:pt x="0" y="127927"/>
                </a:moveTo>
                <a:cubicBezTo>
                  <a:pt x="0" y="57275"/>
                  <a:pt x="57275" y="0"/>
                  <a:pt x="127927" y="0"/>
                </a:cubicBezTo>
                <a:lnTo>
                  <a:pt x="2771031" y="0"/>
                </a:lnTo>
                <a:cubicBezTo>
                  <a:pt x="2841683" y="0"/>
                  <a:pt x="2898958" y="57275"/>
                  <a:pt x="2898958" y="127927"/>
                </a:cubicBezTo>
                <a:lnTo>
                  <a:pt x="2898958" y="1151339"/>
                </a:lnTo>
                <a:cubicBezTo>
                  <a:pt x="2898958" y="1221991"/>
                  <a:pt x="2841683" y="1279266"/>
                  <a:pt x="2771031" y="1279266"/>
                </a:cubicBezTo>
                <a:lnTo>
                  <a:pt x="127927" y="1279266"/>
                </a:lnTo>
                <a:cubicBezTo>
                  <a:pt x="57275" y="1279266"/>
                  <a:pt x="0" y="1221991"/>
                  <a:pt x="0" y="1151339"/>
                </a:cubicBezTo>
                <a:lnTo>
                  <a:pt x="0" y="127927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4148" tIns="144148" rIns="144148" bIns="144148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sr-Cyrl-RS" sz="2500" b="1" kern="1200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БЕЗБЕДНОСТ САОБРАЋАЈА</a:t>
            </a:r>
            <a:endParaRPr lang="sr-Cyrl-RS" sz="2500" b="1" kern="12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24" name="Down Arrow 23"/>
          <p:cNvSpPr/>
          <p:nvPr/>
        </p:nvSpPr>
        <p:spPr>
          <a:xfrm>
            <a:off x="1059938" y="2780400"/>
            <a:ext cx="540408" cy="2096399"/>
          </a:xfrm>
          <a:prstGeom prst="down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Cyrl-RS" sz="2500"/>
          </a:p>
        </p:txBody>
      </p:sp>
      <p:sp>
        <p:nvSpPr>
          <p:cNvPr id="25" name="Rounded Rectangle 24"/>
          <p:cNvSpPr/>
          <p:nvPr/>
        </p:nvSpPr>
        <p:spPr>
          <a:xfrm>
            <a:off x="314324" y="5053569"/>
            <a:ext cx="3571875" cy="95112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2500" b="1" dirty="0" smtClean="0">
                <a:cs typeface="Times New Roman" panose="02020603050405020304" pitchFamily="18" charset="0"/>
              </a:rPr>
              <a:t>ПРОФЕСИОНАЛНИ ВОЗАЧИ</a:t>
            </a:r>
            <a:endParaRPr lang="sr-Cyrl-RS" sz="2500" b="1" dirty="0">
              <a:cs typeface="Times New Roman" panose="02020603050405020304" pitchFamily="18" charset="0"/>
            </a:endParaRPr>
          </a:p>
        </p:txBody>
      </p:sp>
      <p:sp>
        <p:nvSpPr>
          <p:cNvPr id="26" name="Down Arrow 25"/>
          <p:cNvSpPr/>
          <p:nvPr/>
        </p:nvSpPr>
        <p:spPr>
          <a:xfrm rot="10800000">
            <a:off x="7924800" y="3060174"/>
            <a:ext cx="540408" cy="1816624"/>
          </a:xfrm>
          <a:prstGeom prst="down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Cyrl-RS" sz="2500"/>
          </a:p>
        </p:txBody>
      </p:sp>
      <p:sp>
        <p:nvSpPr>
          <p:cNvPr id="27" name="Rounded Rectangle 26"/>
          <p:cNvSpPr/>
          <p:nvPr/>
        </p:nvSpPr>
        <p:spPr>
          <a:xfrm>
            <a:off x="6309081" y="1472172"/>
            <a:ext cx="2682520" cy="1411231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r-Cyrl-RS" sz="2400" b="1" dirty="0" smtClean="0">
                <a:cs typeface="Times New Roman" panose="02020603050405020304" pitchFamily="18" charset="0"/>
              </a:rPr>
              <a:t>до 50% СН</a:t>
            </a:r>
          </a:p>
          <a:p>
            <a:r>
              <a:rPr lang="sr-Cyrl-RS" sz="2400" b="1" dirty="0" smtClean="0">
                <a:cs typeface="Times New Roman" panose="02020603050405020304" pitchFamily="18" charset="0"/>
              </a:rPr>
              <a:t>15-20% СН са проф. возачима</a:t>
            </a:r>
          </a:p>
          <a:p>
            <a:r>
              <a:rPr lang="sr-Cyrl-RS" sz="2400" b="1" dirty="0" smtClean="0">
                <a:cs typeface="Times New Roman" panose="02020603050405020304" pitchFamily="18" charset="0"/>
              </a:rPr>
              <a:t>70%, 17%</a:t>
            </a:r>
            <a:endParaRPr lang="sr-Cyrl-RS" sz="2400" b="1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97057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Freeform 9"/>
          <p:cNvSpPr/>
          <p:nvPr/>
        </p:nvSpPr>
        <p:spPr>
          <a:xfrm>
            <a:off x="235697" y="1850200"/>
            <a:ext cx="2212773" cy="1166400"/>
          </a:xfrm>
          <a:custGeom>
            <a:avLst/>
            <a:gdLst>
              <a:gd name="connsiteX0" fmla="*/ 0 w 2212773"/>
              <a:gd name="connsiteY0" fmla="*/ 116640 h 1166400"/>
              <a:gd name="connsiteX1" fmla="*/ 116640 w 2212773"/>
              <a:gd name="connsiteY1" fmla="*/ 0 h 1166400"/>
              <a:gd name="connsiteX2" fmla="*/ 2096133 w 2212773"/>
              <a:gd name="connsiteY2" fmla="*/ 0 h 1166400"/>
              <a:gd name="connsiteX3" fmla="*/ 2212773 w 2212773"/>
              <a:gd name="connsiteY3" fmla="*/ 116640 h 1166400"/>
              <a:gd name="connsiteX4" fmla="*/ 2212773 w 2212773"/>
              <a:gd name="connsiteY4" fmla="*/ 1049760 h 1166400"/>
              <a:gd name="connsiteX5" fmla="*/ 2096133 w 2212773"/>
              <a:gd name="connsiteY5" fmla="*/ 1166400 h 1166400"/>
              <a:gd name="connsiteX6" fmla="*/ 116640 w 2212773"/>
              <a:gd name="connsiteY6" fmla="*/ 1166400 h 1166400"/>
              <a:gd name="connsiteX7" fmla="*/ 0 w 2212773"/>
              <a:gd name="connsiteY7" fmla="*/ 1049760 h 1166400"/>
              <a:gd name="connsiteX8" fmla="*/ 0 w 2212773"/>
              <a:gd name="connsiteY8" fmla="*/ 116640 h 116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12773" h="1166400">
                <a:moveTo>
                  <a:pt x="0" y="116640"/>
                </a:moveTo>
                <a:cubicBezTo>
                  <a:pt x="0" y="52222"/>
                  <a:pt x="52222" y="0"/>
                  <a:pt x="116640" y="0"/>
                </a:cubicBezTo>
                <a:lnTo>
                  <a:pt x="2096133" y="0"/>
                </a:lnTo>
                <a:cubicBezTo>
                  <a:pt x="2160551" y="0"/>
                  <a:pt x="2212773" y="52222"/>
                  <a:pt x="2212773" y="116640"/>
                </a:cubicBezTo>
                <a:lnTo>
                  <a:pt x="2212773" y="1049760"/>
                </a:lnTo>
                <a:cubicBezTo>
                  <a:pt x="2212773" y="1114178"/>
                  <a:pt x="2160551" y="1166400"/>
                  <a:pt x="2096133" y="1166400"/>
                </a:cubicBezTo>
                <a:lnTo>
                  <a:pt x="116640" y="1166400"/>
                </a:lnTo>
                <a:cubicBezTo>
                  <a:pt x="52222" y="1166400"/>
                  <a:pt x="0" y="1114178"/>
                  <a:pt x="0" y="1049760"/>
                </a:cubicBezTo>
                <a:lnTo>
                  <a:pt x="0" y="11664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27584" tIns="227584" rIns="227584" bIns="510720" numCol="1" spcCol="1270" anchor="t" anchorCtr="0">
            <a:noAutofit/>
          </a:bodyPr>
          <a:lstStyle/>
          <a:p>
            <a:pPr lvl="0" algn="l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sr-Cyrl-RS" sz="2800" b="1" kern="1200" dirty="0" smtClean="0">
                <a:cs typeface="Times New Roman" panose="02020603050405020304" pitchFamily="18" charset="0"/>
              </a:rPr>
              <a:t>КОРАК 1</a:t>
            </a:r>
            <a:endParaRPr lang="sr-Cyrl-RS" sz="2800" b="1" kern="1200" dirty="0">
              <a:cs typeface="Times New Roman" panose="02020603050405020304" pitchFamily="18" charset="0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707238" y="2776273"/>
            <a:ext cx="2037593" cy="2520396"/>
          </a:xfrm>
          <a:custGeom>
            <a:avLst/>
            <a:gdLst>
              <a:gd name="connsiteX0" fmla="*/ 0 w 2204276"/>
              <a:gd name="connsiteY0" fmla="*/ 220428 h 2520396"/>
              <a:gd name="connsiteX1" fmla="*/ 220428 w 2204276"/>
              <a:gd name="connsiteY1" fmla="*/ 0 h 2520396"/>
              <a:gd name="connsiteX2" fmla="*/ 1983848 w 2204276"/>
              <a:gd name="connsiteY2" fmla="*/ 0 h 2520396"/>
              <a:gd name="connsiteX3" fmla="*/ 2204276 w 2204276"/>
              <a:gd name="connsiteY3" fmla="*/ 220428 h 2520396"/>
              <a:gd name="connsiteX4" fmla="*/ 2204276 w 2204276"/>
              <a:gd name="connsiteY4" fmla="*/ 2299968 h 2520396"/>
              <a:gd name="connsiteX5" fmla="*/ 1983848 w 2204276"/>
              <a:gd name="connsiteY5" fmla="*/ 2520396 h 2520396"/>
              <a:gd name="connsiteX6" fmla="*/ 220428 w 2204276"/>
              <a:gd name="connsiteY6" fmla="*/ 2520396 h 2520396"/>
              <a:gd name="connsiteX7" fmla="*/ 0 w 2204276"/>
              <a:gd name="connsiteY7" fmla="*/ 2299968 h 2520396"/>
              <a:gd name="connsiteX8" fmla="*/ 0 w 2204276"/>
              <a:gd name="connsiteY8" fmla="*/ 220428 h 2520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04276" h="2520396">
                <a:moveTo>
                  <a:pt x="0" y="220428"/>
                </a:moveTo>
                <a:cubicBezTo>
                  <a:pt x="0" y="98689"/>
                  <a:pt x="98689" y="0"/>
                  <a:pt x="220428" y="0"/>
                </a:cubicBezTo>
                <a:lnTo>
                  <a:pt x="1983848" y="0"/>
                </a:lnTo>
                <a:cubicBezTo>
                  <a:pt x="2105587" y="0"/>
                  <a:pt x="2204276" y="98689"/>
                  <a:pt x="2204276" y="220428"/>
                </a:cubicBezTo>
                <a:lnTo>
                  <a:pt x="2204276" y="2299968"/>
                </a:lnTo>
                <a:cubicBezTo>
                  <a:pt x="2204276" y="2421707"/>
                  <a:pt x="2105587" y="2520396"/>
                  <a:pt x="1983848" y="2520396"/>
                </a:cubicBezTo>
                <a:lnTo>
                  <a:pt x="220428" y="2520396"/>
                </a:lnTo>
                <a:cubicBezTo>
                  <a:pt x="98689" y="2520396"/>
                  <a:pt x="0" y="2421707"/>
                  <a:pt x="0" y="2299968"/>
                </a:cubicBezTo>
                <a:lnTo>
                  <a:pt x="0" y="220428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56585" tIns="256585" rIns="256585" bIns="256585" numCol="1" spcCol="1270" anchor="ctr" anchorCtr="0">
            <a:noAutofit/>
          </a:bodyPr>
          <a:lstStyle/>
          <a:p>
            <a:pPr marL="228600" lvl="1" indent="-228600" algn="l" defTabSz="12001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sr-Cyrl-RS" sz="2400" kern="1200" dirty="0" smtClean="0">
                <a:cs typeface="Times New Roman" panose="02020603050405020304" pitchFamily="18" charset="0"/>
              </a:rPr>
              <a:t>Претрага базе</a:t>
            </a:r>
            <a:endParaRPr lang="sr-Cyrl-RS" sz="2400" kern="1200" dirty="0">
              <a:cs typeface="Times New Roman" panose="02020603050405020304" pitchFamily="18" charset="0"/>
            </a:endParaRPr>
          </a:p>
          <a:p>
            <a:pPr marL="228600" lvl="1" indent="-228600" algn="l" defTabSz="12001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sr-Cyrl-RS" sz="2400" kern="1200" dirty="0" smtClean="0">
                <a:cs typeface="Times New Roman" panose="02020603050405020304" pitchFamily="18" charset="0"/>
              </a:rPr>
              <a:t>Кључне речи</a:t>
            </a:r>
            <a:endParaRPr lang="sr-Cyrl-RS" sz="2400" kern="1200" dirty="0">
              <a:cs typeface="Times New Roman" panose="02020603050405020304" pitchFamily="18" charset="0"/>
            </a:endParaRPr>
          </a:p>
          <a:p>
            <a:pPr marL="228600" lvl="1" indent="-228600" algn="l" defTabSz="12001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sr-Cyrl-RS" sz="2400" kern="1200" dirty="0" smtClean="0">
                <a:cs typeface="Times New Roman" panose="02020603050405020304" pitchFamily="18" charset="0"/>
              </a:rPr>
              <a:t>Часописи</a:t>
            </a:r>
            <a:endParaRPr lang="sr-Cyrl-RS" sz="2400" kern="1200" dirty="0">
              <a:cs typeface="Times New Roman" panose="02020603050405020304" pitchFamily="18" charset="0"/>
            </a:endParaRPr>
          </a:p>
        </p:txBody>
      </p:sp>
      <p:sp>
        <p:nvSpPr>
          <p:cNvPr id="12" name="Freeform 11"/>
          <p:cNvSpPr/>
          <p:nvPr/>
        </p:nvSpPr>
        <p:spPr>
          <a:xfrm rot="912">
            <a:off x="2603461" y="2037779"/>
            <a:ext cx="708899" cy="550916"/>
          </a:xfrm>
          <a:custGeom>
            <a:avLst/>
            <a:gdLst>
              <a:gd name="connsiteX0" fmla="*/ 0 w 708899"/>
              <a:gd name="connsiteY0" fmla="*/ 110183 h 550916"/>
              <a:gd name="connsiteX1" fmla="*/ 433441 w 708899"/>
              <a:gd name="connsiteY1" fmla="*/ 110183 h 550916"/>
              <a:gd name="connsiteX2" fmla="*/ 433441 w 708899"/>
              <a:gd name="connsiteY2" fmla="*/ 0 h 550916"/>
              <a:gd name="connsiteX3" fmla="*/ 708899 w 708899"/>
              <a:gd name="connsiteY3" fmla="*/ 275458 h 550916"/>
              <a:gd name="connsiteX4" fmla="*/ 433441 w 708899"/>
              <a:gd name="connsiteY4" fmla="*/ 550916 h 550916"/>
              <a:gd name="connsiteX5" fmla="*/ 433441 w 708899"/>
              <a:gd name="connsiteY5" fmla="*/ 440733 h 550916"/>
              <a:gd name="connsiteX6" fmla="*/ 0 w 708899"/>
              <a:gd name="connsiteY6" fmla="*/ 440733 h 550916"/>
              <a:gd name="connsiteX7" fmla="*/ 0 w 708899"/>
              <a:gd name="connsiteY7" fmla="*/ 110183 h 55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8899" h="550916">
                <a:moveTo>
                  <a:pt x="0" y="110183"/>
                </a:moveTo>
                <a:lnTo>
                  <a:pt x="433441" y="110183"/>
                </a:lnTo>
                <a:lnTo>
                  <a:pt x="433441" y="0"/>
                </a:lnTo>
                <a:lnTo>
                  <a:pt x="708899" y="275458"/>
                </a:lnTo>
                <a:lnTo>
                  <a:pt x="433441" y="550916"/>
                </a:lnTo>
                <a:lnTo>
                  <a:pt x="433441" y="440733"/>
                </a:lnTo>
                <a:lnTo>
                  <a:pt x="0" y="440733"/>
                </a:lnTo>
                <a:lnTo>
                  <a:pt x="0" y="110183"/>
                </a:lnTo>
                <a:close/>
              </a:path>
            </a:pathLst>
          </a:cu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-1" tIns="110182" rIns="165275" bIns="110183" numCol="1" spcCol="1270" anchor="ctr" anchorCtr="0">
            <a:noAutofit/>
          </a:bodyPr>
          <a:lstStyle/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sr-Cyrl-RS" sz="2000" kern="1200"/>
          </a:p>
        </p:txBody>
      </p:sp>
      <p:sp>
        <p:nvSpPr>
          <p:cNvPr id="13" name="Freeform 12"/>
          <p:cNvSpPr/>
          <p:nvPr/>
        </p:nvSpPr>
        <p:spPr>
          <a:xfrm>
            <a:off x="3399883" y="1855145"/>
            <a:ext cx="2212773" cy="1166400"/>
          </a:xfrm>
          <a:custGeom>
            <a:avLst/>
            <a:gdLst>
              <a:gd name="connsiteX0" fmla="*/ 0 w 2212773"/>
              <a:gd name="connsiteY0" fmla="*/ 116640 h 1166400"/>
              <a:gd name="connsiteX1" fmla="*/ 116640 w 2212773"/>
              <a:gd name="connsiteY1" fmla="*/ 0 h 1166400"/>
              <a:gd name="connsiteX2" fmla="*/ 2096133 w 2212773"/>
              <a:gd name="connsiteY2" fmla="*/ 0 h 1166400"/>
              <a:gd name="connsiteX3" fmla="*/ 2212773 w 2212773"/>
              <a:gd name="connsiteY3" fmla="*/ 116640 h 1166400"/>
              <a:gd name="connsiteX4" fmla="*/ 2212773 w 2212773"/>
              <a:gd name="connsiteY4" fmla="*/ 1049760 h 1166400"/>
              <a:gd name="connsiteX5" fmla="*/ 2096133 w 2212773"/>
              <a:gd name="connsiteY5" fmla="*/ 1166400 h 1166400"/>
              <a:gd name="connsiteX6" fmla="*/ 116640 w 2212773"/>
              <a:gd name="connsiteY6" fmla="*/ 1166400 h 1166400"/>
              <a:gd name="connsiteX7" fmla="*/ 0 w 2212773"/>
              <a:gd name="connsiteY7" fmla="*/ 1049760 h 1166400"/>
              <a:gd name="connsiteX8" fmla="*/ 0 w 2212773"/>
              <a:gd name="connsiteY8" fmla="*/ 116640 h 116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12773" h="1166400">
                <a:moveTo>
                  <a:pt x="0" y="116640"/>
                </a:moveTo>
                <a:cubicBezTo>
                  <a:pt x="0" y="52222"/>
                  <a:pt x="52222" y="0"/>
                  <a:pt x="116640" y="0"/>
                </a:cubicBezTo>
                <a:lnTo>
                  <a:pt x="2096133" y="0"/>
                </a:lnTo>
                <a:cubicBezTo>
                  <a:pt x="2160551" y="0"/>
                  <a:pt x="2212773" y="52222"/>
                  <a:pt x="2212773" y="116640"/>
                </a:cubicBezTo>
                <a:lnTo>
                  <a:pt x="2212773" y="1049760"/>
                </a:lnTo>
                <a:cubicBezTo>
                  <a:pt x="2212773" y="1114178"/>
                  <a:pt x="2160551" y="1166400"/>
                  <a:pt x="2096133" y="1166400"/>
                </a:cubicBezTo>
                <a:lnTo>
                  <a:pt x="116640" y="1166400"/>
                </a:lnTo>
                <a:cubicBezTo>
                  <a:pt x="52222" y="1166400"/>
                  <a:pt x="0" y="1114178"/>
                  <a:pt x="0" y="1049760"/>
                </a:cubicBezTo>
                <a:lnTo>
                  <a:pt x="0" y="11664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27584" tIns="227584" rIns="227584" bIns="510720" numCol="1" spcCol="1270" anchor="t" anchorCtr="0">
            <a:noAutofit/>
          </a:bodyPr>
          <a:lstStyle/>
          <a:p>
            <a:pPr lvl="0" algn="l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sr-Cyrl-RS" sz="2800" b="1" kern="1200" dirty="0" smtClean="0">
                <a:cs typeface="Times New Roman" panose="02020603050405020304" pitchFamily="18" charset="0"/>
              </a:rPr>
              <a:t>КОРАК 2</a:t>
            </a:r>
            <a:endParaRPr lang="sr-Cyrl-RS" sz="2800" b="1" kern="1200" dirty="0">
              <a:cs typeface="Times New Roman" panose="02020603050405020304" pitchFamily="18" charset="0"/>
            </a:endParaRPr>
          </a:p>
        </p:txBody>
      </p:sp>
      <p:sp>
        <p:nvSpPr>
          <p:cNvPr id="14" name="Freeform 13"/>
          <p:cNvSpPr/>
          <p:nvPr/>
        </p:nvSpPr>
        <p:spPr>
          <a:xfrm>
            <a:off x="3684289" y="2776273"/>
            <a:ext cx="2045447" cy="2516629"/>
          </a:xfrm>
          <a:custGeom>
            <a:avLst/>
            <a:gdLst>
              <a:gd name="connsiteX0" fmla="*/ 0 w 2212773"/>
              <a:gd name="connsiteY0" fmla="*/ 221277 h 2516629"/>
              <a:gd name="connsiteX1" fmla="*/ 221277 w 2212773"/>
              <a:gd name="connsiteY1" fmla="*/ 0 h 2516629"/>
              <a:gd name="connsiteX2" fmla="*/ 1991496 w 2212773"/>
              <a:gd name="connsiteY2" fmla="*/ 0 h 2516629"/>
              <a:gd name="connsiteX3" fmla="*/ 2212773 w 2212773"/>
              <a:gd name="connsiteY3" fmla="*/ 221277 h 2516629"/>
              <a:gd name="connsiteX4" fmla="*/ 2212773 w 2212773"/>
              <a:gd name="connsiteY4" fmla="*/ 2295352 h 2516629"/>
              <a:gd name="connsiteX5" fmla="*/ 1991496 w 2212773"/>
              <a:gd name="connsiteY5" fmla="*/ 2516629 h 2516629"/>
              <a:gd name="connsiteX6" fmla="*/ 221277 w 2212773"/>
              <a:gd name="connsiteY6" fmla="*/ 2516629 h 2516629"/>
              <a:gd name="connsiteX7" fmla="*/ 0 w 2212773"/>
              <a:gd name="connsiteY7" fmla="*/ 2295352 h 2516629"/>
              <a:gd name="connsiteX8" fmla="*/ 0 w 2212773"/>
              <a:gd name="connsiteY8" fmla="*/ 221277 h 2516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12773" h="2516629">
                <a:moveTo>
                  <a:pt x="0" y="221277"/>
                </a:moveTo>
                <a:cubicBezTo>
                  <a:pt x="0" y="99069"/>
                  <a:pt x="99069" y="0"/>
                  <a:pt x="221277" y="0"/>
                </a:cubicBezTo>
                <a:lnTo>
                  <a:pt x="1991496" y="0"/>
                </a:lnTo>
                <a:cubicBezTo>
                  <a:pt x="2113704" y="0"/>
                  <a:pt x="2212773" y="99069"/>
                  <a:pt x="2212773" y="221277"/>
                </a:cubicBezTo>
                <a:lnTo>
                  <a:pt x="2212773" y="2295352"/>
                </a:lnTo>
                <a:cubicBezTo>
                  <a:pt x="2212773" y="2417560"/>
                  <a:pt x="2113704" y="2516629"/>
                  <a:pt x="1991496" y="2516629"/>
                </a:cubicBezTo>
                <a:lnTo>
                  <a:pt x="221277" y="2516629"/>
                </a:lnTo>
                <a:cubicBezTo>
                  <a:pt x="99069" y="2516629"/>
                  <a:pt x="0" y="2417560"/>
                  <a:pt x="0" y="2295352"/>
                </a:cubicBezTo>
                <a:lnTo>
                  <a:pt x="0" y="221277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9722" tIns="249722" rIns="249722" bIns="249722" numCol="1" spcCol="1270" anchor="ctr" anchorCtr="0">
            <a:noAutofit/>
          </a:bodyPr>
          <a:lstStyle/>
          <a:p>
            <a:pPr marL="228600" lvl="1" indent="-228600" algn="l" defTabSz="11557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sr-Cyrl-RS" sz="2400" kern="1200" dirty="0" smtClean="0">
                <a:cs typeface="Times New Roman" panose="02020603050405020304" pitchFamily="18" charset="0"/>
              </a:rPr>
              <a:t>Анализа наслова</a:t>
            </a:r>
            <a:endParaRPr lang="sr-Cyrl-RS" sz="2400" kern="1200" dirty="0">
              <a:cs typeface="Times New Roman" panose="02020603050405020304" pitchFamily="18" charset="0"/>
            </a:endParaRPr>
          </a:p>
          <a:p>
            <a:pPr marL="228600" lvl="1" indent="-228600" algn="l" defTabSz="11557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sr-Cyrl-RS" sz="2400" kern="1200" dirty="0" smtClean="0">
                <a:cs typeface="Times New Roman" panose="02020603050405020304" pitchFamily="18" charset="0"/>
              </a:rPr>
              <a:t>Анализа </a:t>
            </a:r>
            <a:r>
              <a:rPr lang="sr-Cyrl-RS" sz="2400" kern="1200" dirty="0" err="1" smtClean="0">
                <a:cs typeface="Times New Roman" panose="02020603050405020304" pitchFamily="18" charset="0"/>
              </a:rPr>
              <a:t>абстракта</a:t>
            </a:r>
            <a:endParaRPr lang="sr-Cyrl-RS" sz="2400" kern="1200" dirty="0">
              <a:cs typeface="Times New Roman" panose="02020603050405020304" pitchFamily="18" charset="0"/>
            </a:endParaRPr>
          </a:p>
        </p:txBody>
      </p:sp>
      <p:sp>
        <p:nvSpPr>
          <p:cNvPr id="15" name="Freeform 14"/>
          <p:cNvSpPr/>
          <p:nvPr/>
        </p:nvSpPr>
        <p:spPr>
          <a:xfrm rot="21584007">
            <a:off x="5764185" y="2039335"/>
            <a:ext cx="711158" cy="550916"/>
          </a:xfrm>
          <a:custGeom>
            <a:avLst/>
            <a:gdLst>
              <a:gd name="connsiteX0" fmla="*/ 0 w 711158"/>
              <a:gd name="connsiteY0" fmla="*/ 110183 h 550916"/>
              <a:gd name="connsiteX1" fmla="*/ 435700 w 711158"/>
              <a:gd name="connsiteY1" fmla="*/ 110183 h 550916"/>
              <a:gd name="connsiteX2" fmla="*/ 435700 w 711158"/>
              <a:gd name="connsiteY2" fmla="*/ 0 h 550916"/>
              <a:gd name="connsiteX3" fmla="*/ 711158 w 711158"/>
              <a:gd name="connsiteY3" fmla="*/ 275458 h 550916"/>
              <a:gd name="connsiteX4" fmla="*/ 435700 w 711158"/>
              <a:gd name="connsiteY4" fmla="*/ 550916 h 550916"/>
              <a:gd name="connsiteX5" fmla="*/ 435700 w 711158"/>
              <a:gd name="connsiteY5" fmla="*/ 440733 h 550916"/>
              <a:gd name="connsiteX6" fmla="*/ 0 w 711158"/>
              <a:gd name="connsiteY6" fmla="*/ 440733 h 550916"/>
              <a:gd name="connsiteX7" fmla="*/ 0 w 711158"/>
              <a:gd name="connsiteY7" fmla="*/ 110183 h 55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11158" h="550916">
                <a:moveTo>
                  <a:pt x="0" y="110183"/>
                </a:moveTo>
                <a:lnTo>
                  <a:pt x="435700" y="110183"/>
                </a:lnTo>
                <a:lnTo>
                  <a:pt x="435700" y="0"/>
                </a:lnTo>
                <a:lnTo>
                  <a:pt x="711158" y="275458"/>
                </a:lnTo>
                <a:lnTo>
                  <a:pt x="435700" y="550916"/>
                </a:lnTo>
                <a:lnTo>
                  <a:pt x="435700" y="440733"/>
                </a:lnTo>
                <a:lnTo>
                  <a:pt x="0" y="440733"/>
                </a:lnTo>
                <a:lnTo>
                  <a:pt x="0" y="110183"/>
                </a:lnTo>
                <a:close/>
              </a:path>
            </a:pathLst>
          </a:cu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110182" rIns="165274" bIns="110183" numCol="1" spcCol="1270" anchor="ctr" anchorCtr="0">
            <a:noAutofit/>
          </a:bodyPr>
          <a:lstStyle/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sr-Cyrl-RS" sz="2000" kern="1200"/>
          </a:p>
        </p:txBody>
      </p:sp>
      <p:sp>
        <p:nvSpPr>
          <p:cNvPr id="16" name="Freeform 15"/>
          <p:cNvSpPr/>
          <p:nvPr/>
        </p:nvSpPr>
        <p:spPr>
          <a:xfrm>
            <a:off x="6564069" y="1850200"/>
            <a:ext cx="2212773" cy="1166400"/>
          </a:xfrm>
          <a:custGeom>
            <a:avLst/>
            <a:gdLst>
              <a:gd name="connsiteX0" fmla="*/ 0 w 2212773"/>
              <a:gd name="connsiteY0" fmla="*/ 116640 h 1166400"/>
              <a:gd name="connsiteX1" fmla="*/ 116640 w 2212773"/>
              <a:gd name="connsiteY1" fmla="*/ 0 h 1166400"/>
              <a:gd name="connsiteX2" fmla="*/ 2096133 w 2212773"/>
              <a:gd name="connsiteY2" fmla="*/ 0 h 1166400"/>
              <a:gd name="connsiteX3" fmla="*/ 2212773 w 2212773"/>
              <a:gd name="connsiteY3" fmla="*/ 116640 h 1166400"/>
              <a:gd name="connsiteX4" fmla="*/ 2212773 w 2212773"/>
              <a:gd name="connsiteY4" fmla="*/ 1049760 h 1166400"/>
              <a:gd name="connsiteX5" fmla="*/ 2096133 w 2212773"/>
              <a:gd name="connsiteY5" fmla="*/ 1166400 h 1166400"/>
              <a:gd name="connsiteX6" fmla="*/ 116640 w 2212773"/>
              <a:gd name="connsiteY6" fmla="*/ 1166400 h 1166400"/>
              <a:gd name="connsiteX7" fmla="*/ 0 w 2212773"/>
              <a:gd name="connsiteY7" fmla="*/ 1049760 h 1166400"/>
              <a:gd name="connsiteX8" fmla="*/ 0 w 2212773"/>
              <a:gd name="connsiteY8" fmla="*/ 116640 h 116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12773" h="1166400">
                <a:moveTo>
                  <a:pt x="0" y="116640"/>
                </a:moveTo>
                <a:cubicBezTo>
                  <a:pt x="0" y="52222"/>
                  <a:pt x="52222" y="0"/>
                  <a:pt x="116640" y="0"/>
                </a:cubicBezTo>
                <a:lnTo>
                  <a:pt x="2096133" y="0"/>
                </a:lnTo>
                <a:cubicBezTo>
                  <a:pt x="2160551" y="0"/>
                  <a:pt x="2212773" y="52222"/>
                  <a:pt x="2212773" y="116640"/>
                </a:cubicBezTo>
                <a:lnTo>
                  <a:pt x="2212773" y="1049760"/>
                </a:lnTo>
                <a:cubicBezTo>
                  <a:pt x="2212773" y="1114178"/>
                  <a:pt x="2160551" y="1166400"/>
                  <a:pt x="2096133" y="1166400"/>
                </a:cubicBezTo>
                <a:lnTo>
                  <a:pt x="116640" y="1166400"/>
                </a:lnTo>
                <a:cubicBezTo>
                  <a:pt x="52222" y="1166400"/>
                  <a:pt x="0" y="1114178"/>
                  <a:pt x="0" y="1049760"/>
                </a:cubicBezTo>
                <a:lnTo>
                  <a:pt x="0" y="11664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27584" tIns="227584" rIns="227584" bIns="510720" numCol="1" spcCol="1270" anchor="t" anchorCtr="0">
            <a:noAutofit/>
          </a:bodyPr>
          <a:lstStyle/>
          <a:p>
            <a:pPr lvl="0" algn="l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sr-Cyrl-RS" sz="2800" b="1" kern="1200" dirty="0" smtClean="0">
                <a:cs typeface="Times New Roman" panose="02020603050405020304" pitchFamily="18" charset="0"/>
              </a:rPr>
              <a:t>КОРАК 3</a:t>
            </a:r>
            <a:endParaRPr lang="sr-Cyrl-RS" sz="2800" b="1" kern="1200" dirty="0">
              <a:cs typeface="Times New Roman" panose="02020603050405020304" pitchFamily="18" charset="0"/>
            </a:endParaRPr>
          </a:p>
        </p:txBody>
      </p:sp>
      <p:sp>
        <p:nvSpPr>
          <p:cNvPr id="17" name="Freeform 16"/>
          <p:cNvSpPr/>
          <p:nvPr/>
        </p:nvSpPr>
        <p:spPr>
          <a:xfrm>
            <a:off x="6858000" y="2743200"/>
            <a:ext cx="2045447" cy="2582774"/>
          </a:xfrm>
          <a:custGeom>
            <a:avLst/>
            <a:gdLst>
              <a:gd name="connsiteX0" fmla="*/ 0 w 2212773"/>
              <a:gd name="connsiteY0" fmla="*/ 221277 h 2582774"/>
              <a:gd name="connsiteX1" fmla="*/ 221277 w 2212773"/>
              <a:gd name="connsiteY1" fmla="*/ 0 h 2582774"/>
              <a:gd name="connsiteX2" fmla="*/ 1991496 w 2212773"/>
              <a:gd name="connsiteY2" fmla="*/ 0 h 2582774"/>
              <a:gd name="connsiteX3" fmla="*/ 2212773 w 2212773"/>
              <a:gd name="connsiteY3" fmla="*/ 221277 h 2582774"/>
              <a:gd name="connsiteX4" fmla="*/ 2212773 w 2212773"/>
              <a:gd name="connsiteY4" fmla="*/ 2361497 h 2582774"/>
              <a:gd name="connsiteX5" fmla="*/ 1991496 w 2212773"/>
              <a:gd name="connsiteY5" fmla="*/ 2582774 h 2582774"/>
              <a:gd name="connsiteX6" fmla="*/ 221277 w 2212773"/>
              <a:gd name="connsiteY6" fmla="*/ 2582774 h 2582774"/>
              <a:gd name="connsiteX7" fmla="*/ 0 w 2212773"/>
              <a:gd name="connsiteY7" fmla="*/ 2361497 h 2582774"/>
              <a:gd name="connsiteX8" fmla="*/ 0 w 2212773"/>
              <a:gd name="connsiteY8" fmla="*/ 221277 h 25827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12773" h="2582774">
                <a:moveTo>
                  <a:pt x="0" y="221277"/>
                </a:moveTo>
                <a:cubicBezTo>
                  <a:pt x="0" y="99069"/>
                  <a:pt x="99069" y="0"/>
                  <a:pt x="221277" y="0"/>
                </a:cubicBezTo>
                <a:lnTo>
                  <a:pt x="1991496" y="0"/>
                </a:lnTo>
                <a:cubicBezTo>
                  <a:pt x="2113704" y="0"/>
                  <a:pt x="2212773" y="99069"/>
                  <a:pt x="2212773" y="221277"/>
                </a:cubicBezTo>
                <a:lnTo>
                  <a:pt x="2212773" y="2361497"/>
                </a:lnTo>
                <a:cubicBezTo>
                  <a:pt x="2212773" y="2483705"/>
                  <a:pt x="2113704" y="2582774"/>
                  <a:pt x="1991496" y="2582774"/>
                </a:cubicBezTo>
                <a:lnTo>
                  <a:pt x="221277" y="2582774"/>
                </a:lnTo>
                <a:cubicBezTo>
                  <a:pt x="99069" y="2582774"/>
                  <a:pt x="0" y="2483705"/>
                  <a:pt x="0" y="2361497"/>
                </a:cubicBezTo>
                <a:lnTo>
                  <a:pt x="0" y="221277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9722" tIns="249722" rIns="249722" bIns="249722" numCol="1" spcCol="1270" anchor="ctr" anchorCtr="0">
            <a:noAutofit/>
          </a:bodyPr>
          <a:lstStyle/>
          <a:p>
            <a:pPr marL="228600" lvl="1" indent="-228600" algn="l" defTabSz="11557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sr-Cyrl-RS" sz="2400" kern="1200" dirty="0" smtClean="0">
                <a:cs typeface="Times New Roman" panose="02020603050405020304" pitchFamily="18" charset="0"/>
              </a:rPr>
              <a:t>Анализа радова</a:t>
            </a:r>
            <a:endParaRPr lang="sr-Cyrl-RS" sz="2400" kern="12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22" name="Diagram 21"/>
          <p:cNvGraphicFramePr/>
          <p:nvPr>
            <p:extLst>
              <p:ext uri="{D42A27DB-BD31-4B8C-83A1-F6EECF244321}">
                <p14:modId xmlns:p14="http://schemas.microsoft.com/office/powerpoint/2010/main" val="2666996865"/>
              </p:ext>
            </p:extLst>
          </p:nvPr>
        </p:nvGraphicFramePr>
        <p:xfrm>
          <a:off x="304800" y="1676400"/>
          <a:ext cx="86106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549447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8" name="Freeform 17"/>
          <p:cNvSpPr/>
          <p:nvPr/>
        </p:nvSpPr>
        <p:spPr>
          <a:xfrm>
            <a:off x="685798" y="1451668"/>
            <a:ext cx="3886201" cy="2334490"/>
          </a:xfrm>
          <a:custGeom>
            <a:avLst/>
            <a:gdLst>
              <a:gd name="connsiteX0" fmla="*/ 0 w 2334490"/>
              <a:gd name="connsiteY0" fmla="*/ 0 h 4759324"/>
              <a:gd name="connsiteX1" fmla="*/ 1945401 w 2334490"/>
              <a:gd name="connsiteY1" fmla="*/ 0 h 4759324"/>
              <a:gd name="connsiteX2" fmla="*/ 2334490 w 2334490"/>
              <a:gd name="connsiteY2" fmla="*/ 389089 h 4759324"/>
              <a:gd name="connsiteX3" fmla="*/ 2334490 w 2334490"/>
              <a:gd name="connsiteY3" fmla="*/ 4759324 h 4759324"/>
              <a:gd name="connsiteX4" fmla="*/ 0 w 2334490"/>
              <a:gd name="connsiteY4" fmla="*/ 4759324 h 4759324"/>
              <a:gd name="connsiteX5" fmla="*/ 0 w 2334490"/>
              <a:gd name="connsiteY5" fmla="*/ 0 h 4759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34490" h="4759324">
                <a:moveTo>
                  <a:pt x="0" y="4759323"/>
                </a:moveTo>
                <a:lnTo>
                  <a:pt x="0" y="793236"/>
                </a:lnTo>
                <a:cubicBezTo>
                  <a:pt x="0" y="355144"/>
                  <a:pt x="85447" y="1"/>
                  <a:pt x="190852" y="1"/>
                </a:cubicBezTo>
                <a:lnTo>
                  <a:pt x="2334490" y="1"/>
                </a:lnTo>
                <a:lnTo>
                  <a:pt x="2334490" y="4759323"/>
                </a:lnTo>
                <a:lnTo>
                  <a:pt x="0" y="4759323"/>
                </a:lnTo>
                <a:close/>
              </a:path>
            </a:pathLst>
          </a:custGeom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27585" tIns="227583" rIns="227584" bIns="811207" numCol="1" spcCol="1270" anchor="ctr" anchorCtr="0">
            <a:noAutofit/>
          </a:bodyPr>
          <a:lstStyle/>
          <a:p>
            <a:pPr lvl="0" algn="l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sr-Cyrl-RS" sz="2400" kern="1200" dirty="0" smtClean="0">
              <a:cs typeface="Times New Roman" panose="02020603050405020304" pitchFamily="18" charset="0"/>
            </a:endParaRPr>
          </a:p>
          <a:p>
            <a:pPr lvl="0" algn="l" defTabSz="142240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</a:pPr>
            <a:r>
              <a:rPr lang="sr-Cyrl-RS" sz="2400" b="1" kern="12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Times New Roman" panose="02020603050405020304" pitchFamily="18" charset="0"/>
              </a:rPr>
              <a:t>- СИЛАЗАК ВОЗИЛА СА ПУТА</a:t>
            </a:r>
          </a:p>
          <a:p>
            <a:pPr lvl="0" algn="l" defTabSz="142240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</a:pPr>
            <a:r>
              <a:rPr lang="sr-Cyrl-RS" sz="2400" b="1" kern="12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Times New Roman" panose="02020603050405020304" pitchFamily="18" charset="0"/>
              </a:rPr>
              <a:t>- СУДАР СА ДРУГИМ ВОЗИЛОМ</a:t>
            </a:r>
            <a:endParaRPr lang="en-US" sz="2400" b="1" kern="1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19" name="Freeform 18"/>
          <p:cNvSpPr/>
          <p:nvPr/>
        </p:nvSpPr>
        <p:spPr>
          <a:xfrm>
            <a:off x="4572000" y="1451668"/>
            <a:ext cx="3886200" cy="2334490"/>
          </a:xfrm>
          <a:custGeom>
            <a:avLst/>
            <a:gdLst>
              <a:gd name="connsiteX0" fmla="*/ 0 w 4759324"/>
              <a:gd name="connsiteY0" fmla="*/ 0 h 2334490"/>
              <a:gd name="connsiteX1" fmla="*/ 4370235 w 4759324"/>
              <a:gd name="connsiteY1" fmla="*/ 0 h 2334490"/>
              <a:gd name="connsiteX2" fmla="*/ 4759324 w 4759324"/>
              <a:gd name="connsiteY2" fmla="*/ 389089 h 2334490"/>
              <a:gd name="connsiteX3" fmla="*/ 4759324 w 4759324"/>
              <a:gd name="connsiteY3" fmla="*/ 2334490 h 2334490"/>
              <a:gd name="connsiteX4" fmla="*/ 0 w 4759324"/>
              <a:gd name="connsiteY4" fmla="*/ 2334490 h 2334490"/>
              <a:gd name="connsiteX5" fmla="*/ 0 w 4759324"/>
              <a:gd name="connsiteY5" fmla="*/ 0 h 2334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59324" h="2334490">
                <a:moveTo>
                  <a:pt x="0" y="0"/>
                </a:moveTo>
                <a:lnTo>
                  <a:pt x="4370235" y="0"/>
                </a:lnTo>
                <a:cubicBezTo>
                  <a:pt x="4585123" y="0"/>
                  <a:pt x="4759324" y="174201"/>
                  <a:pt x="4759324" y="389089"/>
                </a:cubicBezTo>
                <a:lnTo>
                  <a:pt x="4759324" y="2334490"/>
                </a:lnTo>
                <a:lnTo>
                  <a:pt x="0" y="2334490"/>
                </a:lnTo>
                <a:lnTo>
                  <a:pt x="0" y="0"/>
                </a:lnTo>
                <a:close/>
              </a:path>
            </a:pathLst>
          </a:custGeom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27584" tIns="227584" rIns="227584" bIns="811207" numCol="1" spcCol="1270" anchor="b" anchorCtr="0">
            <a:noAutofit/>
          </a:bodyPr>
          <a:lstStyle/>
          <a:p>
            <a:pPr lvl="0" algn="l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sr-Cyrl-RS" sz="2400" b="1" kern="12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Times New Roman" panose="02020603050405020304" pitchFamily="18" charset="0"/>
              </a:rPr>
              <a:t>- МОНОТОНЕ И ПРАВЕ ДЕОНИЦЕ ПУТА</a:t>
            </a:r>
          </a:p>
          <a:p>
            <a:pPr lvl="0" algn="l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sr-Cyrl-RS" sz="24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Times New Roman" panose="02020603050405020304" pitchFamily="18" charset="0"/>
              </a:rPr>
              <a:t>- БРЗИ ПУТЕВИ</a:t>
            </a:r>
          </a:p>
        </p:txBody>
      </p:sp>
      <p:sp>
        <p:nvSpPr>
          <p:cNvPr id="20" name="Freeform 19"/>
          <p:cNvSpPr/>
          <p:nvPr/>
        </p:nvSpPr>
        <p:spPr>
          <a:xfrm>
            <a:off x="685798" y="3786158"/>
            <a:ext cx="3886202" cy="2334490"/>
          </a:xfrm>
          <a:custGeom>
            <a:avLst/>
            <a:gdLst>
              <a:gd name="connsiteX0" fmla="*/ 0 w 4759324"/>
              <a:gd name="connsiteY0" fmla="*/ 0 h 2334490"/>
              <a:gd name="connsiteX1" fmla="*/ 4370235 w 4759324"/>
              <a:gd name="connsiteY1" fmla="*/ 0 h 2334490"/>
              <a:gd name="connsiteX2" fmla="*/ 4759324 w 4759324"/>
              <a:gd name="connsiteY2" fmla="*/ 389089 h 2334490"/>
              <a:gd name="connsiteX3" fmla="*/ 4759324 w 4759324"/>
              <a:gd name="connsiteY3" fmla="*/ 2334490 h 2334490"/>
              <a:gd name="connsiteX4" fmla="*/ 0 w 4759324"/>
              <a:gd name="connsiteY4" fmla="*/ 2334490 h 2334490"/>
              <a:gd name="connsiteX5" fmla="*/ 0 w 4759324"/>
              <a:gd name="connsiteY5" fmla="*/ 0 h 2334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59324" h="2334490">
                <a:moveTo>
                  <a:pt x="4759324" y="2334490"/>
                </a:moveTo>
                <a:lnTo>
                  <a:pt x="389089" y="2334490"/>
                </a:lnTo>
                <a:cubicBezTo>
                  <a:pt x="174201" y="2334490"/>
                  <a:pt x="0" y="2160289"/>
                  <a:pt x="0" y="1945401"/>
                </a:cubicBezTo>
                <a:lnTo>
                  <a:pt x="0" y="0"/>
                </a:lnTo>
                <a:lnTo>
                  <a:pt x="4759324" y="0"/>
                </a:lnTo>
                <a:lnTo>
                  <a:pt x="4759324" y="2334490"/>
                </a:lnTo>
                <a:close/>
              </a:path>
            </a:pathLst>
          </a:custGeom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27584" tIns="811208" rIns="227585" bIns="227584" numCol="1" spcCol="1270" anchor="b" anchorCtr="0">
            <a:noAutofit/>
          </a:bodyPr>
          <a:lstStyle/>
          <a:p>
            <a:pPr lvl="0" algn="l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sr-Cyrl-RS" sz="2400" b="1" kern="12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Times New Roman" panose="02020603050405020304" pitchFamily="18" charset="0"/>
              </a:rPr>
              <a:t>- УЧЕШЋЕ МЛАДИХ МУШКАРАЦА</a:t>
            </a:r>
          </a:p>
          <a:p>
            <a:pPr lvl="0" algn="l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sr-Cyrl-RS" sz="2400" b="1" kern="12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Times New Roman" panose="02020603050405020304" pitchFamily="18" charset="0"/>
              </a:rPr>
              <a:t>- РАДНИЦИ КОЈИ РАДЕ ПО СМЕНАМА</a:t>
            </a:r>
            <a:endParaRPr lang="en-US" sz="2400" b="1" kern="1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21" name="Freeform 20"/>
          <p:cNvSpPr/>
          <p:nvPr/>
        </p:nvSpPr>
        <p:spPr>
          <a:xfrm>
            <a:off x="4572000" y="3786158"/>
            <a:ext cx="3886200" cy="2334490"/>
          </a:xfrm>
          <a:custGeom>
            <a:avLst/>
            <a:gdLst>
              <a:gd name="connsiteX0" fmla="*/ 0 w 2334490"/>
              <a:gd name="connsiteY0" fmla="*/ 0 h 4759324"/>
              <a:gd name="connsiteX1" fmla="*/ 1945401 w 2334490"/>
              <a:gd name="connsiteY1" fmla="*/ 0 h 4759324"/>
              <a:gd name="connsiteX2" fmla="*/ 2334490 w 2334490"/>
              <a:gd name="connsiteY2" fmla="*/ 389089 h 4759324"/>
              <a:gd name="connsiteX3" fmla="*/ 2334490 w 2334490"/>
              <a:gd name="connsiteY3" fmla="*/ 4759324 h 4759324"/>
              <a:gd name="connsiteX4" fmla="*/ 0 w 2334490"/>
              <a:gd name="connsiteY4" fmla="*/ 4759324 h 4759324"/>
              <a:gd name="connsiteX5" fmla="*/ 0 w 2334490"/>
              <a:gd name="connsiteY5" fmla="*/ 0 h 4759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34490" h="4759324">
                <a:moveTo>
                  <a:pt x="2334490" y="1"/>
                </a:moveTo>
                <a:lnTo>
                  <a:pt x="2334490" y="3966088"/>
                </a:lnTo>
                <a:cubicBezTo>
                  <a:pt x="2334490" y="4404180"/>
                  <a:pt x="2249043" y="4759323"/>
                  <a:pt x="2143638" y="4759323"/>
                </a:cubicBezTo>
                <a:lnTo>
                  <a:pt x="0" y="4759323"/>
                </a:lnTo>
                <a:lnTo>
                  <a:pt x="0" y="1"/>
                </a:lnTo>
                <a:lnTo>
                  <a:pt x="2334490" y="1"/>
                </a:lnTo>
                <a:close/>
              </a:path>
            </a:pathLst>
          </a:custGeom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56032" tIns="839654" rIns="256032" bIns="256033" numCol="1" spcCol="1270" anchor="ctr" anchorCtr="0">
            <a:noAutofit/>
          </a:bodyPr>
          <a:lstStyle/>
          <a:p>
            <a:pPr lvl="0" algn="l" defTabSz="160020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</a:pPr>
            <a:r>
              <a:rPr lang="sr-Cyrl-RS" sz="2400" b="1" kern="12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Times New Roman" panose="02020603050405020304" pitchFamily="18" charset="0"/>
              </a:rPr>
              <a:t>- 01:00 – 06:00</a:t>
            </a:r>
          </a:p>
          <a:p>
            <a:pPr lvl="0" algn="l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sr-Cyrl-RS" sz="2400" b="1" kern="12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Times New Roman" panose="02020603050405020304" pitchFamily="18" charset="0"/>
              </a:rPr>
              <a:t>- 12:00 – 16:00</a:t>
            </a:r>
            <a:endParaRPr lang="en-US" sz="2400" b="1" kern="1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22" name="Freeform 21"/>
          <p:cNvSpPr/>
          <p:nvPr/>
        </p:nvSpPr>
        <p:spPr>
          <a:xfrm>
            <a:off x="2931902" y="3335949"/>
            <a:ext cx="3318296" cy="900417"/>
          </a:xfrm>
          <a:custGeom>
            <a:avLst/>
            <a:gdLst>
              <a:gd name="connsiteX0" fmla="*/ 0 w 3690056"/>
              <a:gd name="connsiteY0" fmla="*/ 196276 h 1177633"/>
              <a:gd name="connsiteX1" fmla="*/ 196276 w 3690056"/>
              <a:gd name="connsiteY1" fmla="*/ 0 h 1177633"/>
              <a:gd name="connsiteX2" fmla="*/ 3493780 w 3690056"/>
              <a:gd name="connsiteY2" fmla="*/ 0 h 1177633"/>
              <a:gd name="connsiteX3" fmla="*/ 3690056 w 3690056"/>
              <a:gd name="connsiteY3" fmla="*/ 196276 h 1177633"/>
              <a:gd name="connsiteX4" fmla="*/ 3690056 w 3690056"/>
              <a:gd name="connsiteY4" fmla="*/ 981357 h 1177633"/>
              <a:gd name="connsiteX5" fmla="*/ 3493780 w 3690056"/>
              <a:gd name="connsiteY5" fmla="*/ 1177633 h 1177633"/>
              <a:gd name="connsiteX6" fmla="*/ 196276 w 3690056"/>
              <a:gd name="connsiteY6" fmla="*/ 1177633 h 1177633"/>
              <a:gd name="connsiteX7" fmla="*/ 0 w 3690056"/>
              <a:gd name="connsiteY7" fmla="*/ 981357 h 1177633"/>
              <a:gd name="connsiteX8" fmla="*/ 0 w 3690056"/>
              <a:gd name="connsiteY8" fmla="*/ 196276 h 1177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90056" h="1177633">
                <a:moveTo>
                  <a:pt x="0" y="196276"/>
                </a:moveTo>
                <a:cubicBezTo>
                  <a:pt x="0" y="87876"/>
                  <a:pt x="87876" y="0"/>
                  <a:pt x="196276" y="0"/>
                </a:cubicBezTo>
                <a:lnTo>
                  <a:pt x="3493780" y="0"/>
                </a:lnTo>
                <a:cubicBezTo>
                  <a:pt x="3602180" y="0"/>
                  <a:pt x="3690056" y="87876"/>
                  <a:pt x="3690056" y="196276"/>
                </a:cubicBezTo>
                <a:lnTo>
                  <a:pt x="3690056" y="981357"/>
                </a:lnTo>
                <a:cubicBezTo>
                  <a:pt x="3690056" y="1089757"/>
                  <a:pt x="3602180" y="1177633"/>
                  <a:pt x="3493780" y="1177633"/>
                </a:cubicBezTo>
                <a:lnTo>
                  <a:pt x="196276" y="1177633"/>
                </a:lnTo>
                <a:cubicBezTo>
                  <a:pt x="87876" y="1177633"/>
                  <a:pt x="0" y="1089757"/>
                  <a:pt x="0" y="981357"/>
                </a:cubicBezTo>
                <a:lnTo>
                  <a:pt x="0" y="196276"/>
                </a:lnTo>
                <a:close/>
              </a:path>
            </a:pathLst>
          </a:custGeom>
          <a:solidFill>
            <a:srgbClr val="FAEBE2"/>
          </a:solidFill>
          <a:ln w="28575">
            <a:solidFill>
              <a:schemeClr val="tx1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9407" tIns="179407" rIns="179407" bIns="179407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sr-Cyrl-RS" sz="2400" b="1" kern="1200" dirty="0" smtClean="0"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Times New Roman" panose="02020603050405020304" pitchFamily="18" charset="0"/>
              </a:rPr>
              <a:t>СН УСЛЕД УМОРА ВОЗАЧА</a:t>
            </a:r>
            <a:endParaRPr lang="en-US" sz="2400" b="1" kern="1200" dirty="0">
              <a:solidFill>
                <a:srgbClr val="FF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Freeform 9"/>
          <p:cNvSpPr/>
          <p:nvPr/>
        </p:nvSpPr>
        <p:spPr>
          <a:xfrm>
            <a:off x="3159102" y="2990850"/>
            <a:ext cx="2839271" cy="1318648"/>
          </a:xfrm>
          <a:custGeom>
            <a:avLst/>
            <a:gdLst>
              <a:gd name="connsiteX0" fmla="*/ 0 w 3253297"/>
              <a:gd name="connsiteY0" fmla="*/ 653196 h 1306392"/>
              <a:gd name="connsiteX1" fmla="*/ 1626649 w 3253297"/>
              <a:gd name="connsiteY1" fmla="*/ 0 h 1306392"/>
              <a:gd name="connsiteX2" fmla="*/ 3253298 w 3253297"/>
              <a:gd name="connsiteY2" fmla="*/ 653196 h 1306392"/>
              <a:gd name="connsiteX3" fmla="*/ 1626649 w 3253297"/>
              <a:gd name="connsiteY3" fmla="*/ 1306392 h 1306392"/>
              <a:gd name="connsiteX4" fmla="*/ 0 w 3253297"/>
              <a:gd name="connsiteY4" fmla="*/ 653196 h 1306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297" h="1306392">
                <a:moveTo>
                  <a:pt x="0" y="653196"/>
                </a:moveTo>
                <a:cubicBezTo>
                  <a:pt x="0" y="292446"/>
                  <a:pt x="728276" y="0"/>
                  <a:pt x="1626649" y="0"/>
                </a:cubicBezTo>
                <a:cubicBezTo>
                  <a:pt x="2525022" y="0"/>
                  <a:pt x="3253298" y="292446"/>
                  <a:pt x="3253298" y="653196"/>
                </a:cubicBezTo>
                <a:cubicBezTo>
                  <a:pt x="3253298" y="1013946"/>
                  <a:pt x="2525022" y="1306392"/>
                  <a:pt x="1626649" y="1306392"/>
                </a:cubicBezTo>
                <a:cubicBezTo>
                  <a:pt x="728276" y="1306392"/>
                  <a:pt x="0" y="1013946"/>
                  <a:pt x="0" y="653196"/>
                </a:cubicBez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17074" tIns="231957" rIns="517074" bIns="231957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sr-Cyrl-RS" sz="2400" b="1" kern="12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Times New Roman" panose="02020603050405020304" pitchFamily="18" charset="0"/>
              </a:rPr>
              <a:t>СН УСЛЕД УМОРА</a:t>
            </a:r>
            <a:endParaRPr lang="en-US" sz="2400" b="1" kern="1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11" name="Freeform 10"/>
          <p:cNvSpPr/>
          <p:nvPr/>
        </p:nvSpPr>
        <p:spPr>
          <a:xfrm rot="16200000">
            <a:off x="4355639" y="2508149"/>
            <a:ext cx="419678" cy="387648"/>
          </a:xfrm>
          <a:custGeom>
            <a:avLst/>
            <a:gdLst>
              <a:gd name="connsiteX0" fmla="*/ 0 w 415777"/>
              <a:gd name="connsiteY0" fmla="*/ 88835 h 444173"/>
              <a:gd name="connsiteX1" fmla="*/ 207889 w 415777"/>
              <a:gd name="connsiteY1" fmla="*/ 88835 h 444173"/>
              <a:gd name="connsiteX2" fmla="*/ 207889 w 415777"/>
              <a:gd name="connsiteY2" fmla="*/ 0 h 444173"/>
              <a:gd name="connsiteX3" fmla="*/ 415777 w 415777"/>
              <a:gd name="connsiteY3" fmla="*/ 222087 h 444173"/>
              <a:gd name="connsiteX4" fmla="*/ 207889 w 415777"/>
              <a:gd name="connsiteY4" fmla="*/ 444173 h 444173"/>
              <a:gd name="connsiteX5" fmla="*/ 207889 w 415777"/>
              <a:gd name="connsiteY5" fmla="*/ 355338 h 444173"/>
              <a:gd name="connsiteX6" fmla="*/ 0 w 415777"/>
              <a:gd name="connsiteY6" fmla="*/ 355338 h 444173"/>
              <a:gd name="connsiteX7" fmla="*/ 0 w 415777"/>
              <a:gd name="connsiteY7" fmla="*/ 88835 h 444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5777" h="444173">
                <a:moveTo>
                  <a:pt x="0" y="88835"/>
                </a:moveTo>
                <a:lnTo>
                  <a:pt x="207889" y="88835"/>
                </a:lnTo>
                <a:lnTo>
                  <a:pt x="207889" y="0"/>
                </a:lnTo>
                <a:lnTo>
                  <a:pt x="415777" y="222087"/>
                </a:lnTo>
                <a:lnTo>
                  <a:pt x="207889" y="444173"/>
                </a:lnTo>
                <a:lnTo>
                  <a:pt x="207889" y="355338"/>
                </a:lnTo>
                <a:lnTo>
                  <a:pt x="0" y="355338"/>
                </a:lnTo>
                <a:lnTo>
                  <a:pt x="0" y="88835"/>
                </a:lnTo>
                <a:close/>
              </a:path>
            </a:pathLst>
          </a:cu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-2" tIns="88835" rIns="124734" bIns="88834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400" kern="1200">
              <a:cs typeface="Times New Roman" panose="02020603050405020304" pitchFamily="18" charset="0"/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3321984" y="1570851"/>
            <a:ext cx="2513962" cy="908132"/>
          </a:xfrm>
          <a:custGeom>
            <a:avLst/>
            <a:gdLst>
              <a:gd name="connsiteX0" fmla="*/ 0 w 3404420"/>
              <a:gd name="connsiteY0" fmla="*/ 653196 h 1306392"/>
              <a:gd name="connsiteX1" fmla="*/ 1702210 w 3404420"/>
              <a:gd name="connsiteY1" fmla="*/ 0 h 1306392"/>
              <a:gd name="connsiteX2" fmla="*/ 3404420 w 3404420"/>
              <a:gd name="connsiteY2" fmla="*/ 653196 h 1306392"/>
              <a:gd name="connsiteX3" fmla="*/ 1702210 w 3404420"/>
              <a:gd name="connsiteY3" fmla="*/ 1306392 h 1306392"/>
              <a:gd name="connsiteX4" fmla="*/ 0 w 3404420"/>
              <a:gd name="connsiteY4" fmla="*/ 653196 h 1306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04420" h="1306392">
                <a:moveTo>
                  <a:pt x="0" y="653196"/>
                </a:moveTo>
                <a:cubicBezTo>
                  <a:pt x="0" y="292446"/>
                  <a:pt x="762105" y="0"/>
                  <a:pt x="1702210" y="0"/>
                </a:cubicBezTo>
                <a:cubicBezTo>
                  <a:pt x="2642315" y="0"/>
                  <a:pt x="3404420" y="292446"/>
                  <a:pt x="3404420" y="653196"/>
                </a:cubicBezTo>
                <a:cubicBezTo>
                  <a:pt x="3404420" y="1013946"/>
                  <a:pt x="2642315" y="1306392"/>
                  <a:pt x="1702210" y="1306392"/>
                </a:cubicBezTo>
                <a:cubicBezTo>
                  <a:pt x="762105" y="1306392"/>
                  <a:pt x="0" y="1013946"/>
                  <a:pt x="0" y="653196"/>
                </a:cubicBez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4286" tIns="237037" rIns="544286" bIns="237037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sr-Cyrl-RS" sz="2400" b="1" kern="12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Times New Roman" panose="02020603050405020304" pitchFamily="18" charset="0"/>
              </a:rPr>
              <a:t>15 - 20%</a:t>
            </a:r>
            <a:endParaRPr lang="en-US" sz="2400" b="1" kern="1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13" name="Freeform 12"/>
          <p:cNvSpPr/>
          <p:nvPr/>
        </p:nvSpPr>
        <p:spPr>
          <a:xfrm>
            <a:off x="5998373" y="3421959"/>
            <a:ext cx="438861" cy="448340"/>
          </a:xfrm>
          <a:custGeom>
            <a:avLst/>
            <a:gdLst>
              <a:gd name="connsiteX0" fmla="*/ 0 w 502857"/>
              <a:gd name="connsiteY0" fmla="*/ 88835 h 444173"/>
              <a:gd name="connsiteX1" fmla="*/ 280771 w 502857"/>
              <a:gd name="connsiteY1" fmla="*/ 88835 h 444173"/>
              <a:gd name="connsiteX2" fmla="*/ 280771 w 502857"/>
              <a:gd name="connsiteY2" fmla="*/ 0 h 444173"/>
              <a:gd name="connsiteX3" fmla="*/ 502857 w 502857"/>
              <a:gd name="connsiteY3" fmla="*/ 222087 h 444173"/>
              <a:gd name="connsiteX4" fmla="*/ 280771 w 502857"/>
              <a:gd name="connsiteY4" fmla="*/ 444173 h 444173"/>
              <a:gd name="connsiteX5" fmla="*/ 280771 w 502857"/>
              <a:gd name="connsiteY5" fmla="*/ 355338 h 444173"/>
              <a:gd name="connsiteX6" fmla="*/ 0 w 502857"/>
              <a:gd name="connsiteY6" fmla="*/ 355338 h 444173"/>
              <a:gd name="connsiteX7" fmla="*/ 0 w 502857"/>
              <a:gd name="connsiteY7" fmla="*/ 88835 h 444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2857" h="444173">
                <a:moveTo>
                  <a:pt x="0" y="88835"/>
                </a:moveTo>
                <a:lnTo>
                  <a:pt x="280771" y="88835"/>
                </a:lnTo>
                <a:lnTo>
                  <a:pt x="280771" y="0"/>
                </a:lnTo>
                <a:lnTo>
                  <a:pt x="502857" y="222087"/>
                </a:lnTo>
                <a:lnTo>
                  <a:pt x="280771" y="444173"/>
                </a:lnTo>
                <a:lnTo>
                  <a:pt x="280771" y="355338"/>
                </a:lnTo>
                <a:lnTo>
                  <a:pt x="0" y="355338"/>
                </a:lnTo>
                <a:lnTo>
                  <a:pt x="0" y="88835"/>
                </a:lnTo>
                <a:close/>
              </a:path>
            </a:pathLst>
          </a:cu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88835" rIns="133252" bIns="88835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400" kern="1200">
              <a:cs typeface="Times New Roman" panose="02020603050405020304" pitchFamily="18" charset="0"/>
            </a:endParaRPr>
          </a:p>
        </p:txBody>
      </p:sp>
      <p:sp>
        <p:nvSpPr>
          <p:cNvPr id="14" name="Freeform 13"/>
          <p:cNvSpPr/>
          <p:nvPr/>
        </p:nvSpPr>
        <p:spPr>
          <a:xfrm>
            <a:off x="6489914" y="2990850"/>
            <a:ext cx="2268327" cy="1318648"/>
          </a:xfrm>
          <a:custGeom>
            <a:avLst/>
            <a:gdLst>
              <a:gd name="connsiteX0" fmla="*/ 0 w 3160765"/>
              <a:gd name="connsiteY0" fmla="*/ 653196 h 1306392"/>
              <a:gd name="connsiteX1" fmla="*/ 1580383 w 3160765"/>
              <a:gd name="connsiteY1" fmla="*/ 0 h 1306392"/>
              <a:gd name="connsiteX2" fmla="*/ 3160766 w 3160765"/>
              <a:gd name="connsiteY2" fmla="*/ 653196 h 1306392"/>
              <a:gd name="connsiteX3" fmla="*/ 1580383 w 3160765"/>
              <a:gd name="connsiteY3" fmla="*/ 1306392 h 1306392"/>
              <a:gd name="connsiteX4" fmla="*/ 0 w 3160765"/>
              <a:gd name="connsiteY4" fmla="*/ 653196 h 1306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60765" h="1306392">
                <a:moveTo>
                  <a:pt x="0" y="653196"/>
                </a:moveTo>
                <a:cubicBezTo>
                  <a:pt x="0" y="292446"/>
                  <a:pt x="707562" y="0"/>
                  <a:pt x="1580383" y="0"/>
                </a:cubicBezTo>
                <a:cubicBezTo>
                  <a:pt x="2453204" y="0"/>
                  <a:pt x="3160766" y="292446"/>
                  <a:pt x="3160766" y="653196"/>
                </a:cubicBezTo>
                <a:cubicBezTo>
                  <a:pt x="3160766" y="1013946"/>
                  <a:pt x="2453204" y="1306392"/>
                  <a:pt x="1580383" y="1306392"/>
                </a:cubicBezTo>
                <a:cubicBezTo>
                  <a:pt x="707562" y="1306392"/>
                  <a:pt x="0" y="1013946"/>
                  <a:pt x="0" y="653196"/>
                </a:cubicBez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08603" tIns="237037" rIns="508603" bIns="237037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sr-Cyrl-RS" sz="2400" b="1" kern="12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Times New Roman" panose="02020603050405020304" pitchFamily="18" charset="0"/>
              </a:rPr>
              <a:t>30%</a:t>
            </a:r>
            <a:endParaRPr lang="en-US" sz="2400" b="1" kern="1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15" name="Freeform 14"/>
          <p:cNvSpPr/>
          <p:nvPr/>
        </p:nvSpPr>
        <p:spPr>
          <a:xfrm rot="5400000">
            <a:off x="4354915" y="4418535"/>
            <a:ext cx="447643" cy="387646"/>
          </a:xfrm>
          <a:custGeom>
            <a:avLst/>
            <a:gdLst>
              <a:gd name="connsiteX0" fmla="*/ 0 w 443480"/>
              <a:gd name="connsiteY0" fmla="*/ 88835 h 444173"/>
              <a:gd name="connsiteX1" fmla="*/ 221740 w 443480"/>
              <a:gd name="connsiteY1" fmla="*/ 88835 h 444173"/>
              <a:gd name="connsiteX2" fmla="*/ 221740 w 443480"/>
              <a:gd name="connsiteY2" fmla="*/ 0 h 444173"/>
              <a:gd name="connsiteX3" fmla="*/ 443480 w 443480"/>
              <a:gd name="connsiteY3" fmla="*/ 222087 h 444173"/>
              <a:gd name="connsiteX4" fmla="*/ 221740 w 443480"/>
              <a:gd name="connsiteY4" fmla="*/ 444173 h 444173"/>
              <a:gd name="connsiteX5" fmla="*/ 221740 w 443480"/>
              <a:gd name="connsiteY5" fmla="*/ 355338 h 444173"/>
              <a:gd name="connsiteX6" fmla="*/ 0 w 443480"/>
              <a:gd name="connsiteY6" fmla="*/ 355338 h 444173"/>
              <a:gd name="connsiteX7" fmla="*/ 0 w 443480"/>
              <a:gd name="connsiteY7" fmla="*/ 88835 h 444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3480" h="444173">
                <a:moveTo>
                  <a:pt x="0" y="88835"/>
                </a:moveTo>
                <a:lnTo>
                  <a:pt x="221740" y="88835"/>
                </a:lnTo>
                <a:lnTo>
                  <a:pt x="221740" y="0"/>
                </a:lnTo>
                <a:lnTo>
                  <a:pt x="443480" y="222087"/>
                </a:lnTo>
                <a:lnTo>
                  <a:pt x="221740" y="444173"/>
                </a:lnTo>
                <a:lnTo>
                  <a:pt x="221740" y="355338"/>
                </a:lnTo>
                <a:lnTo>
                  <a:pt x="0" y="355338"/>
                </a:lnTo>
                <a:lnTo>
                  <a:pt x="0" y="88835"/>
                </a:lnTo>
                <a:close/>
              </a:path>
            </a:pathLst>
          </a:cu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88834" rIns="133043" bIns="88835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400" kern="1200">
              <a:cs typeface="Times New Roman" panose="02020603050405020304" pitchFamily="18" charset="0"/>
            </a:endParaRPr>
          </a:p>
        </p:txBody>
      </p:sp>
      <p:sp>
        <p:nvSpPr>
          <p:cNvPr id="16" name="Freeform 15"/>
          <p:cNvSpPr/>
          <p:nvPr/>
        </p:nvSpPr>
        <p:spPr>
          <a:xfrm>
            <a:off x="3321984" y="4886765"/>
            <a:ext cx="2513962" cy="908132"/>
          </a:xfrm>
          <a:custGeom>
            <a:avLst/>
            <a:gdLst>
              <a:gd name="connsiteX0" fmla="*/ 0 w 3404420"/>
              <a:gd name="connsiteY0" fmla="*/ 653196 h 1306392"/>
              <a:gd name="connsiteX1" fmla="*/ 1702210 w 3404420"/>
              <a:gd name="connsiteY1" fmla="*/ 0 h 1306392"/>
              <a:gd name="connsiteX2" fmla="*/ 3404420 w 3404420"/>
              <a:gd name="connsiteY2" fmla="*/ 653196 h 1306392"/>
              <a:gd name="connsiteX3" fmla="*/ 1702210 w 3404420"/>
              <a:gd name="connsiteY3" fmla="*/ 1306392 h 1306392"/>
              <a:gd name="connsiteX4" fmla="*/ 0 w 3404420"/>
              <a:gd name="connsiteY4" fmla="*/ 653196 h 1306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04420" h="1306392">
                <a:moveTo>
                  <a:pt x="0" y="653196"/>
                </a:moveTo>
                <a:cubicBezTo>
                  <a:pt x="0" y="292446"/>
                  <a:pt x="762105" y="0"/>
                  <a:pt x="1702210" y="0"/>
                </a:cubicBezTo>
                <a:cubicBezTo>
                  <a:pt x="2642315" y="0"/>
                  <a:pt x="3404420" y="292446"/>
                  <a:pt x="3404420" y="653196"/>
                </a:cubicBezTo>
                <a:cubicBezTo>
                  <a:pt x="3404420" y="1013946"/>
                  <a:pt x="2642315" y="1306392"/>
                  <a:pt x="1702210" y="1306392"/>
                </a:cubicBezTo>
                <a:cubicBezTo>
                  <a:pt x="762105" y="1306392"/>
                  <a:pt x="0" y="1013946"/>
                  <a:pt x="0" y="653196"/>
                </a:cubicBez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4286" tIns="237037" rIns="544286" bIns="237037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sr-Cyrl-RS" sz="2400" b="1" kern="12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Times New Roman" panose="02020603050405020304" pitchFamily="18" charset="0"/>
              </a:rPr>
              <a:t>15%</a:t>
            </a:r>
            <a:endParaRPr lang="en-US" sz="2400" b="1" kern="1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Times New Roman" panose="02020603050405020304" pitchFamily="18" charset="0"/>
            </a:endParaRPr>
          </a:p>
        </p:txBody>
      </p:sp>
      <p:sp>
        <p:nvSpPr>
          <p:cNvPr id="17" name="Freeform 16"/>
          <p:cNvSpPr/>
          <p:nvPr/>
        </p:nvSpPr>
        <p:spPr>
          <a:xfrm>
            <a:off x="2686611" y="3421958"/>
            <a:ext cx="472491" cy="448341"/>
          </a:xfrm>
          <a:custGeom>
            <a:avLst/>
            <a:gdLst>
              <a:gd name="connsiteX0" fmla="*/ 0 w 541390"/>
              <a:gd name="connsiteY0" fmla="*/ 88835 h 444173"/>
              <a:gd name="connsiteX1" fmla="*/ 319304 w 541390"/>
              <a:gd name="connsiteY1" fmla="*/ 88835 h 444173"/>
              <a:gd name="connsiteX2" fmla="*/ 319304 w 541390"/>
              <a:gd name="connsiteY2" fmla="*/ 0 h 444173"/>
              <a:gd name="connsiteX3" fmla="*/ 541390 w 541390"/>
              <a:gd name="connsiteY3" fmla="*/ 222087 h 444173"/>
              <a:gd name="connsiteX4" fmla="*/ 319304 w 541390"/>
              <a:gd name="connsiteY4" fmla="*/ 444173 h 444173"/>
              <a:gd name="connsiteX5" fmla="*/ 319304 w 541390"/>
              <a:gd name="connsiteY5" fmla="*/ 355338 h 444173"/>
              <a:gd name="connsiteX6" fmla="*/ 0 w 541390"/>
              <a:gd name="connsiteY6" fmla="*/ 355338 h 444173"/>
              <a:gd name="connsiteX7" fmla="*/ 0 w 541390"/>
              <a:gd name="connsiteY7" fmla="*/ 88835 h 444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1390" h="444173">
                <a:moveTo>
                  <a:pt x="541390" y="355338"/>
                </a:moveTo>
                <a:lnTo>
                  <a:pt x="222086" y="355338"/>
                </a:lnTo>
                <a:lnTo>
                  <a:pt x="222086" y="444173"/>
                </a:lnTo>
                <a:lnTo>
                  <a:pt x="0" y="222086"/>
                </a:lnTo>
                <a:lnTo>
                  <a:pt x="222086" y="0"/>
                </a:lnTo>
                <a:lnTo>
                  <a:pt x="222086" y="88835"/>
                </a:lnTo>
                <a:lnTo>
                  <a:pt x="541390" y="88835"/>
                </a:lnTo>
                <a:lnTo>
                  <a:pt x="541390" y="355338"/>
                </a:lnTo>
                <a:close/>
              </a:path>
            </a:pathLst>
          </a:cu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33252" tIns="88836" rIns="1" bIns="88835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400" kern="1200">
              <a:cs typeface="Times New Roman" panose="02020603050405020304" pitchFamily="18" charset="0"/>
            </a:endParaRPr>
          </a:p>
        </p:txBody>
      </p:sp>
      <p:sp>
        <p:nvSpPr>
          <p:cNvPr id="23" name="Freeform 22"/>
          <p:cNvSpPr/>
          <p:nvPr/>
        </p:nvSpPr>
        <p:spPr>
          <a:xfrm>
            <a:off x="428625" y="2990850"/>
            <a:ext cx="2229411" cy="1318648"/>
          </a:xfrm>
          <a:custGeom>
            <a:avLst/>
            <a:gdLst>
              <a:gd name="connsiteX0" fmla="*/ 0 w 3106537"/>
              <a:gd name="connsiteY0" fmla="*/ 653196 h 1306392"/>
              <a:gd name="connsiteX1" fmla="*/ 1553269 w 3106537"/>
              <a:gd name="connsiteY1" fmla="*/ 0 h 1306392"/>
              <a:gd name="connsiteX2" fmla="*/ 3106538 w 3106537"/>
              <a:gd name="connsiteY2" fmla="*/ 653196 h 1306392"/>
              <a:gd name="connsiteX3" fmla="*/ 1553269 w 3106537"/>
              <a:gd name="connsiteY3" fmla="*/ 1306392 h 1306392"/>
              <a:gd name="connsiteX4" fmla="*/ 0 w 3106537"/>
              <a:gd name="connsiteY4" fmla="*/ 653196 h 1306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06537" h="1306392">
                <a:moveTo>
                  <a:pt x="0" y="653196"/>
                </a:moveTo>
                <a:cubicBezTo>
                  <a:pt x="0" y="292446"/>
                  <a:pt x="695422" y="0"/>
                  <a:pt x="1553269" y="0"/>
                </a:cubicBezTo>
                <a:cubicBezTo>
                  <a:pt x="2411116" y="0"/>
                  <a:pt x="3106538" y="292446"/>
                  <a:pt x="3106538" y="653196"/>
                </a:cubicBezTo>
                <a:cubicBezTo>
                  <a:pt x="3106538" y="1013946"/>
                  <a:pt x="2411116" y="1306392"/>
                  <a:pt x="1553269" y="1306392"/>
                </a:cubicBezTo>
                <a:cubicBezTo>
                  <a:pt x="695422" y="1306392"/>
                  <a:pt x="0" y="1013946"/>
                  <a:pt x="0" y="653196"/>
                </a:cubicBez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00662" tIns="237037" rIns="500662" bIns="237037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sr-Cyrl-RS" sz="2400" b="1" kern="12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Times New Roman" panose="02020603050405020304" pitchFamily="18" charset="0"/>
              </a:rPr>
              <a:t>25 – 50%</a:t>
            </a:r>
            <a:endParaRPr lang="en-US" sz="2400" b="1" kern="1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07484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7122534"/>
              </p:ext>
            </p:extLst>
          </p:nvPr>
        </p:nvGraphicFramePr>
        <p:xfrm>
          <a:off x="457200" y="3200400"/>
          <a:ext cx="8534400" cy="1447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6714"/>
                <a:gridCol w="1130248"/>
                <a:gridCol w="1394199"/>
                <a:gridCol w="1340057"/>
                <a:gridCol w="1989782"/>
                <a:gridCol w="1563400"/>
              </a:tblGrid>
              <a:tr h="1447800">
                <a:tc>
                  <a:txBody>
                    <a:bodyPr/>
                    <a:lstStyle/>
                    <a:p>
                      <a:pPr algn="ctr"/>
                      <a:r>
                        <a:rPr lang="sr-Cyrl-R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ГРУПА</a:t>
                      </a:r>
                      <a:endParaRPr lang="sr-Latn-R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АУТОР</a:t>
                      </a:r>
                      <a:endParaRPr lang="sr-Latn-R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ГОДИНА</a:t>
                      </a:r>
                      <a:endParaRPr lang="sr-Latn-R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ГРУПА ВОЗАЧА/</a:t>
                      </a:r>
                    </a:p>
                    <a:p>
                      <a:pPr algn="ctr"/>
                      <a:r>
                        <a:rPr lang="sr-Cyrl-R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ОБЛАСТ</a:t>
                      </a:r>
                      <a:endParaRPr lang="sr-Latn-R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ПАРАМЕТАР</a:t>
                      </a:r>
                      <a:endParaRPr lang="sr-Latn-R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РЕЗУЛТАТ</a:t>
                      </a:r>
                      <a:endParaRPr lang="sr-Latn-R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" name="Down Arrow Callout 1"/>
          <p:cNvSpPr/>
          <p:nvPr/>
        </p:nvSpPr>
        <p:spPr>
          <a:xfrm>
            <a:off x="457200" y="1676400"/>
            <a:ext cx="8534400" cy="121920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2800" dirty="0" smtClean="0"/>
              <a:t>ОБЈЕДИЊЕНИ ПРИКАЗ НАЈЗНАЧАЈНИЈИХ РЕЗУЛТАТА</a:t>
            </a:r>
            <a:endParaRPr lang="sr-Latn-RS" sz="2800" dirty="0"/>
          </a:p>
        </p:txBody>
      </p:sp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" name="Rounded Rectangle 1"/>
          <p:cNvSpPr/>
          <p:nvPr/>
        </p:nvSpPr>
        <p:spPr>
          <a:xfrm>
            <a:off x="685800" y="3819346"/>
            <a:ext cx="2667000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2800" b="1" dirty="0" smtClean="0">
                <a:solidFill>
                  <a:schemeClr val="tx1"/>
                </a:solidFill>
              </a:rPr>
              <a:t>РЕГИОН</a:t>
            </a:r>
            <a:endParaRPr lang="sr-Latn-RS" sz="28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867400" y="3819346"/>
            <a:ext cx="2667000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2800" b="1" dirty="0" smtClean="0">
                <a:solidFill>
                  <a:schemeClr val="tx1"/>
                </a:solidFill>
              </a:rPr>
              <a:t>СВЕТ</a:t>
            </a:r>
            <a:endParaRPr lang="sr-Latn-RS" sz="2800" b="1" dirty="0">
              <a:solidFill>
                <a:schemeClr val="tx1"/>
              </a:solidFill>
            </a:endParaRPr>
          </a:p>
        </p:txBody>
      </p:sp>
      <p:sp>
        <p:nvSpPr>
          <p:cNvPr id="3" name="Up Arrow 2"/>
          <p:cNvSpPr/>
          <p:nvPr/>
        </p:nvSpPr>
        <p:spPr>
          <a:xfrm>
            <a:off x="1790700" y="3467100"/>
            <a:ext cx="457200" cy="304800"/>
          </a:xfrm>
          <a:prstGeom prst="upArrow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1" name="Up Arrow 10"/>
          <p:cNvSpPr/>
          <p:nvPr/>
        </p:nvSpPr>
        <p:spPr>
          <a:xfrm>
            <a:off x="6972300" y="3467100"/>
            <a:ext cx="457200" cy="304800"/>
          </a:xfrm>
          <a:prstGeom prst="upArrow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2" name="Rounded Rectangle 11"/>
          <p:cNvSpPr/>
          <p:nvPr/>
        </p:nvSpPr>
        <p:spPr>
          <a:xfrm>
            <a:off x="685800" y="2505254"/>
            <a:ext cx="2667000" cy="9144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2800" b="1" dirty="0" smtClean="0"/>
              <a:t>АНКЕТА</a:t>
            </a:r>
            <a:endParaRPr lang="sr-Latn-RS" sz="2800" b="1" dirty="0"/>
          </a:p>
        </p:txBody>
      </p:sp>
      <p:sp>
        <p:nvSpPr>
          <p:cNvPr id="13" name="Rounded Rectangle 12"/>
          <p:cNvSpPr/>
          <p:nvPr/>
        </p:nvSpPr>
        <p:spPr>
          <a:xfrm>
            <a:off x="5857875" y="2505254"/>
            <a:ext cx="2667000" cy="9144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2800" b="1" dirty="0" smtClean="0"/>
              <a:t>СИМУЛАТОРИ, ДЕТЕКТОРИ</a:t>
            </a:r>
            <a:endParaRPr lang="sr-Latn-RS" sz="2800" b="1" dirty="0"/>
          </a:p>
        </p:txBody>
      </p:sp>
      <p:sp>
        <p:nvSpPr>
          <p:cNvPr id="14" name="Up Arrow 13"/>
          <p:cNvSpPr/>
          <p:nvPr/>
        </p:nvSpPr>
        <p:spPr>
          <a:xfrm rot="10800000">
            <a:off x="1790700" y="4781192"/>
            <a:ext cx="457200" cy="304800"/>
          </a:xfrm>
          <a:prstGeom prst="upArrow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5" name="Up Arrow 14"/>
          <p:cNvSpPr/>
          <p:nvPr/>
        </p:nvSpPr>
        <p:spPr>
          <a:xfrm rot="10800000">
            <a:off x="6972300" y="4781193"/>
            <a:ext cx="457200" cy="304800"/>
          </a:xfrm>
          <a:prstGeom prst="upArrow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6" name="Rounded Rectangle 15"/>
          <p:cNvSpPr/>
          <p:nvPr/>
        </p:nvSpPr>
        <p:spPr>
          <a:xfrm>
            <a:off x="685800" y="5146921"/>
            <a:ext cx="2667000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2800" b="1" dirty="0" smtClean="0">
                <a:solidFill>
                  <a:schemeClr val="tx1"/>
                </a:solidFill>
              </a:rPr>
              <a:t>СИСТЕМ ЗА ПРАЋЕЊЕ</a:t>
            </a:r>
            <a:endParaRPr lang="sr-Latn-RS" sz="2800" b="1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867400" y="5146921"/>
            <a:ext cx="2667000" cy="9144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2800" b="1" dirty="0" smtClean="0">
                <a:solidFill>
                  <a:schemeClr val="tx1"/>
                </a:solidFill>
              </a:rPr>
              <a:t>СИСТЕМИ БЕЗ ОМЕТАЊА</a:t>
            </a:r>
            <a:endParaRPr lang="sr-Latn-RS" sz="2800" b="1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85800" y="1447800"/>
            <a:ext cx="7848600" cy="7620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r-Cyrl-RS" sz="2800" b="1" dirty="0" smtClean="0">
                <a:solidFill>
                  <a:schemeClr val="tx1"/>
                </a:solidFill>
              </a:rPr>
              <a:t>ТРЕНУТНО СТАЊЕ И БУДУЋА ИСТРАЖИВАЊА</a:t>
            </a:r>
            <a:endParaRPr lang="sr-Latn-RS" sz="2800" b="1" dirty="0">
              <a:solidFill>
                <a:schemeClr val="tx1"/>
              </a:solidFill>
            </a:endParaRPr>
          </a:p>
        </p:txBody>
      </p:sp>
      <p:sp>
        <p:nvSpPr>
          <p:cNvPr id="5" name="Bent Arrow 4"/>
          <p:cNvSpPr/>
          <p:nvPr/>
        </p:nvSpPr>
        <p:spPr>
          <a:xfrm rot="10800000">
            <a:off x="3457575" y="2362199"/>
            <a:ext cx="762000" cy="2114432"/>
          </a:xfrm>
          <a:prstGeom prst="bentArrow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>
              <a:solidFill>
                <a:schemeClr val="tx1"/>
              </a:solidFill>
            </a:endParaRPr>
          </a:p>
        </p:txBody>
      </p:sp>
      <p:sp>
        <p:nvSpPr>
          <p:cNvPr id="18" name="Bent Arrow 17"/>
          <p:cNvSpPr/>
          <p:nvPr/>
        </p:nvSpPr>
        <p:spPr>
          <a:xfrm rot="10800000" flipH="1">
            <a:off x="5000625" y="2362199"/>
            <a:ext cx="742951" cy="2114432"/>
          </a:xfrm>
          <a:prstGeom prst="bentArrow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3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5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53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7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Picture 10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694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85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301</Words>
  <Application>Microsoft Office PowerPoint</Application>
  <PresentationFormat>On-screen Show (4:3)</PresentationFormat>
  <Paragraphs>87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Jelica Davidovic</cp:lastModifiedBy>
  <cp:revision>34</cp:revision>
  <dcterms:created xsi:type="dcterms:W3CDTF">2014-10-16T19:11:55Z</dcterms:created>
  <dcterms:modified xsi:type="dcterms:W3CDTF">2017-10-21T08:10:22Z</dcterms:modified>
</cp:coreProperties>
</file>