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7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7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BEZBJEDNOSNI ASPEKTI TERETNOG SAOBRAĆAJA U REPUBLICI SRPSKOJ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SAFETY ASPECTS OF FREIGHT TRAFFIC IN REPUBLIC OF SRPSKA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dirty="0" smtClean="0"/>
              <a:t>Dragoslav Mihajlović, </a:t>
            </a:r>
            <a:r>
              <a:rPr lang="sr-Latn-RS" sz="2000" i="1" dirty="0" smtClean="0"/>
              <a:t>Privredna komora Republike Srpske</a:t>
            </a:r>
            <a:endParaRPr lang="sr-Latn-BA" sz="2000" i="1" dirty="0"/>
          </a:p>
          <a:p>
            <a:r>
              <a:rPr lang="sr-Latn-RS" sz="2000" dirty="0" smtClean="0"/>
              <a:t>Stefan Milanković, </a:t>
            </a:r>
            <a:r>
              <a:rPr lang="sr-Latn-RS" sz="2000" i="1" dirty="0" smtClean="0"/>
              <a:t>Panevropski univerzitet “Apeiron”,Banja Luka, Saobraćajni fakultet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33400" y="1447800"/>
            <a:ext cx="61722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Kontrola tehničke ispravnosti teretnih vozila za 2014; 2015; 2016. godinu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Ispravnost aktivnih i pasivnih sistema bezbjednosti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Posljedice saobraćajnih nezgoda teretnih vozila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Saobraćajni rizik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Ocjena bezbjednosti teretnog saobraćaja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Statistički uzorak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Analiza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Sinteza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Desk metoda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Komparativna metoda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Sistemima aktivne bezbjednosti pripada 86,8% grešaka, a sistemima pasivne bezbjednosti 13,2% (2014.) ; 86,1% i 13,9%(2015.); 82,1% i 17,9% (2016.)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Broj poginulih u SN teretnih vozila 22(2014.); 25(2015.); 24(2016.) 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Saobracajni rizik TMV 7,77(2014.); 8,51(2015.) i 7,6(2016.)</a:t>
            </a:r>
          </a:p>
        </p:txBody>
      </p:sp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28600" y="685800"/>
            <a:ext cx="8458200" cy="5440363"/>
          </a:xfrm>
        </p:spPr>
        <p:txBody>
          <a:bodyPr/>
          <a:lstStyle/>
          <a:p>
            <a:r>
              <a:rPr lang="sr-Latn-BA" dirty="0" smtClean="0">
                <a:solidFill>
                  <a:schemeClr val="tx2"/>
                </a:solidFill>
              </a:rPr>
              <a:t>Broj poginulih u SN teretnih vozila</a:t>
            </a:r>
            <a:endParaRPr lang="en-US" dirty="0"/>
          </a:p>
        </p:txBody>
      </p:sp>
      <p:pic>
        <p:nvPicPr>
          <p:cNvPr id="1026" name="Picture 2" descr="C:\Users\User\Desktop\Captur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75" y="2297113"/>
            <a:ext cx="5505450" cy="32861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Na 40% tertenih vozila </a:t>
            </a:r>
            <a:r>
              <a:rPr lang="sr-Latn-BA" sz="2800" dirty="0" smtClean="0">
                <a:solidFill>
                  <a:schemeClr val="tx2"/>
                </a:solidFill>
              </a:rPr>
              <a:t>zabilježene greške </a:t>
            </a:r>
            <a:r>
              <a:rPr lang="sr-Latn-BA" sz="2800" dirty="0" smtClean="0">
                <a:solidFill>
                  <a:schemeClr val="tx2"/>
                </a:solidFill>
              </a:rPr>
              <a:t>aktivnog </a:t>
            </a:r>
            <a:r>
              <a:rPr lang="sr-Latn-BA" sz="2800" dirty="0" smtClean="0">
                <a:solidFill>
                  <a:schemeClr val="tx2"/>
                </a:solidFill>
              </a:rPr>
              <a:t>sistema bezbjednosti (2014</a:t>
            </a:r>
            <a:r>
              <a:rPr lang="sr-Latn-BA" sz="2800" dirty="0" smtClean="0">
                <a:solidFill>
                  <a:schemeClr val="tx2"/>
                </a:solidFill>
              </a:rPr>
              <a:t>.); 54%(2015.) i 48%(2016.)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Učešće teretnih vozila u SN 1.623 ili 10,29%( 2014</a:t>
            </a:r>
            <a:r>
              <a:rPr lang="sr-Latn-BA" sz="2800" dirty="0" smtClean="0">
                <a:solidFill>
                  <a:schemeClr val="tx2"/>
                </a:solidFill>
              </a:rPr>
              <a:t>.); </a:t>
            </a:r>
            <a:r>
              <a:rPr lang="sr-Latn-BA" sz="2800" dirty="0" smtClean="0">
                <a:solidFill>
                  <a:schemeClr val="tx2"/>
                </a:solidFill>
              </a:rPr>
              <a:t>1.640 ili 9,52 </a:t>
            </a:r>
            <a:r>
              <a:rPr lang="sr-Latn-BA" sz="2800" dirty="0" smtClean="0">
                <a:solidFill>
                  <a:schemeClr val="tx2"/>
                </a:solidFill>
              </a:rPr>
              <a:t>(2015</a:t>
            </a:r>
            <a:r>
              <a:rPr lang="sr-Latn-BA" sz="2800" dirty="0" smtClean="0">
                <a:solidFill>
                  <a:schemeClr val="tx2"/>
                </a:solidFill>
              </a:rPr>
              <a:t>.); </a:t>
            </a:r>
            <a:r>
              <a:rPr lang="sr-Latn-BA" sz="2800" dirty="0" smtClean="0">
                <a:solidFill>
                  <a:schemeClr val="tx2"/>
                </a:solidFill>
              </a:rPr>
              <a:t>1.877 ili 10,1% (2016.) 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Srednje bezbjedan saobraćaj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Manji postotak neispravnosti sistema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Nije </a:t>
            </a:r>
            <a:r>
              <a:rPr lang="sr-Latn-BA" sz="2800" dirty="0" smtClean="0">
                <a:solidFill>
                  <a:schemeClr val="tx2"/>
                </a:solidFill>
              </a:rPr>
              <a:t>uspostavljen trend opadanja poginulih u SN teretnih vozila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Potrebno stvoriti metod za povećanje bezbjednosti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Starosna struktura teretnih vozila u veoma nezavidnom položaju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29718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7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pic>
        <p:nvPicPr>
          <p:cNvPr id="9" name="Picture 8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289</Words>
  <Application>Microsoft Office PowerPoint</Application>
  <PresentationFormat>On-screen Show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User</cp:lastModifiedBy>
  <cp:revision>44</cp:revision>
  <dcterms:created xsi:type="dcterms:W3CDTF">2014-10-16T19:11:55Z</dcterms:created>
  <dcterms:modified xsi:type="dcterms:W3CDTF">2017-10-22T21:55:38Z</dcterms:modified>
</cp:coreProperties>
</file>