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png" ContentType="image/png"/>
  <Default Extension="rels" ContentType="application/vnd.openxmlformats-package.relationships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  <p:sldMasterId id="2147483684" r:id="rId2"/>
  </p:sldMasterIdLst>
  <p:notesMasterIdLst>
    <p:notesMasterId r:id="rId4"/>
  </p:notesMasterIdLst>
  <p:sldIdLst>
    <p:sldId id="256" r:id="rId3"/>
  </p:sldIdLst>
  <p:sldSz cx="30275213" cy="42803763"/>
  <p:notesSz cx="6858000" cy="9144000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196FF"/>
    <a:srgbClr val="059DBB"/>
    <a:srgbClr val="1781D9"/>
    <a:srgbClr val="B4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14" autoAdjust="0"/>
    <p:restoredTop sz="94609" autoAdjust="0"/>
  </p:normalViewPr>
  <p:slideViewPr>
    <p:cSldViewPr snapToGrid="0">
      <p:cViewPr>
        <p:scale>
          <a:sx n="21" d="100"/>
          <a:sy n="21" d="100"/>
        </p:scale>
        <p:origin x="1795" y="14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notesMaster" Target="notesMasters/notesMaster1.xml"/></Relationships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.xlsx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bg1"/>
                </a:solidFill>
                <a:latin typeface="+mn-lt"/>
                <a:ea typeface="+mn-ea"/>
                <a:cs typeface="+mn-cs"/>
              </a:defRPr>
            </a:pPr>
            <a:r>
              <a:rPr lang="sr-Latn-BA" sz="1800" b="1" dirty="0">
                <a:solidFill>
                  <a:schemeClr val="bg1"/>
                </a:solidFill>
                <a:effectLst/>
              </a:rPr>
              <a:t>PRIKAZ ODNOSA POZITIVNIH I NEGATIVNIH HEMIKULTURA IZRAŽEN U    PROCENTIMA</a:t>
            </a:r>
            <a:endParaRPr lang="en-US" dirty="0">
              <a:solidFill>
                <a:schemeClr val="bg1"/>
              </a:solidFill>
              <a:effectLst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bg1"/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spPr>
            <a:solidFill>
              <a:srgbClr val="00B0F0"/>
            </a:solidFill>
          </c:spPr>
          <c:dPt>
            <c:idx val="0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E529-4598-9C1B-8E9D6EB6CC45}"/>
              </c:ext>
            </c:extLst>
          </c:dPt>
          <c:dPt>
            <c:idx val="1"/>
            <c:bubble3D val="0"/>
            <c:spPr>
              <a:solidFill>
                <a:srgbClr val="00B0F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E529-4598-9C1B-8E9D6EB6CC45}"/>
              </c:ext>
            </c:extLst>
          </c:dPt>
          <c:dLbls>
            <c:dLbl>
              <c:idx val="0"/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80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98154093-D9D6-4AD0-B009-5090F390E8BD}" type="CATEGORYNAME">
                      <a:rPr lang="en-US">
                        <a:solidFill>
                          <a:schemeClr val="accent6"/>
                        </a:solidFill>
                      </a:rPr>
                      <a:pPr>
                        <a:defRPr sz="1800"/>
                      </a:pPr>
                      <a:t>[CATEGORY NAME]</a:t>
                    </a:fld>
                    <a:r>
                      <a:rPr lang="en-US" baseline="0" dirty="0">
                        <a:solidFill>
                          <a:schemeClr val="accent6"/>
                        </a:solidFill>
                      </a:rPr>
                      <a:t>
</a:t>
                    </a:r>
                    <a:fld id="{398C3316-F357-4D53-8B6C-22211E3F3CD5}" type="PERCENTAGE">
                      <a:rPr lang="en-US" baseline="0">
                        <a:solidFill>
                          <a:schemeClr val="accent6"/>
                        </a:solidFill>
                      </a:rPr>
                      <a:pPr>
                        <a:defRPr sz="1800"/>
                      </a:pPr>
                      <a:t>[PERCENTAGE]</a:t>
                    </a:fld>
                    <a:endParaRPr lang="en-US" baseline="0" dirty="0">
                      <a:solidFill>
                        <a:schemeClr val="accent6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E529-4598-9C1B-8E9D6EB6CC45}"/>
                </c:ext>
              </c:extLst>
            </c:dLbl>
            <c:dLbl>
              <c:idx val="1"/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80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5899CC9F-C254-479A-BA70-A31114040A16}" type="CATEGORYNAME">
                      <a:rPr lang="en-US">
                        <a:solidFill>
                          <a:srgbClr val="00B0F0"/>
                        </a:solidFill>
                      </a:rPr>
                      <a:pPr>
                        <a:defRPr sz="1800">
                          <a:solidFill>
                            <a:schemeClr val="accent1"/>
                          </a:solidFill>
                        </a:defRPr>
                      </a:pPr>
                      <a:t>[CATEGORY NAME]</a:t>
                    </a:fld>
                    <a:r>
                      <a:rPr lang="en-US" baseline="0" dirty="0">
                        <a:solidFill>
                          <a:srgbClr val="00B0F0"/>
                        </a:solidFill>
                      </a:rPr>
                      <a:t>
</a:t>
                    </a:r>
                    <a:fld id="{326B4CBE-AADB-464C-B44E-9B3F9084E4B4}" type="PERCENTAGE">
                      <a:rPr lang="en-US" baseline="0">
                        <a:solidFill>
                          <a:srgbClr val="00B0F0"/>
                        </a:solidFill>
                      </a:rPr>
                      <a:pPr>
                        <a:defRPr sz="1800">
                          <a:solidFill>
                            <a:schemeClr val="accent1"/>
                          </a:solidFill>
                        </a:defRPr>
                      </a:pPr>
                      <a:t>[PERCENTAGE]</a:t>
                    </a:fld>
                    <a:endParaRPr lang="en-US" baseline="0" dirty="0">
                      <a:solidFill>
                        <a:srgbClr val="00B0F0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80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E529-4598-9C1B-8E9D6EB6CC4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800" b="1" i="0" u="none" strike="noStrike" kern="1200" spc="0" baseline="0">
                    <a:solidFill>
                      <a:schemeClr val="accen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Sheet1!$C$4:$D$4</c:f>
              <c:strCache>
                <c:ptCount val="2"/>
                <c:pt idx="0">
                  <c:v>Pozitivne hemokulture</c:v>
                </c:pt>
                <c:pt idx="1">
                  <c:v>Negativne hemokulture</c:v>
                </c:pt>
              </c:strCache>
            </c:strRef>
          </c:cat>
          <c:val>
            <c:numRef>
              <c:f>Sheet1!$C$5:$D$5</c:f>
              <c:numCache>
                <c:formatCode>General</c:formatCode>
                <c:ptCount val="2"/>
                <c:pt idx="0">
                  <c:v>108</c:v>
                </c:pt>
                <c:pt idx="1">
                  <c:v>142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E529-4598-9C1B-8E9D6EB6CC45}"/>
            </c:ext>
          </c:extLst>
        </c:ser>
        <c:dLbls>
          <c:dLblPos val="out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600" b="1" i="0" u="none" strike="noStrike" kern="1200" cap="all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sr-Latn-BA" sz="1800" b="1" dirty="0">
                <a:solidFill>
                  <a:schemeClr val="bg1"/>
                </a:solidFill>
                <a:effectLst/>
              </a:rPr>
              <a:t>ODNOS GRAM POZITIVNIH I GRAM NEGATIVNIH BAKTERIJA IZRAŽEN U PROCENTIMA</a:t>
            </a:r>
            <a:endParaRPr lang="en-US" dirty="0">
              <a:solidFill>
                <a:schemeClr val="bg1"/>
              </a:solidFill>
              <a:effectLst/>
            </a:endParaRP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600" b="1" i="0" u="none" strike="noStrike" kern="1200" cap="all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plotArea>
      <c:layout/>
      <c:pieChart>
        <c:varyColors val="1"/>
        <c:ser>
          <c:idx val="0"/>
          <c:order val="0"/>
          <c:spPr>
            <a:solidFill>
              <a:schemeClr val="accent5"/>
            </a:solidFill>
          </c:spPr>
          <c:dPt>
            <c:idx val="0"/>
            <c:bubble3D val="0"/>
            <c:spPr>
              <a:solidFill>
                <a:srgbClr val="00B0F0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1-B3C1-4DBB-98CB-405516DF9155}"/>
              </c:ext>
            </c:extLst>
          </c:dPt>
          <c:dPt>
            <c:idx val="1"/>
            <c:bubble3D val="0"/>
            <c:spPr>
              <a:solidFill>
                <a:schemeClr val="accent5"/>
              </a:solidFill>
              <a:ln>
                <a:noFill/>
              </a:ln>
              <a:effectLst>
                <a:outerShdw blurRad="63500" sx="102000" sy="102000" algn="ctr" rotWithShape="0">
                  <a:prstClr val="black">
                    <a:alpha val="20000"/>
                  </a:prstClr>
                </a:outerShdw>
              </a:effectLst>
            </c:spPr>
            <c:extLst>
              <c:ext xmlns:c16="http://schemas.microsoft.com/office/drawing/2014/chart" uri="{C3380CC4-5D6E-409C-BE32-E72D297353CC}">
                <c16:uniqueId val="{00000003-B3C1-4DBB-98CB-405516DF9155}"/>
              </c:ext>
            </c:extLst>
          </c:dPt>
          <c:dLbls>
            <c:dLbl>
              <c:idx val="0"/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200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C511BFB2-9D3F-4727-9997-CC22A0EA637F}" type="CATEGORYNAME">
                      <a:rPr lang="en-US">
                        <a:solidFill>
                          <a:srgbClr val="00B0F0"/>
                        </a:solidFill>
                      </a:rPr>
                      <a:pPr>
                        <a:defRPr sz="2000"/>
                      </a:pPr>
                      <a:t>[CATEGORY NAME]</a:t>
                    </a:fld>
                    <a:r>
                      <a:rPr lang="en-US" baseline="0" dirty="0">
                        <a:solidFill>
                          <a:srgbClr val="00B0F0"/>
                        </a:solidFill>
                      </a:rPr>
                      <a:t>
</a:t>
                    </a:r>
                    <a:fld id="{06BE3F46-E7A0-452F-8397-01F86D00CBAE}" type="PERCENTAGE">
                      <a:rPr lang="en-US" baseline="0">
                        <a:solidFill>
                          <a:srgbClr val="00B0F0"/>
                        </a:solidFill>
                      </a:rPr>
                      <a:pPr>
                        <a:defRPr sz="2000"/>
                      </a:pPr>
                      <a:t>[PERCENTAGE]</a:t>
                    </a:fld>
                    <a:endParaRPr lang="en-US" baseline="0" dirty="0">
                      <a:solidFill>
                        <a:srgbClr val="00B0F0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00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B3C1-4DBB-98CB-405516DF9155}"/>
                </c:ext>
              </c:extLst>
            </c:dLbl>
            <c:dLbl>
              <c:idx val="1"/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2000" b="1" i="0" u="none" strike="noStrike" kern="1200" spc="0" baseline="0">
                        <a:solidFill>
                          <a:schemeClr val="accent1"/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DB6C4200-CC54-4A99-88A0-6A89610878A4}" type="CATEGORYNAME">
                      <a:rPr lang="en-US">
                        <a:solidFill>
                          <a:schemeClr val="accent6"/>
                        </a:solidFill>
                      </a:rPr>
                      <a:pPr>
                        <a:defRPr sz="2000">
                          <a:solidFill>
                            <a:schemeClr val="accent1"/>
                          </a:solidFill>
                        </a:defRPr>
                      </a:pPr>
                      <a:t>[CATEGORY NAME]</a:t>
                    </a:fld>
                    <a:r>
                      <a:rPr lang="en-US" baseline="0" dirty="0">
                        <a:solidFill>
                          <a:schemeClr val="accent6"/>
                        </a:solidFill>
                      </a:rPr>
                      <a:t>
</a:t>
                    </a:r>
                    <a:fld id="{F290C486-F932-438D-B654-1E483F568F83}" type="PERCENTAGE">
                      <a:rPr lang="en-US" baseline="0">
                        <a:solidFill>
                          <a:schemeClr val="accent6"/>
                        </a:solidFill>
                      </a:rPr>
                      <a:pPr>
                        <a:defRPr sz="2000">
                          <a:solidFill>
                            <a:schemeClr val="accent1"/>
                          </a:solidFill>
                        </a:defRPr>
                      </a:pPr>
                      <a:t>[PERCENTAGE]</a:t>
                    </a:fld>
                    <a:endParaRPr lang="en-US" baseline="0" dirty="0">
                      <a:solidFill>
                        <a:schemeClr val="accent6"/>
                      </a:solidFill>
                    </a:endParaRPr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2000" b="1" i="0" u="none" strike="noStrike" kern="1200" spc="0" baseline="0">
                      <a:solidFill>
                        <a:schemeClr val="accent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outEnd"/>
              <c:showLegendKey val="0"/>
              <c:showVal val="0"/>
              <c:showCatName val="1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B3C1-4DBB-98CB-405516DF9155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2000" b="1" i="0" u="none" strike="noStrike" kern="1200" spc="0" baseline="0">
                    <a:solidFill>
                      <a:schemeClr val="accent1"/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outEnd"/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Sheet1!$D$20:$E$20</c:f>
              <c:strCache>
                <c:ptCount val="2"/>
                <c:pt idx="0">
                  <c:v>Gram pozitivne bakterije</c:v>
                </c:pt>
                <c:pt idx="1">
                  <c:v>Gram negativne bakterije</c:v>
                </c:pt>
              </c:strCache>
            </c:strRef>
          </c:cat>
          <c:val>
            <c:numRef>
              <c:f>Sheet1!$D$21:$E$21</c:f>
              <c:numCache>
                <c:formatCode>General</c:formatCode>
                <c:ptCount val="2"/>
                <c:pt idx="0">
                  <c:v>73</c:v>
                </c:pt>
                <c:pt idx="1">
                  <c:v>35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B3C1-4DBB-98CB-405516DF9155}"/>
            </c:ext>
          </c:extLst>
        </c:ser>
        <c:dLbls>
          <c:dLblPos val="outEnd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spPr>
            <a:solidFill>
              <a:srgbClr val="0070C0"/>
            </a:solidFill>
          </c:spPr>
          <c:dPt>
            <c:idx val="0"/>
            <c:bubble3D val="0"/>
            <c:spPr>
              <a:solidFill>
                <a:srgbClr val="0070C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5A14-4978-9FBB-F7FC0C9F3512}"/>
              </c:ext>
            </c:extLst>
          </c:dPt>
          <c:dPt>
            <c:idx val="1"/>
            <c:bubble3D val="0"/>
            <c:spPr>
              <a:solidFill>
                <a:srgbClr val="00B0F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5A14-4978-9FBB-F7FC0C9F3512}"/>
              </c:ext>
            </c:extLst>
          </c:dPt>
          <c:dPt>
            <c:idx val="2"/>
            <c:bubble3D val="0"/>
            <c:spPr>
              <a:solidFill>
                <a:schemeClr val="bg1">
                  <a:lumMod val="8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5A14-4978-9FBB-F7FC0C9F3512}"/>
              </c:ext>
            </c:extLst>
          </c:dPt>
          <c:dPt>
            <c:idx val="3"/>
            <c:bubble3D val="0"/>
            <c:spPr>
              <a:solidFill>
                <a:srgbClr val="00206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5A14-4978-9FBB-F7FC0C9F3512}"/>
              </c:ext>
            </c:extLst>
          </c:dPt>
          <c:dLbls>
            <c:dLbl>
              <c:idx val="0"/>
              <c:tx>
                <c:rich>
                  <a:bodyPr/>
                  <a:lstStyle/>
                  <a:p>
                    <a:fld id="{A7ECB2C8-20B0-4C98-9090-E9A0093AED0F}" type="PERCENTAGE">
                      <a:rPr lang="en-US">
                        <a:solidFill>
                          <a:schemeClr val="tx1">
                            <a:lumMod val="50000"/>
                          </a:schemeClr>
                        </a:solidFill>
                      </a:rPr>
                      <a:pPr/>
                      <a:t>[PERCENTAGE]</a:t>
                    </a:fld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5A14-4978-9FBB-F7FC0C9F3512}"/>
                </c:ext>
              </c:extLst>
            </c:dLbl>
            <c:dLbl>
              <c:idx val="1"/>
              <c:tx>
                <c:rich>
                  <a:bodyPr/>
                  <a:lstStyle/>
                  <a:p>
                    <a:fld id="{4EC6C007-4094-4A91-B35E-585AC73FEC84}" type="PERCENTAGE">
                      <a:rPr lang="en-US">
                        <a:solidFill>
                          <a:schemeClr val="tx1">
                            <a:lumMod val="50000"/>
                          </a:schemeClr>
                        </a:solidFill>
                      </a:rPr>
                      <a:pPr/>
                      <a:t>[PERCENTAGE]</a:t>
                    </a:fld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5A14-4978-9FBB-F7FC0C9F3512}"/>
                </c:ext>
              </c:extLst>
            </c:dLbl>
            <c:dLbl>
              <c:idx val="2"/>
              <c:tx>
                <c:rich>
                  <a:bodyPr/>
                  <a:lstStyle/>
                  <a:p>
                    <a:fld id="{C05AE41C-AC86-4E9B-919A-465FCF75EC04}" type="PERCENTAGE">
                      <a:rPr lang="en-US">
                        <a:solidFill>
                          <a:schemeClr val="tx1">
                            <a:lumMod val="50000"/>
                          </a:schemeClr>
                        </a:solidFill>
                      </a:rPr>
                      <a:pPr/>
                      <a:t>[PERCENTAGE]</a:t>
                    </a:fld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5A14-4978-9FBB-F7FC0C9F3512}"/>
                </c:ext>
              </c:extLst>
            </c:dLbl>
            <c:dLbl>
              <c:idx val="3"/>
              <c:tx>
                <c:rich>
                  <a:bodyPr/>
                  <a:lstStyle/>
                  <a:p>
                    <a:fld id="{CD217949-0763-42BF-891A-62B704706467}" type="PERCENTAGE">
                      <a:rPr lang="en-US">
                        <a:solidFill>
                          <a:schemeClr val="bg1"/>
                        </a:solidFill>
                      </a:rPr>
                      <a:pPr/>
                      <a:t>[PERCENTAGE]</a:t>
                    </a:fld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5A14-4978-9FBB-F7FC0C9F3512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1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Sheet1!$D$31:$D$34</c:f>
              <c:strCache>
                <c:ptCount val="4"/>
                <c:pt idx="0">
                  <c:v>Staphyilococcus epidermidis</c:v>
                </c:pt>
                <c:pt idx="1">
                  <c:v>Enterococcus spp.-Enterococcus daecalis</c:v>
                </c:pt>
                <c:pt idx="2">
                  <c:v>Staphylococcus aureus</c:v>
                </c:pt>
                <c:pt idx="3">
                  <c:v>Koagulaza negativan stafilokok</c:v>
                </c:pt>
              </c:strCache>
            </c:strRef>
          </c:cat>
          <c:val>
            <c:numRef>
              <c:f>Sheet1!$E$31:$E$34</c:f>
              <c:numCache>
                <c:formatCode>General</c:formatCode>
                <c:ptCount val="4"/>
                <c:pt idx="0">
                  <c:v>55</c:v>
                </c:pt>
                <c:pt idx="1">
                  <c:v>8</c:v>
                </c:pt>
                <c:pt idx="2">
                  <c:v>7</c:v>
                </c:pt>
                <c:pt idx="3">
                  <c:v>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8-5A14-4978-9FBB-F7FC0C9F3512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2400" b="0" i="0" u="none" strike="noStrike" kern="1200" baseline="0">
                <a:solidFill>
                  <a:schemeClr val="tx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2400" b="0" i="0" u="none" strike="noStrike" kern="1200" baseline="0">
                <a:solidFill>
                  <a:schemeClr val="tx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>
              <a:defRPr sz="2400" b="0" i="0" u="none" strike="noStrike" kern="1200" baseline="0">
                <a:solidFill>
                  <a:schemeClr val="tx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>
              <a:defRPr sz="2400" b="0" i="0" u="none" strike="noStrike" kern="1200" baseline="0">
                <a:solidFill>
                  <a:schemeClr val="tx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 w="9525" cap="flat" cmpd="sng" algn="ctr">
      <a:noFill/>
      <a:round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Column1</c:v>
                </c:pt>
              </c:strCache>
            </c:strRef>
          </c:tx>
          <c:spPr>
            <a:solidFill>
              <a:srgbClr val="0070C0"/>
            </a:solidFill>
          </c:spPr>
          <c:dPt>
            <c:idx val="0"/>
            <c:bubble3D val="0"/>
            <c:spPr>
              <a:solidFill>
                <a:srgbClr val="0070C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1-CCCA-4327-9632-4AF3E3715540}"/>
              </c:ext>
            </c:extLst>
          </c:dPt>
          <c:dPt>
            <c:idx val="1"/>
            <c:bubble3D val="0"/>
            <c:spPr>
              <a:solidFill>
                <a:srgbClr val="00B0F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3-CCCA-4327-9632-4AF3E3715540}"/>
              </c:ext>
            </c:extLst>
          </c:dPt>
          <c:dPt>
            <c:idx val="2"/>
            <c:bubble3D val="0"/>
            <c:spPr>
              <a:solidFill>
                <a:srgbClr val="6196FF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5-CCCA-4327-9632-4AF3E3715540}"/>
              </c:ext>
            </c:extLst>
          </c:dPt>
          <c:dPt>
            <c:idx val="3"/>
            <c:bubble3D val="0"/>
            <c:spPr>
              <a:solidFill>
                <a:schemeClr val="bg1">
                  <a:lumMod val="7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7-CCCA-4327-9632-4AF3E3715540}"/>
              </c:ext>
            </c:extLst>
          </c:dPt>
          <c:dPt>
            <c:idx val="4"/>
            <c:bubble3D val="0"/>
            <c:spPr>
              <a:solidFill>
                <a:schemeClr val="bg2">
                  <a:lumMod val="60000"/>
                  <a:lumOff val="40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9-CCCA-4327-9632-4AF3E3715540}"/>
              </c:ext>
            </c:extLst>
          </c:dPt>
          <c:dPt>
            <c:idx val="5"/>
            <c:bubble3D val="0"/>
            <c:spPr>
              <a:solidFill>
                <a:schemeClr val="bg1">
                  <a:lumMod val="95000"/>
                </a:schemeClr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B-CCCA-4327-9632-4AF3E3715540}"/>
              </c:ext>
            </c:extLst>
          </c:dPt>
          <c:dPt>
            <c:idx val="6"/>
            <c:bubble3D val="0"/>
            <c:spPr>
              <a:solidFill>
                <a:srgbClr val="002060"/>
              </a:solidFill>
              <a:ln w="19050">
                <a:solidFill>
                  <a:schemeClr val="lt1"/>
                </a:solidFill>
              </a:ln>
              <a:effectLst/>
            </c:spPr>
            <c:extLst>
              <c:ext xmlns:c16="http://schemas.microsoft.com/office/drawing/2014/chart" uri="{C3380CC4-5D6E-409C-BE32-E72D297353CC}">
                <c16:uniqueId val="{0000000D-CCCA-4327-9632-4AF3E3715540}"/>
              </c:ext>
            </c:extLst>
          </c:dPt>
          <c:dLbls>
            <c:dLbl>
              <c:idx val="0"/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400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213353EA-7324-47A2-86C9-8E8E32822C21}" type="PERCENTAGE">
                      <a:rPr lang="en-US" sz="1400" b="1">
                        <a:solidFill>
                          <a:schemeClr val="tx1">
                            <a:lumMod val="50000"/>
                          </a:schemeClr>
                        </a:solidFill>
                      </a:rPr>
                      <a:pPr>
                        <a:defRPr sz="1400"/>
                      </a:pPr>
                      <a:t>[PERCENTAGE]</a:t>
                    </a:fld>
                    <a:endParaRPr lang="en-US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ctr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1-CCCA-4327-9632-4AF3E3715540}"/>
                </c:ext>
              </c:extLst>
            </c:dLbl>
            <c:dLbl>
              <c:idx val="1"/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400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CB18E97A-B9B7-4333-BCBF-9680D92E8A74}" type="PERCENTAGE">
                      <a:rPr lang="en-US" sz="1400" b="1">
                        <a:solidFill>
                          <a:schemeClr val="tx1">
                            <a:lumMod val="50000"/>
                          </a:schemeClr>
                        </a:solidFill>
                      </a:rPr>
                      <a:pPr>
                        <a:defRPr sz="1400"/>
                      </a:pPr>
                      <a:t>[PERCENTAGE]</a:t>
                    </a:fld>
                    <a:endParaRPr lang="en-US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ctr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3-CCCA-4327-9632-4AF3E3715540}"/>
                </c:ext>
              </c:extLst>
            </c:dLbl>
            <c:dLbl>
              <c:idx val="2"/>
              <c:layout>
                <c:manualLayout>
                  <c:x val="-3.6862910966146641E-2"/>
                  <c:y val="-8.7475812675108636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400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12685B87-78F6-4601-BB05-79233612C864}" type="PERCENTAGE">
                      <a:rPr lang="en-US" sz="1400" b="1">
                        <a:solidFill>
                          <a:schemeClr val="tx1">
                            <a:lumMod val="50000"/>
                          </a:schemeClr>
                        </a:solidFill>
                      </a:rPr>
                      <a:pPr>
                        <a:defRPr sz="1400"/>
                      </a:pPr>
                      <a:t>[PERCENTAGE]</a:t>
                    </a:fld>
                    <a:endParaRPr lang="en-US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5-CCCA-4327-9632-4AF3E3715540}"/>
                </c:ext>
              </c:extLst>
            </c:dLbl>
            <c:dLbl>
              <c:idx val="3"/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400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41C8CB82-7AC4-44E6-9EB2-6A03E0970C3C}" type="PERCENTAGE">
                      <a:rPr lang="en-US" sz="1400" b="1">
                        <a:solidFill>
                          <a:schemeClr val="tx1">
                            <a:lumMod val="50000"/>
                          </a:schemeClr>
                        </a:solidFill>
                      </a:rPr>
                      <a:pPr>
                        <a:defRPr sz="1400"/>
                      </a:pPr>
                      <a:t>[PERCENTAGE]</a:t>
                    </a:fld>
                    <a:endParaRPr lang="en-US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ctr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7-CCCA-4327-9632-4AF3E3715540}"/>
                </c:ext>
              </c:extLst>
            </c:dLbl>
            <c:dLbl>
              <c:idx val="4"/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400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CF97DDFA-B88B-42C8-85A4-D9F1BCFD6B82}" type="PERCENTAGE">
                      <a:rPr lang="en-US" sz="1400" b="1">
                        <a:solidFill>
                          <a:schemeClr val="tx1">
                            <a:lumMod val="50000"/>
                          </a:schemeClr>
                        </a:solidFill>
                      </a:rPr>
                      <a:pPr>
                        <a:defRPr sz="1400"/>
                      </a:pPr>
                      <a:t>[PERCENTAGE]</a:t>
                    </a:fld>
                    <a:endParaRPr lang="en-US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ctr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9-CCCA-4327-9632-4AF3E3715540}"/>
                </c:ext>
              </c:extLst>
            </c:dLbl>
            <c:dLbl>
              <c:idx val="5"/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400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E710102F-752B-4A8A-8B50-4B9713A37786}" type="PERCENTAGE">
                      <a:rPr lang="en-US" sz="1400" b="1">
                        <a:solidFill>
                          <a:schemeClr val="tx1">
                            <a:lumMod val="50000"/>
                          </a:schemeClr>
                        </a:solidFill>
                      </a:rPr>
                      <a:pPr>
                        <a:defRPr sz="1400"/>
                      </a:pPr>
                      <a:t>[PERCENTAGE]</a:t>
                    </a:fld>
                    <a:endParaRPr lang="en-US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ctr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B-CCCA-4327-9632-4AF3E3715540}"/>
                </c:ext>
              </c:extLst>
            </c:dLbl>
            <c:dLbl>
              <c:idx val="6"/>
              <c:layout>
                <c:manualLayout>
                  <c:x val="2.7222887087882008E-2"/>
                  <c:y val="8.8523564416430375E-2"/>
                </c:manualLayout>
              </c:layout>
              <c:tx>
                <c:rich>
                  <a:bodyPr rot="0" spcFirstLastPara="1" vertOverflow="ellipsis" vert="horz" wrap="square" lIns="38100" tIns="19050" rIns="38100" bIns="19050" anchor="ctr" anchorCtr="1">
                    <a:spAutoFit/>
                  </a:bodyPr>
                  <a:lstStyle/>
                  <a:p>
                    <a:pPr>
                      <a:defRPr sz="1400" b="0" i="0" u="none" strike="noStrike" kern="1200" baseline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+mn-lt"/>
                        <a:ea typeface="+mn-ea"/>
                        <a:cs typeface="+mn-cs"/>
                      </a:defRPr>
                    </a:pPr>
                    <a:fld id="{06212DB6-F318-48DC-B1FD-CE2AE485D4F2}" type="PERCENTAGE">
                      <a:rPr lang="en-US" sz="1400" b="1">
                        <a:solidFill>
                          <a:schemeClr val="bg1"/>
                        </a:solidFill>
                      </a:rPr>
                      <a:pPr>
                        <a:defRPr sz="1400"/>
                      </a:pPr>
                      <a:t>[PERCENTAGE]</a:t>
                    </a:fld>
                    <a:endParaRPr lang="en-US"/>
                  </a:p>
                </c:rich>
              </c:tx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400" b="0" i="0" u="none" strike="noStrike" kern="1200" baseline="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en-US"/>
                </a:p>
              </c:txPr>
              <c:dLblPos val="bestFit"/>
              <c:showLegendKey val="0"/>
              <c:showVal val="0"/>
              <c:showCatName val="0"/>
              <c:showSerName val="0"/>
              <c:showPercent val="1"/>
              <c:showBubbleSize val="0"/>
              <c:extLst>
                <c:ext xmlns:c15="http://schemas.microsoft.com/office/drawing/2012/chart" uri="{CE6537A1-D6FC-4f65-9D91-7224C49458BB}">
                  <c15:dlblFieldTable/>
                  <c15:showDataLabelsRange val="0"/>
                </c:ext>
                <c:ext xmlns:c16="http://schemas.microsoft.com/office/drawing/2014/chart" uri="{C3380CC4-5D6E-409C-BE32-E72D297353CC}">
                  <c16:uniqueId val="{0000000D-CCCA-4327-9632-4AF3E371554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dLblPos val="ctr"/>
            <c:showLegendKey val="0"/>
            <c:showVal val="0"/>
            <c:showCatName val="0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Sheet1!$A$2:$A$8</c:f>
              <c:strCache>
                <c:ptCount val="7"/>
                <c:pt idx="0">
                  <c:v>Pseudomonas aeruginosa</c:v>
                </c:pt>
                <c:pt idx="1">
                  <c:v>Escherichia coli </c:v>
                </c:pt>
                <c:pt idx="2">
                  <c:v>Proteus vulgaris</c:v>
                </c:pt>
                <c:pt idx="3">
                  <c:v>Acinetobacter spp</c:v>
                </c:pt>
                <c:pt idx="4">
                  <c:v>Klebsiella spp.</c:v>
                </c:pt>
                <c:pt idx="5">
                  <c:v>Proteus mirabilis </c:v>
                </c:pt>
                <c:pt idx="6">
                  <c:v>Serratia </c:v>
                </c:pt>
              </c:strCache>
            </c:strRef>
          </c:cat>
          <c:val>
            <c:numRef>
              <c:f>Sheet1!$B$2:$B$8</c:f>
              <c:numCache>
                <c:formatCode>0%</c:formatCode>
                <c:ptCount val="7"/>
                <c:pt idx="0">
                  <c:v>0.26</c:v>
                </c:pt>
                <c:pt idx="1">
                  <c:v>0.14000000000000001</c:v>
                </c:pt>
                <c:pt idx="2">
                  <c:v>0.03</c:v>
                </c:pt>
                <c:pt idx="3">
                  <c:v>0.2</c:v>
                </c:pt>
                <c:pt idx="4">
                  <c:v>0.11</c:v>
                </c:pt>
                <c:pt idx="5">
                  <c:v>0.2</c:v>
                </c:pt>
                <c:pt idx="6">
                  <c:v>0.06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E-CCCA-4327-9632-4AF3E3715540}"/>
            </c:ext>
          </c:extLst>
        </c:ser>
        <c:dLbls>
          <c:dLblPos val="ctr"/>
          <c:showLegendKey val="0"/>
          <c:showVal val="0"/>
          <c:showCatName val="0"/>
          <c:showSerName val="0"/>
          <c:showPercent val="1"/>
          <c:showBubbleSize val="0"/>
          <c:showLeaderLines val="1"/>
        </c:dLbls>
        <c:firstSliceAng val="0"/>
      </c:pieChart>
      <c:spPr>
        <a:noFill/>
        <a:ln>
          <a:noFill/>
        </a:ln>
        <a:effectLst/>
      </c:spPr>
    </c:plotArea>
    <c:legend>
      <c:legendPos val="b"/>
      <c:legendEntry>
        <c:idx val="0"/>
        <c:txPr>
          <a:bodyPr rot="0" spcFirstLastPara="1" vertOverflow="ellipsis" vert="horz" wrap="square" anchor="ctr" anchorCtr="1"/>
          <a:lstStyle/>
          <a:p>
            <a:pPr>
              <a:defRPr sz="2400" b="0" i="0" u="none" strike="noStrike" kern="1200" baseline="0">
                <a:solidFill>
                  <a:schemeClr val="tx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egendEntry>
        <c:idx val="1"/>
        <c:txPr>
          <a:bodyPr rot="0" spcFirstLastPara="1" vertOverflow="ellipsis" vert="horz" wrap="square" anchor="ctr" anchorCtr="1"/>
          <a:lstStyle/>
          <a:p>
            <a:pPr>
              <a:defRPr sz="2400" b="0" i="0" u="none" strike="noStrike" kern="1200" baseline="0">
                <a:solidFill>
                  <a:schemeClr val="tx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egendEntry>
        <c:idx val="2"/>
        <c:txPr>
          <a:bodyPr rot="0" spcFirstLastPara="1" vertOverflow="ellipsis" vert="horz" wrap="square" anchor="ctr" anchorCtr="1"/>
          <a:lstStyle/>
          <a:p>
            <a:pPr>
              <a:defRPr sz="2400" b="0" i="0" u="none" strike="noStrike" kern="1200" baseline="0">
                <a:solidFill>
                  <a:schemeClr val="tx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egendEntry>
        <c:idx val="3"/>
        <c:txPr>
          <a:bodyPr rot="0" spcFirstLastPara="1" vertOverflow="ellipsis" vert="horz" wrap="square" anchor="ctr" anchorCtr="1"/>
          <a:lstStyle/>
          <a:p>
            <a:pPr>
              <a:defRPr sz="2400" b="0" i="0" u="none" strike="noStrike" kern="1200" baseline="0">
                <a:solidFill>
                  <a:schemeClr val="tx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egendEntry>
        <c:idx val="4"/>
        <c:txPr>
          <a:bodyPr rot="0" spcFirstLastPara="1" vertOverflow="ellipsis" vert="horz" wrap="square" anchor="ctr" anchorCtr="1"/>
          <a:lstStyle/>
          <a:p>
            <a:pPr>
              <a:defRPr sz="2400" b="0" i="0" u="none" strike="noStrike" kern="1200" baseline="0">
                <a:solidFill>
                  <a:schemeClr val="tx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egendEntry>
        <c:idx val="5"/>
        <c:txPr>
          <a:bodyPr rot="0" spcFirstLastPara="1" vertOverflow="ellipsis" vert="horz" wrap="square" anchor="ctr" anchorCtr="1"/>
          <a:lstStyle/>
          <a:p>
            <a:pPr>
              <a:defRPr sz="2400" b="0" i="0" u="none" strike="noStrike" kern="1200" baseline="0">
                <a:solidFill>
                  <a:schemeClr val="tx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egendEntry>
        <c:idx val="6"/>
        <c:txPr>
          <a:bodyPr rot="0" spcFirstLastPara="1" vertOverflow="ellipsis" vert="horz" wrap="square" anchor="ctr" anchorCtr="1"/>
          <a:lstStyle/>
          <a:p>
            <a:pPr>
              <a:defRPr sz="2400" b="0" i="0" u="none" strike="noStrike" kern="1200" baseline="0">
                <a:solidFill>
                  <a:schemeClr val="tx1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legendEntry>
      <c:layout>
        <c:manualLayout>
          <c:xMode val="edge"/>
          <c:yMode val="edge"/>
          <c:x val="4.5866204899593456E-2"/>
          <c:y val="0.74807257419357009"/>
          <c:w val="0.95244411166969734"/>
          <c:h val="0.22363740251463485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24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extLst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59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 kern="1200" cap="all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cs:styleClr val="auto"/>
    </cs:fontRef>
    <cs:defRPr sz="1000" b="1" i="0" u="none" strike="noStrike" kern="1200" spc="0" baseline="0"/>
  </cs:dataLabel>
  <cs:dataLabelCallout>
    <cs:lnRef idx="0">
      <cs:styleClr val="auto"/>
    </cs:lnRef>
    <cs:fillRef idx="0"/>
    <cs:effectRef idx="0"/>
    <cs:fontRef idx="minor">
      <cs:styleClr val="auto"/>
    </cs:fontRef>
    <cs:spPr>
      <a:solidFill>
        <a:schemeClr val="lt1"/>
      </a:solidFill>
      <a:ln>
        <a:solidFill>
          <a:schemeClr val="phClr"/>
        </a:solidFill>
      </a:ln>
    </cs:spPr>
    <cs:defRPr sz="10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63500" sx="102000" sy="102000" algn="ctr" rotWithShape="0">
          <a:prstClr val="black">
            <a:alpha val="20000"/>
          </a:prstClr>
        </a:outerShdw>
      </a:effectLst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effectLst>
        <a:outerShdw blurRad="88900" sx="102000" sy="102000" algn="ctr" rotWithShape="0">
          <a:prstClr val="black">
            <a:alpha val="10000"/>
          </a:prstClr>
        </a:outerShdw>
      </a:effectLst>
      <a:scene3d>
        <a:camera prst="orthographicFront"/>
        <a:lightRig rig="threePt" dir="t"/>
      </a:scene3d>
      <a:sp3d>
        <a:bevelT w="127000" h="127000"/>
        <a:bevelB w="127000" h="127000"/>
      </a:sp3d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6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dk1"/>
    </cs:fontRef>
  </cs:plotArea>
  <cs:plotArea3D mods="allowNoFillOverride allowNoLineOverride"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600" b="1" kern="1200" cap="all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51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20629A9-8905-4AC1-9472-961330B557C2}" type="datetimeFigureOut">
              <a:rPr lang="en-US" smtClean="0"/>
              <a:t>1/20/2022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2338388" y="1143000"/>
            <a:ext cx="218122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89F59D1-386A-450D-86B1-915E232F3F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2408177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3507730" rtl="0" eaLnBrk="1" latinLnBrk="0" hangingPunct="1">
      <a:defRPr sz="4603" kern="1200">
        <a:solidFill>
          <a:schemeClr val="tx1"/>
        </a:solidFill>
        <a:latin typeface="+mn-lt"/>
        <a:ea typeface="+mn-ea"/>
        <a:cs typeface="+mn-cs"/>
      </a:defRPr>
    </a:lvl1pPr>
    <a:lvl2pPr marL="1753865" algn="l" defTabSz="3507730" rtl="0" eaLnBrk="1" latinLnBrk="0" hangingPunct="1">
      <a:defRPr sz="4603" kern="1200">
        <a:solidFill>
          <a:schemeClr val="tx1"/>
        </a:solidFill>
        <a:latin typeface="+mn-lt"/>
        <a:ea typeface="+mn-ea"/>
        <a:cs typeface="+mn-cs"/>
      </a:defRPr>
    </a:lvl2pPr>
    <a:lvl3pPr marL="3507730" algn="l" defTabSz="3507730" rtl="0" eaLnBrk="1" latinLnBrk="0" hangingPunct="1">
      <a:defRPr sz="4603" kern="1200">
        <a:solidFill>
          <a:schemeClr val="tx1"/>
        </a:solidFill>
        <a:latin typeface="+mn-lt"/>
        <a:ea typeface="+mn-ea"/>
        <a:cs typeface="+mn-cs"/>
      </a:defRPr>
    </a:lvl3pPr>
    <a:lvl4pPr marL="5261595" algn="l" defTabSz="3507730" rtl="0" eaLnBrk="1" latinLnBrk="0" hangingPunct="1">
      <a:defRPr sz="4603" kern="1200">
        <a:solidFill>
          <a:schemeClr val="tx1"/>
        </a:solidFill>
        <a:latin typeface="+mn-lt"/>
        <a:ea typeface="+mn-ea"/>
        <a:cs typeface="+mn-cs"/>
      </a:defRPr>
    </a:lvl4pPr>
    <a:lvl5pPr marL="7015460" algn="l" defTabSz="3507730" rtl="0" eaLnBrk="1" latinLnBrk="0" hangingPunct="1">
      <a:defRPr sz="4603" kern="1200">
        <a:solidFill>
          <a:schemeClr val="tx1"/>
        </a:solidFill>
        <a:latin typeface="+mn-lt"/>
        <a:ea typeface="+mn-ea"/>
        <a:cs typeface="+mn-cs"/>
      </a:defRPr>
    </a:lvl5pPr>
    <a:lvl6pPr marL="8769325" algn="l" defTabSz="3507730" rtl="0" eaLnBrk="1" latinLnBrk="0" hangingPunct="1">
      <a:defRPr sz="4603" kern="1200">
        <a:solidFill>
          <a:schemeClr val="tx1"/>
        </a:solidFill>
        <a:latin typeface="+mn-lt"/>
        <a:ea typeface="+mn-ea"/>
        <a:cs typeface="+mn-cs"/>
      </a:defRPr>
    </a:lvl6pPr>
    <a:lvl7pPr marL="10523190" algn="l" defTabSz="3507730" rtl="0" eaLnBrk="1" latinLnBrk="0" hangingPunct="1">
      <a:defRPr sz="4603" kern="1200">
        <a:solidFill>
          <a:schemeClr val="tx1"/>
        </a:solidFill>
        <a:latin typeface="+mn-lt"/>
        <a:ea typeface="+mn-ea"/>
        <a:cs typeface="+mn-cs"/>
      </a:defRPr>
    </a:lvl7pPr>
    <a:lvl8pPr marL="12277054" algn="l" defTabSz="3507730" rtl="0" eaLnBrk="1" latinLnBrk="0" hangingPunct="1">
      <a:defRPr sz="4603" kern="1200">
        <a:solidFill>
          <a:schemeClr val="tx1"/>
        </a:solidFill>
        <a:latin typeface="+mn-lt"/>
        <a:ea typeface="+mn-ea"/>
        <a:cs typeface="+mn-cs"/>
      </a:defRPr>
    </a:lvl8pPr>
    <a:lvl9pPr marL="14030919" algn="l" defTabSz="3507730" rtl="0" eaLnBrk="1" latinLnBrk="0" hangingPunct="1">
      <a:defRPr sz="4603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89F59D1-386A-450D-86B1-915E232F3F8B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7637366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>
            <a:extLst>
              <a:ext uri="{FF2B5EF4-FFF2-40B4-BE49-F238E27FC236}">
                <a16:creationId xmlns:a16="http://schemas.microsoft.com/office/drawing/2014/main" id="{87A35741-E49D-480C-8098-5795DA62EDA5}"/>
              </a:ext>
            </a:extLst>
          </p:cNvPr>
          <p:cNvSpPr>
            <a:spLocks noGrp="1" noChangeArrowheads="1"/>
          </p:cNvSpPr>
          <p:nvPr>
            <p:ph type="ctrTitle"/>
          </p:nvPr>
        </p:nvSpPr>
        <p:spPr>
          <a:xfrm>
            <a:off x="5603018" y="33985395"/>
            <a:ext cx="20025792" cy="4686619"/>
          </a:xfrm>
        </p:spPr>
        <p:txBody>
          <a:bodyPr/>
          <a:lstStyle>
            <a:lvl1pPr algn="ctr">
              <a:defRPr sz="9271" b="1"/>
            </a:lvl1pPr>
          </a:lstStyle>
          <a:p>
            <a:pPr lvl="0"/>
            <a:r>
              <a:rPr lang="en-US" altLang="en-US" noProof="0"/>
              <a:t>Click to edit Master title style</a:t>
            </a:r>
            <a:endParaRPr lang="ru-RU" altLang="en-US" noProof="0"/>
          </a:p>
        </p:txBody>
      </p:sp>
      <p:sp>
        <p:nvSpPr>
          <p:cNvPr id="5123" name="Rectangle 3">
            <a:extLst>
              <a:ext uri="{FF2B5EF4-FFF2-40B4-BE49-F238E27FC236}">
                <a16:creationId xmlns:a16="http://schemas.microsoft.com/office/drawing/2014/main" id="{BF8481B0-E538-453A-AAB5-F4DA40318E9A}"/>
              </a:ext>
            </a:extLst>
          </p:cNvPr>
          <p:cNvSpPr>
            <a:spLocks noGrp="1" noChangeArrowheads="1"/>
          </p:cNvSpPr>
          <p:nvPr>
            <p:ph type="subTitle" idx="1"/>
          </p:nvPr>
        </p:nvSpPr>
        <p:spPr>
          <a:xfrm>
            <a:off x="5603018" y="38483754"/>
            <a:ext cx="20025792" cy="3140927"/>
          </a:xfrm>
          <a:extLs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>
            <a:lvl1pPr marL="0" indent="0" algn="ctr">
              <a:buFontTx/>
              <a:buNone/>
              <a:defRPr sz="7946" b="1">
                <a:solidFill>
                  <a:srgbClr val="080808"/>
                </a:solidFill>
              </a:defRPr>
            </a:lvl1pPr>
          </a:lstStyle>
          <a:p>
            <a:pPr lvl="0"/>
            <a:r>
              <a:rPr lang="en-US" altLang="en-US" noProof="0"/>
              <a:t>Click to edit Master subtitle style</a:t>
            </a:r>
            <a:endParaRPr lang="ru-RU" altLang="en-US" noProof="0"/>
          </a:p>
        </p:txBody>
      </p:sp>
    </p:spTree>
    <p:extLst>
      <p:ext uri="{BB962C8B-B14F-4D97-AF65-F5344CB8AC3E}">
        <p14:creationId xmlns:p14="http://schemas.microsoft.com/office/powerpoint/2010/main" val="2815302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674B609-5FEF-49DD-9078-5105C1EEE3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A3961B0-F36D-4295-8251-E2B92A7681F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5434889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F23591-788C-44E1-8A16-3EDA66EC33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65654" y="10671222"/>
            <a:ext cx="26112371" cy="17805173"/>
          </a:xfrm>
        </p:spPr>
        <p:txBody>
          <a:bodyPr anchor="b"/>
          <a:lstStyle>
            <a:lvl1pPr>
              <a:defRPr sz="19865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8C5A2EF-BC22-4347-B79F-657A37F63FB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065654" y="28644839"/>
            <a:ext cx="26112371" cy="9363320"/>
          </a:xfrm>
        </p:spPr>
        <p:txBody>
          <a:bodyPr/>
          <a:lstStyle>
            <a:lvl1pPr marL="0" indent="0">
              <a:buNone/>
              <a:defRPr sz="7946"/>
            </a:lvl1pPr>
            <a:lvl2pPr marL="1513743" indent="0">
              <a:buNone/>
              <a:defRPr sz="6622"/>
            </a:lvl2pPr>
            <a:lvl3pPr marL="3027487" indent="0">
              <a:buNone/>
              <a:defRPr sz="5960"/>
            </a:lvl3pPr>
            <a:lvl4pPr marL="4541230" indent="0">
              <a:buNone/>
              <a:defRPr sz="5297"/>
            </a:lvl4pPr>
            <a:lvl5pPr marL="6054974" indent="0">
              <a:buNone/>
              <a:defRPr sz="5297"/>
            </a:lvl5pPr>
            <a:lvl6pPr marL="7568717" indent="0">
              <a:buNone/>
              <a:defRPr sz="5297"/>
            </a:lvl6pPr>
            <a:lvl7pPr marL="9082461" indent="0">
              <a:buNone/>
              <a:defRPr sz="5297"/>
            </a:lvl7pPr>
            <a:lvl8pPr marL="10596204" indent="0">
              <a:buNone/>
              <a:defRPr sz="5297"/>
            </a:lvl8pPr>
            <a:lvl9pPr marL="12109948" indent="0">
              <a:buNone/>
              <a:defRPr sz="529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0917309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48B179-41D8-4E4E-A3F6-3503F602D1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4054A25-8258-4116-973C-C3F5502E781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2738438" y="5221669"/>
            <a:ext cx="12141622" cy="3504557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FE8F4E2-2CAF-4207-9BB1-9C591451A6B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5384646" y="5221669"/>
            <a:ext cx="12146876" cy="3504557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42411653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B88D213-FF40-47CA-AA94-6B5D1FF9827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86679" y="2278907"/>
            <a:ext cx="26112371" cy="827341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826445D-C940-426D-84BC-87AD224D28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086680" y="10492870"/>
            <a:ext cx="12809147" cy="5142393"/>
          </a:xfrm>
        </p:spPr>
        <p:txBody>
          <a:bodyPr anchor="b"/>
          <a:lstStyle>
            <a:lvl1pPr marL="0" indent="0">
              <a:buNone/>
              <a:defRPr sz="7946" b="1"/>
            </a:lvl1pPr>
            <a:lvl2pPr marL="1513743" indent="0">
              <a:buNone/>
              <a:defRPr sz="6622" b="1"/>
            </a:lvl2pPr>
            <a:lvl3pPr marL="3027487" indent="0">
              <a:buNone/>
              <a:defRPr sz="5960" b="1"/>
            </a:lvl3pPr>
            <a:lvl4pPr marL="4541230" indent="0">
              <a:buNone/>
              <a:defRPr sz="5297" b="1"/>
            </a:lvl4pPr>
            <a:lvl5pPr marL="6054974" indent="0">
              <a:buNone/>
              <a:defRPr sz="5297" b="1"/>
            </a:lvl5pPr>
            <a:lvl6pPr marL="7568717" indent="0">
              <a:buNone/>
              <a:defRPr sz="5297" b="1"/>
            </a:lvl6pPr>
            <a:lvl7pPr marL="9082461" indent="0">
              <a:buNone/>
              <a:defRPr sz="5297" b="1"/>
            </a:lvl7pPr>
            <a:lvl8pPr marL="10596204" indent="0">
              <a:buNone/>
              <a:defRPr sz="5297" b="1"/>
            </a:lvl8pPr>
            <a:lvl9pPr marL="12109948" indent="0">
              <a:buNone/>
              <a:defRPr sz="529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CC03AB2-826D-4E4B-B9AF-AF97540430C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086680" y="15635264"/>
            <a:ext cx="12809147" cy="2299711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CB6D068-A91C-4D0B-9FBA-DBE382DB348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15326827" y="10492870"/>
            <a:ext cx="12872223" cy="5142393"/>
          </a:xfrm>
        </p:spPr>
        <p:txBody>
          <a:bodyPr anchor="b"/>
          <a:lstStyle>
            <a:lvl1pPr marL="0" indent="0">
              <a:buNone/>
              <a:defRPr sz="7946" b="1"/>
            </a:lvl1pPr>
            <a:lvl2pPr marL="1513743" indent="0">
              <a:buNone/>
              <a:defRPr sz="6622" b="1"/>
            </a:lvl2pPr>
            <a:lvl3pPr marL="3027487" indent="0">
              <a:buNone/>
              <a:defRPr sz="5960" b="1"/>
            </a:lvl3pPr>
            <a:lvl4pPr marL="4541230" indent="0">
              <a:buNone/>
              <a:defRPr sz="5297" b="1"/>
            </a:lvl4pPr>
            <a:lvl5pPr marL="6054974" indent="0">
              <a:buNone/>
              <a:defRPr sz="5297" b="1"/>
            </a:lvl5pPr>
            <a:lvl6pPr marL="7568717" indent="0">
              <a:buNone/>
              <a:defRPr sz="5297" b="1"/>
            </a:lvl6pPr>
            <a:lvl7pPr marL="9082461" indent="0">
              <a:buNone/>
              <a:defRPr sz="5297" b="1"/>
            </a:lvl7pPr>
            <a:lvl8pPr marL="10596204" indent="0">
              <a:buNone/>
              <a:defRPr sz="5297" b="1"/>
            </a:lvl8pPr>
            <a:lvl9pPr marL="12109948" indent="0">
              <a:buNone/>
              <a:defRPr sz="529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1828E5E0-09A9-488B-A17A-A6A92B8B73E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15326827" y="15635264"/>
            <a:ext cx="12872223" cy="2299711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63650161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F4F2357-8768-4835-9C06-348238BAF74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  <p:extLst>
      <p:ext uri="{BB962C8B-B14F-4D97-AF65-F5344CB8AC3E}">
        <p14:creationId xmlns:p14="http://schemas.microsoft.com/office/powerpoint/2010/main" val="119695659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050089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7AAB8A-FC45-4839-835E-4971C42419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86680" y="2853584"/>
            <a:ext cx="9765859" cy="9987545"/>
          </a:xfrm>
        </p:spPr>
        <p:txBody>
          <a:bodyPr anchor="b"/>
          <a:lstStyle>
            <a:lvl1pPr>
              <a:defRPr sz="10595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667AF9D-D3D1-4A8A-B7F0-7298095BD6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872223" y="6162952"/>
            <a:ext cx="15326827" cy="30418415"/>
          </a:xfrm>
        </p:spPr>
        <p:txBody>
          <a:bodyPr/>
          <a:lstStyle>
            <a:lvl1pPr>
              <a:defRPr sz="10595"/>
            </a:lvl1pPr>
            <a:lvl2pPr>
              <a:defRPr sz="9271"/>
            </a:lvl2pPr>
            <a:lvl3pPr>
              <a:defRPr sz="7946"/>
            </a:lvl3pPr>
            <a:lvl4pPr>
              <a:defRPr sz="6622"/>
            </a:lvl4pPr>
            <a:lvl5pPr>
              <a:defRPr sz="6622"/>
            </a:lvl5pPr>
            <a:lvl6pPr>
              <a:defRPr sz="6622"/>
            </a:lvl6pPr>
            <a:lvl7pPr>
              <a:defRPr sz="6622"/>
            </a:lvl7pPr>
            <a:lvl8pPr>
              <a:defRPr sz="6622"/>
            </a:lvl8pPr>
            <a:lvl9pPr>
              <a:defRPr sz="6622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5B0D88D-251E-4588-B910-AFD97113BCDE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086680" y="12841129"/>
            <a:ext cx="9765859" cy="23789780"/>
          </a:xfrm>
        </p:spPr>
        <p:txBody>
          <a:bodyPr/>
          <a:lstStyle>
            <a:lvl1pPr marL="0" indent="0">
              <a:buNone/>
              <a:defRPr sz="5297"/>
            </a:lvl1pPr>
            <a:lvl2pPr marL="1513743" indent="0">
              <a:buNone/>
              <a:defRPr sz="4635"/>
            </a:lvl2pPr>
            <a:lvl3pPr marL="3027487" indent="0">
              <a:buNone/>
              <a:defRPr sz="3973"/>
            </a:lvl3pPr>
            <a:lvl4pPr marL="4541230" indent="0">
              <a:buNone/>
              <a:defRPr sz="3311"/>
            </a:lvl4pPr>
            <a:lvl5pPr marL="6054974" indent="0">
              <a:buNone/>
              <a:defRPr sz="3311"/>
            </a:lvl5pPr>
            <a:lvl6pPr marL="7568717" indent="0">
              <a:buNone/>
              <a:defRPr sz="3311"/>
            </a:lvl6pPr>
            <a:lvl7pPr marL="9082461" indent="0">
              <a:buNone/>
              <a:defRPr sz="3311"/>
            </a:lvl7pPr>
            <a:lvl8pPr marL="10596204" indent="0">
              <a:buNone/>
              <a:defRPr sz="3311"/>
            </a:lvl8pPr>
            <a:lvl9pPr marL="12109948" indent="0">
              <a:buNone/>
              <a:defRPr sz="331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120857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AB1803A-11D7-4A09-A76A-B5021EA90B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86680" y="2853584"/>
            <a:ext cx="9765859" cy="9987545"/>
          </a:xfrm>
        </p:spPr>
        <p:txBody>
          <a:bodyPr anchor="b"/>
          <a:lstStyle>
            <a:lvl1pPr>
              <a:defRPr sz="10595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F9F4F0B4-9876-4311-AAAF-4322423FB2C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12872223" y="6162952"/>
            <a:ext cx="15326827" cy="30418415"/>
          </a:xfrm>
        </p:spPr>
        <p:txBody>
          <a:bodyPr/>
          <a:lstStyle>
            <a:lvl1pPr marL="0" indent="0">
              <a:buNone/>
              <a:defRPr sz="10595"/>
            </a:lvl1pPr>
            <a:lvl2pPr marL="1513743" indent="0">
              <a:buNone/>
              <a:defRPr sz="9271"/>
            </a:lvl2pPr>
            <a:lvl3pPr marL="3027487" indent="0">
              <a:buNone/>
              <a:defRPr sz="7946"/>
            </a:lvl3pPr>
            <a:lvl4pPr marL="4541230" indent="0">
              <a:buNone/>
              <a:defRPr sz="6622"/>
            </a:lvl4pPr>
            <a:lvl5pPr marL="6054974" indent="0">
              <a:buNone/>
              <a:defRPr sz="6622"/>
            </a:lvl5pPr>
            <a:lvl6pPr marL="7568717" indent="0">
              <a:buNone/>
              <a:defRPr sz="6622"/>
            </a:lvl6pPr>
            <a:lvl7pPr marL="9082461" indent="0">
              <a:buNone/>
              <a:defRPr sz="6622"/>
            </a:lvl7pPr>
            <a:lvl8pPr marL="10596204" indent="0">
              <a:buNone/>
              <a:defRPr sz="6622"/>
            </a:lvl8pPr>
            <a:lvl9pPr marL="12109948" indent="0">
              <a:buNone/>
              <a:defRPr sz="6622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D92B3C5-D59A-4554-B03D-C239B30212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086680" y="12841129"/>
            <a:ext cx="9765859" cy="23789780"/>
          </a:xfrm>
        </p:spPr>
        <p:txBody>
          <a:bodyPr/>
          <a:lstStyle>
            <a:lvl1pPr marL="0" indent="0">
              <a:buNone/>
              <a:defRPr sz="5297"/>
            </a:lvl1pPr>
            <a:lvl2pPr marL="1513743" indent="0">
              <a:buNone/>
              <a:defRPr sz="4635"/>
            </a:lvl2pPr>
            <a:lvl3pPr marL="3027487" indent="0">
              <a:buNone/>
              <a:defRPr sz="3973"/>
            </a:lvl3pPr>
            <a:lvl4pPr marL="4541230" indent="0">
              <a:buNone/>
              <a:defRPr sz="3311"/>
            </a:lvl4pPr>
            <a:lvl5pPr marL="6054974" indent="0">
              <a:buNone/>
              <a:defRPr sz="3311"/>
            </a:lvl5pPr>
            <a:lvl6pPr marL="7568717" indent="0">
              <a:buNone/>
              <a:defRPr sz="3311"/>
            </a:lvl6pPr>
            <a:lvl7pPr marL="9082461" indent="0">
              <a:buNone/>
              <a:defRPr sz="3311"/>
            </a:lvl7pPr>
            <a:lvl8pPr marL="10596204" indent="0">
              <a:buNone/>
              <a:defRPr sz="3311"/>
            </a:lvl8pPr>
            <a:lvl9pPr marL="12109948" indent="0">
              <a:buNone/>
              <a:defRPr sz="331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8148270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61DBE3D-4D14-43CF-A948-0D9622BB66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EDA52BB-630F-42C1-ABFF-D7DDE43B7D1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4462321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05A2F5F4-045C-436C-9A9B-8C23EF7594AF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21455457" y="723308"/>
            <a:ext cx="6317848" cy="39543936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CD4182C-B89F-4DBC-85E4-36220FC0052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2501912" y="723308"/>
            <a:ext cx="18448958" cy="39543936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669130758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D1E62E1-C77B-4E8B-AD73-C531911ECA8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3784402" y="7005156"/>
            <a:ext cx="22706410" cy="14902051"/>
          </a:xfrm>
        </p:spPr>
        <p:txBody>
          <a:bodyPr anchor="b"/>
          <a:lstStyle>
            <a:lvl1pPr algn="ctr">
              <a:defRPr sz="19865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29C00839-1355-496F-AEB2-E78E95CAEF9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784402" y="22481887"/>
            <a:ext cx="22706410" cy="10334331"/>
          </a:xfrm>
        </p:spPr>
        <p:txBody>
          <a:bodyPr/>
          <a:lstStyle>
            <a:lvl1pPr marL="0" indent="0" algn="ctr">
              <a:buNone/>
              <a:defRPr sz="7946"/>
            </a:lvl1pPr>
            <a:lvl2pPr marL="1513743" indent="0" algn="ctr">
              <a:buNone/>
              <a:defRPr sz="6622"/>
            </a:lvl2pPr>
            <a:lvl3pPr marL="3027487" indent="0" algn="ctr">
              <a:buNone/>
              <a:defRPr sz="5960"/>
            </a:lvl3pPr>
            <a:lvl4pPr marL="4541230" indent="0" algn="ctr">
              <a:buNone/>
              <a:defRPr sz="5297"/>
            </a:lvl4pPr>
            <a:lvl5pPr marL="6054974" indent="0" algn="ctr">
              <a:buNone/>
              <a:defRPr sz="5297"/>
            </a:lvl5pPr>
            <a:lvl6pPr marL="7568717" indent="0" algn="ctr">
              <a:buNone/>
              <a:defRPr sz="5297"/>
            </a:lvl6pPr>
            <a:lvl7pPr marL="9082461" indent="0" algn="ctr">
              <a:buNone/>
              <a:defRPr sz="5297"/>
            </a:lvl7pPr>
            <a:lvl8pPr marL="10596204" indent="0" algn="ctr">
              <a:buNone/>
              <a:defRPr sz="5297"/>
            </a:lvl8pPr>
            <a:lvl9pPr marL="12109948" indent="0" algn="ctr">
              <a:buNone/>
              <a:defRPr sz="5297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CA4101-0ECB-4D31-944F-19B6F62AC9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55AC7D3-F813-4CE1-8C8B-545C7D9686C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500BE28-64F6-40FE-96E9-A30F8083406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0CF71C8-34E4-469B-BA23-01A46CCE807C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25987736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21BC9CB-2BA2-4123-96A2-2FAD6A18770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2AC26A5-C09A-4103-9030-108BCD75A3D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62240C4-A86F-4CC1-B469-F5E66D6EE4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96B3AC5-6A4D-479F-9CC8-06AE5A9791D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D03A832-BCB4-41C2-B5B2-494BA3E3123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E0BACE4-5827-4F4B-B414-ABE676A7194B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46247222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68A3B07-0CDB-4E15-B946-6364D7137BC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65654" y="10671222"/>
            <a:ext cx="26112371" cy="17805173"/>
          </a:xfrm>
        </p:spPr>
        <p:txBody>
          <a:bodyPr anchor="b"/>
          <a:lstStyle>
            <a:lvl1pPr>
              <a:defRPr sz="19865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D65A63E-F113-4A59-B402-7A4BE19A8C8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065654" y="28644839"/>
            <a:ext cx="26112371" cy="9363320"/>
          </a:xfrm>
        </p:spPr>
        <p:txBody>
          <a:bodyPr/>
          <a:lstStyle>
            <a:lvl1pPr marL="0" indent="0">
              <a:buNone/>
              <a:defRPr sz="7946"/>
            </a:lvl1pPr>
            <a:lvl2pPr marL="1513743" indent="0">
              <a:buNone/>
              <a:defRPr sz="6622"/>
            </a:lvl2pPr>
            <a:lvl3pPr marL="3027487" indent="0">
              <a:buNone/>
              <a:defRPr sz="5960"/>
            </a:lvl3pPr>
            <a:lvl4pPr marL="4541230" indent="0">
              <a:buNone/>
              <a:defRPr sz="5297"/>
            </a:lvl4pPr>
            <a:lvl5pPr marL="6054974" indent="0">
              <a:buNone/>
              <a:defRPr sz="5297"/>
            </a:lvl5pPr>
            <a:lvl6pPr marL="7568717" indent="0">
              <a:buNone/>
              <a:defRPr sz="5297"/>
            </a:lvl6pPr>
            <a:lvl7pPr marL="9082461" indent="0">
              <a:buNone/>
              <a:defRPr sz="5297"/>
            </a:lvl7pPr>
            <a:lvl8pPr marL="10596204" indent="0">
              <a:buNone/>
              <a:defRPr sz="5297"/>
            </a:lvl8pPr>
            <a:lvl9pPr marL="12109948" indent="0">
              <a:buNone/>
              <a:defRPr sz="5297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FF50ECE-2918-4608-9CBC-83E477B93C4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BBB012C-EE83-44C5-A986-A634C717ED2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CF974C-E59E-445C-A01F-23DA38F2AE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9234AF8-27C5-4EC5-A93E-DB380AB393F1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31461318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0A8FE7-F643-4AB0-A95D-B24F518E96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572742-9DAF-4EA9-8553-AB76D46535A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839543" y="9987548"/>
            <a:ext cx="11206034" cy="2824850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EA34F1C-DE91-4105-9A34-8F8A53A7F67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7550166" y="9987548"/>
            <a:ext cx="11211288" cy="2824850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0A0FBC5-3236-40C7-828D-A31DE83EA3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C81DE01-29D8-44DF-ADEE-96B6D7A679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A3770E6-7F4C-44F5-9689-D0EF35DF96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1919B86-D0DB-429A-BCB9-A0672A1B771C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2369067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FA5657B-BBAF-494A-AFDE-761A747775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86679" y="2278907"/>
            <a:ext cx="26112371" cy="8273416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24ED9E-57B2-4DA5-BE4E-51A061E9588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086680" y="10492870"/>
            <a:ext cx="12809147" cy="5142393"/>
          </a:xfrm>
        </p:spPr>
        <p:txBody>
          <a:bodyPr anchor="b"/>
          <a:lstStyle>
            <a:lvl1pPr marL="0" indent="0">
              <a:buNone/>
              <a:defRPr sz="7946" b="1"/>
            </a:lvl1pPr>
            <a:lvl2pPr marL="1513743" indent="0">
              <a:buNone/>
              <a:defRPr sz="6622" b="1"/>
            </a:lvl2pPr>
            <a:lvl3pPr marL="3027487" indent="0">
              <a:buNone/>
              <a:defRPr sz="5960" b="1"/>
            </a:lvl3pPr>
            <a:lvl4pPr marL="4541230" indent="0">
              <a:buNone/>
              <a:defRPr sz="5297" b="1"/>
            </a:lvl4pPr>
            <a:lvl5pPr marL="6054974" indent="0">
              <a:buNone/>
              <a:defRPr sz="5297" b="1"/>
            </a:lvl5pPr>
            <a:lvl6pPr marL="7568717" indent="0">
              <a:buNone/>
              <a:defRPr sz="5297" b="1"/>
            </a:lvl6pPr>
            <a:lvl7pPr marL="9082461" indent="0">
              <a:buNone/>
              <a:defRPr sz="5297" b="1"/>
            </a:lvl7pPr>
            <a:lvl8pPr marL="10596204" indent="0">
              <a:buNone/>
              <a:defRPr sz="5297" b="1"/>
            </a:lvl8pPr>
            <a:lvl9pPr marL="12109948" indent="0">
              <a:buNone/>
              <a:defRPr sz="529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4BF7E08A-63E1-44FD-97B3-817A9E050BC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2086680" y="15635264"/>
            <a:ext cx="12809147" cy="2299711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56D270E-35CA-4E22-B298-F56C9830E48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15326827" y="10492870"/>
            <a:ext cx="12872223" cy="5142393"/>
          </a:xfrm>
        </p:spPr>
        <p:txBody>
          <a:bodyPr anchor="b"/>
          <a:lstStyle>
            <a:lvl1pPr marL="0" indent="0">
              <a:buNone/>
              <a:defRPr sz="7946" b="1"/>
            </a:lvl1pPr>
            <a:lvl2pPr marL="1513743" indent="0">
              <a:buNone/>
              <a:defRPr sz="6622" b="1"/>
            </a:lvl2pPr>
            <a:lvl3pPr marL="3027487" indent="0">
              <a:buNone/>
              <a:defRPr sz="5960" b="1"/>
            </a:lvl3pPr>
            <a:lvl4pPr marL="4541230" indent="0">
              <a:buNone/>
              <a:defRPr sz="5297" b="1"/>
            </a:lvl4pPr>
            <a:lvl5pPr marL="6054974" indent="0">
              <a:buNone/>
              <a:defRPr sz="5297" b="1"/>
            </a:lvl5pPr>
            <a:lvl6pPr marL="7568717" indent="0">
              <a:buNone/>
              <a:defRPr sz="5297" b="1"/>
            </a:lvl6pPr>
            <a:lvl7pPr marL="9082461" indent="0">
              <a:buNone/>
              <a:defRPr sz="5297" b="1"/>
            </a:lvl7pPr>
            <a:lvl8pPr marL="10596204" indent="0">
              <a:buNone/>
              <a:defRPr sz="5297" b="1"/>
            </a:lvl8pPr>
            <a:lvl9pPr marL="12109948" indent="0">
              <a:buNone/>
              <a:defRPr sz="5297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B5E17E6-A989-428A-9CCE-BC0919EE6B7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15326827" y="15635264"/>
            <a:ext cx="12872223" cy="2299711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9489A01-1A87-4D52-8F4B-4629EE8904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7083C114-66F1-42EC-A15E-A5D34109EF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1D40121-DFCE-4120-9210-2B2ABB90C5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F14DD2-CB6F-45F5-9C16-C77748020A87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908205580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9AE16E-4578-4777-A386-51237D5CC1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4414336-E362-4E88-A813-907031B9DE3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A58D042-F064-4E75-9C69-FC01EDE1ABD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30E31E-C15E-4F78-A377-62451EB850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60738A-C224-4DBD-8271-308962BF5E7E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152980219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86CE02F-3E4A-4EE1-A34E-62559AB65A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27F782B-4FBE-4E28-A7E1-94B4A32C427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8AB409C-BD14-4CF7-A641-20B87864B1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CE98640-638C-4181-A5AC-1E53E77D1B5C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950645111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9E37352-5BB7-4B28-8271-1E3A89852A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86680" y="2853584"/>
            <a:ext cx="9765859" cy="9987545"/>
          </a:xfrm>
        </p:spPr>
        <p:txBody>
          <a:bodyPr anchor="b"/>
          <a:lstStyle>
            <a:lvl1pPr>
              <a:defRPr sz="10595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416315-30BE-4A96-8C67-6BFDA2352FC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2872223" y="6162952"/>
            <a:ext cx="15326827" cy="30418415"/>
          </a:xfrm>
        </p:spPr>
        <p:txBody>
          <a:bodyPr/>
          <a:lstStyle>
            <a:lvl1pPr>
              <a:defRPr sz="10595"/>
            </a:lvl1pPr>
            <a:lvl2pPr>
              <a:defRPr sz="9271"/>
            </a:lvl2pPr>
            <a:lvl3pPr>
              <a:defRPr sz="7946"/>
            </a:lvl3pPr>
            <a:lvl4pPr>
              <a:defRPr sz="6622"/>
            </a:lvl4pPr>
            <a:lvl5pPr>
              <a:defRPr sz="6622"/>
            </a:lvl5pPr>
            <a:lvl6pPr>
              <a:defRPr sz="6622"/>
            </a:lvl6pPr>
            <a:lvl7pPr>
              <a:defRPr sz="6622"/>
            </a:lvl7pPr>
            <a:lvl8pPr>
              <a:defRPr sz="6622"/>
            </a:lvl8pPr>
            <a:lvl9pPr>
              <a:defRPr sz="6622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4E9A69C9-41BF-4863-89D8-AA1E273E4A4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086680" y="12841129"/>
            <a:ext cx="9765859" cy="23789780"/>
          </a:xfrm>
        </p:spPr>
        <p:txBody>
          <a:bodyPr/>
          <a:lstStyle>
            <a:lvl1pPr marL="0" indent="0">
              <a:buNone/>
              <a:defRPr sz="5297"/>
            </a:lvl1pPr>
            <a:lvl2pPr marL="1513743" indent="0">
              <a:buNone/>
              <a:defRPr sz="4635"/>
            </a:lvl2pPr>
            <a:lvl3pPr marL="3027487" indent="0">
              <a:buNone/>
              <a:defRPr sz="3973"/>
            </a:lvl3pPr>
            <a:lvl4pPr marL="4541230" indent="0">
              <a:buNone/>
              <a:defRPr sz="3311"/>
            </a:lvl4pPr>
            <a:lvl5pPr marL="6054974" indent="0">
              <a:buNone/>
              <a:defRPr sz="3311"/>
            </a:lvl5pPr>
            <a:lvl6pPr marL="7568717" indent="0">
              <a:buNone/>
              <a:defRPr sz="3311"/>
            </a:lvl6pPr>
            <a:lvl7pPr marL="9082461" indent="0">
              <a:buNone/>
              <a:defRPr sz="3311"/>
            </a:lvl7pPr>
            <a:lvl8pPr marL="10596204" indent="0">
              <a:buNone/>
              <a:defRPr sz="3311"/>
            </a:lvl8pPr>
            <a:lvl9pPr marL="12109948" indent="0">
              <a:buNone/>
              <a:defRPr sz="331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A1E7202-CA89-436A-8F0A-DAB987A18C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5CD42E5-C2A4-4CB3-89E3-76708950AC4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D39C79E-049A-44FF-932B-583B8E193F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88208CE-184E-4D91-A301-9C420A93F08F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87263236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6867149-0BCC-486C-93B1-7E2896A095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86680" y="2853584"/>
            <a:ext cx="9765859" cy="9987545"/>
          </a:xfrm>
        </p:spPr>
        <p:txBody>
          <a:bodyPr anchor="b"/>
          <a:lstStyle>
            <a:lvl1pPr>
              <a:defRPr sz="10595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1FF46AA-E868-4FDC-B783-E2877D94601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12872223" y="6162952"/>
            <a:ext cx="15326827" cy="30418415"/>
          </a:xfrm>
        </p:spPr>
        <p:txBody>
          <a:bodyPr/>
          <a:lstStyle>
            <a:lvl1pPr marL="0" indent="0">
              <a:buNone/>
              <a:defRPr sz="10595"/>
            </a:lvl1pPr>
            <a:lvl2pPr marL="1513743" indent="0">
              <a:buNone/>
              <a:defRPr sz="9271"/>
            </a:lvl2pPr>
            <a:lvl3pPr marL="3027487" indent="0">
              <a:buNone/>
              <a:defRPr sz="7946"/>
            </a:lvl3pPr>
            <a:lvl4pPr marL="4541230" indent="0">
              <a:buNone/>
              <a:defRPr sz="6622"/>
            </a:lvl4pPr>
            <a:lvl5pPr marL="6054974" indent="0">
              <a:buNone/>
              <a:defRPr sz="6622"/>
            </a:lvl5pPr>
            <a:lvl6pPr marL="7568717" indent="0">
              <a:buNone/>
              <a:defRPr sz="6622"/>
            </a:lvl6pPr>
            <a:lvl7pPr marL="9082461" indent="0">
              <a:buNone/>
              <a:defRPr sz="6622"/>
            </a:lvl7pPr>
            <a:lvl8pPr marL="10596204" indent="0">
              <a:buNone/>
              <a:defRPr sz="6622"/>
            </a:lvl8pPr>
            <a:lvl9pPr marL="12109948" indent="0">
              <a:buNone/>
              <a:defRPr sz="6622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4FA94C0-91FA-48DA-89E0-63D009A33FF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2086680" y="12841129"/>
            <a:ext cx="9765859" cy="23789780"/>
          </a:xfrm>
        </p:spPr>
        <p:txBody>
          <a:bodyPr/>
          <a:lstStyle>
            <a:lvl1pPr marL="0" indent="0">
              <a:buNone/>
              <a:defRPr sz="5297"/>
            </a:lvl1pPr>
            <a:lvl2pPr marL="1513743" indent="0">
              <a:buNone/>
              <a:defRPr sz="4635"/>
            </a:lvl2pPr>
            <a:lvl3pPr marL="3027487" indent="0">
              <a:buNone/>
              <a:defRPr sz="3973"/>
            </a:lvl3pPr>
            <a:lvl4pPr marL="4541230" indent="0">
              <a:buNone/>
              <a:defRPr sz="3311"/>
            </a:lvl4pPr>
            <a:lvl5pPr marL="6054974" indent="0">
              <a:buNone/>
              <a:defRPr sz="3311"/>
            </a:lvl5pPr>
            <a:lvl6pPr marL="7568717" indent="0">
              <a:buNone/>
              <a:defRPr sz="3311"/>
            </a:lvl6pPr>
            <a:lvl7pPr marL="9082461" indent="0">
              <a:buNone/>
              <a:defRPr sz="3311"/>
            </a:lvl7pPr>
            <a:lvl8pPr marL="10596204" indent="0">
              <a:buNone/>
              <a:defRPr sz="3311"/>
            </a:lvl8pPr>
            <a:lvl9pPr marL="12109948" indent="0">
              <a:buNone/>
              <a:defRPr sz="331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45D1E26-C88B-43A1-A037-8AD06518BD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7AFB025-1FFE-4B42-B650-663E224B66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1A49A04-6571-4E30-B4B5-D360756907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B1574D-C830-47A5-BE60-7F6BCD905E63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987910472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82B935-0220-49C8-8CC2-2A9E0BA4D21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55F0BDA-BFC2-4083-AF5A-F8B92C426F4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9B81A9F-F2BD-486F-A3B2-51BE454F80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444E53B-3423-4059-8571-6B2971DAD85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C022722-CCFB-4F4C-86A2-701C6224DA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A464E51-5028-4079-B28A-09541124459E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3830473211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C00376C-9BE2-479A-9933-48985F99156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23032290" y="1714139"/>
            <a:ext cx="5729164" cy="3652191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678A0FA-9DA0-4B0D-AFB8-D0C447DF913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5839544" y="1714139"/>
            <a:ext cx="16688158" cy="3652191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3E59797-16E9-425D-BEDA-2930FCEBC46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AC3F3D8-F492-4153-B1A4-A5B0B42966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ru-RU" alt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D775EEE-9236-4B43-8C30-CD80C1933C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44ABC2-23F5-4B30-90B4-2A33B29254EB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71694748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>
            <a:extLst>
              <a:ext uri="{FF2B5EF4-FFF2-40B4-BE49-F238E27FC236}">
                <a16:creationId xmlns:a16="http://schemas.microsoft.com/office/drawing/2014/main" id="{26CACFE4-10B2-4236-8410-A248542BC88E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2501910" y="723308"/>
            <a:ext cx="25271393" cy="31706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1796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ru-RU" altLang="en-US"/>
          </a:p>
        </p:txBody>
      </p:sp>
      <p:sp>
        <p:nvSpPr>
          <p:cNvPr id="1027" name="Rectangle 3">
            <a:extLst>
              <a:ext uri="{FF2B5EF4-FFF2-40B4-BE49-F238E27FC236}">
                <a16:creationId xmlns:a16="http://schemas.microsoft.com/office/drawing/2014/main" id="{506BBF59-16E5-413C-972B-E747C5929367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2738438" y="5221669"/>
            <a:ext cx="24793085" cy="350455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18971003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10595" kern="1200">
          <a:solidFill>
            <a:srgbClr val="080808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10595">
          <a:solidFill>
            <a:srgbClr val="080808"/>
          </a:solidFill>
          <a:latin typeface="Arial" panose="020B0604020202020204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10595">
          <a:solidFill>
            <a:srgbClr val="080808"/>
          </a:solidFill>
          <a:latin typeface="Arial" panose="020B0604020202020204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10595">
          <a:solidFill>
            <a:srgbClr val="080808"/>
          </a:solidFill>
          <a:latin typeface="Arial" panose="020B0604020202020204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10595">
          <a:solidFill>
            <a:srgbClr val="080808"/>
          </a:solidFill>
          <a:latin typeface="Arial" panose="020B0604020202020204" pitchFamily="34" charset="0"/>
        </a:defRPr>
      </a:lvl5pPr>
      <a:lvl6pPr marL="1513743" algn="l" rtl="0" eaLnBrk="1" fontAlgn="base" hangingPunct="1">
        <a:spcBef>
          <a:spcPct val="0"/>
        </a:spcBef>
        <a:spcAft>
          <a:spcPct val="0"/>
        </a:spcAft>
        <a:defRPr sz="10595">
          <a:solidFill>
            <a:srgbClr val="080808"/>
          </a:solidFill>
          <a:latin typeface="Arial" panose="020B0604020202020204" pitchFamily="34" charset="0"/>
        </a:defRPr>
      </a:lvl6pPr>
      <a:lvl7pPr marL="3027487" algn="l" rtl="0" eaLnBrk="1" fontAlgn="base" hangingPunct="1">
        <a:spcBef>
          <a:spcPct val="0"/>
        </a:spcBef>
        <a:spcAft>
          <a:spcPct val="0"/>
        </a:spcAft>
        <a:defRPr sz="10595">
          <a:solidFill>
            <a:srgbClr val="080808"/>
          </a:solidFill>
          <a:latin typeface="Arial" panose="020B0604020202020204" pitchFamily="34" charset="0"/>
        </a:defRPr>
      </a:lvl7pPr>
      <a:lvl8pPr marL="4541230" algn="l" rtl="0" eaLnBrk="1" fontAlgn="base" hangingPunct="1">
        <a:spcBef>
          <a:spcPct val="0"/>
        </a:spcBef>
        <a:spcAft>
          <a:spcPct val="0"/>
        </a:spcAft>
        <a:defRPr sz="10595">
          <a:solidFill>
            <a:srgbClr val="080808"/>
          </a:solidFill>
          <a:latin typeface="Arial" panose="020B0604020202020204" pitchFamily="34" charset="0"/>
        </a:defRPr>
      </a:lvl8pPr>
      <a:lvl9pPr marL="6054974" algn="l" rtl="0" eaLnBrk="1" fontAlgn="base" hangingPunct="1">
        <a:spcBef>
          <a:spcPct val="0"/>
        </a:spcBef>
        <a:spcAft>
          <a:spcPct val="0"/>
        </a:spcAft>
        <a:defRPr sz="10595">
          <a:solidFill>
            <a:srgbClr val="080808"/>
          </a:solidFill>
          <a:latin typeface="Arial" panose="020B0604020202020204" pitchFamily="34" charset="0"/>
        </a:defRPr>
      </a:lvl9pPr>
    </p:titleStyle>
    <p:bodyStyle>
      <a:lvl1pPr marL="1135308" indent="-1135308" algn="l" rtl="0" eaLnBrk="1" fontAlgn="base" hangingPunct="1">
        <a:spcBef>
          <a:spcPct val="20000"/>
        </a:spcBef>
        <a:spcAft>
          <a:spcPct val="0"/>
        </a:spcAft>
        <a:buChar char="•"/>
        <a:defRPr sz="9271" kern="1200">
          <a:solidFill>
            <a:schemeClr val="bg2"/>
          </a:solidFill>
          <a:latin typeface="+mn-lt"/>
          <a:ea typeface="+mn-ea"/>
          <a:cs typeface="+mn-cs"/>
        </a:defRPr>
      </a:lvl1pPr>
      <a:lvl2pPr marL="2459833" indent="-946090" algn="l" rtl="0" eaLnBrk="1" fontAlgn="base" hangingPunct="1">
        <a:spcBef>
          <a:spcPct val="20000"/>
        </a:spcBef>
        <a:spcAft>
          <a:spcPct val="0"/>
        </a:spcAft>
        <a:buChar char="–"/>
        <a:defRPr sz="7946" b="1" kern="1200">
          <a:solidFill>
            <a:schemeClr val="bg2"/>
          </a:solidFill>
          <a:latin typeface="+mn-lt"/>
          <a:ea typeface="+mn-ea"/>
          <a:cs typeface="+mn-cs"/>
        </a:defRPr>
      </a:lvl2pPr>
      <a:lvl3pPr marL="3784359" indent="-756872" algn="l" rtl="0" eaLnBrk="1" fontAlgn="base" hangingPunct="1">
        <a:spcBef>
          <a:spcPct val="20000"/>
        </a:spcBef>
        <a:spcAft>
          <a:spcPct val="0"/>
        </a:spcAft>
        <a:buChar char="•"/>
        <a:defRPr sz="7946" kern="1200">
          <a:solidFill>
            <a:schemeClr val="bg2"/>
          </a:solidFill>
          <a:latin typeface="+mn-lt"/>
          <a:ea typeface="+mn-ea"/>
          <a:cs typeface="+mn-cs"/>
        </a:defRPr>
      </a:lvl3pPr>
      <a:lvl4pPr marL="5298102" indent="-756872" algn="l" rtl="0" eaLnBrk="1" fontAlgn="base" hangingPunct="1">
        <a:spcBef>
          <a:spcPct val="20000"/>
        </a:spcBef>
        <a:spcAft>
          <a:spcPct val="0"/>
        </a:spcAft>
        <a:buChar char="–"/>
        <a:defRPr sz="6622" kern="1200">
          <a:solidFill>
            <a:schemeClr val="tx1"/>
          </a:solidFill>
          <a:latin typeface="+mn-lt"/>
          <a:ea typeface="+mn-ea"/>
          <a:cs typeface="+mn-cs"/>
        </a:defRPr>
      </a:lvl4pPr>
      <a:lvl5pPr marL="6811846" indent="-756872" algn="l" rtl="0" eaLnBrk="1" fontAlgn="base" hangingPunct="1">
        <a:spcBef>
          <a:spcPct val="20000"/>
        </a:spcBef>
        <a:spcAft>
          <a:spcPct val="0"/>
        </a:spcAft>
        <a:buChar char="»"/>
        <a:defRPr sz="6622" kern="1200">
          <a:solidFill>
            <a:schemeClr val="tx1"/>
          </a:solidFill>
          <a:latin typeface="+mn-lt"/>
          <a:ea typeface="+mn-ea"/>
          <a:cs typeface="+mn-cs"/>
        </a:defRPr>
      </a:lvl5pPr>
      <a:lvl6pPr marL="8325589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6pPr>
      <a:lvl7pPr marL="9839333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7pPr>
      <a:lvl8pPr marL="11353076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8pPr>
      <a:lvl9pPr marL="12866820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1pPr>
      <a:lvl2pPr marL="1513743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2pPr>
      <a:lvl3pPr marL="3027487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3pPr>
      <a:lvl4pPr marL="4541230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4pPr>
      <a:lvl5pPr marL="6054974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5pPr>
      <a:lvl6pPr marL="7568717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6pPr>
      <a:lvl7pPr marL="9082461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7pPr>
      <a:lvl8pPr marL="10596204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8pPr>
      <a:lvl9pPr marL="12109948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9426" name="Rectangle 2">
            <a:extLst>
              <a:ext uri="{FF2B5EF4-FFF2-40B4-BE49-F238E27FC236}">
                <a16:creationId xmlns:a16="http://schemas.microsoft.com/office/drawing/2014/main" id="{CB106CEC-D4BB-47DF-A14B-283C4EBC9BC2}"/>
              </a:ext>
            </a:extLst>
          </p:cNvPr>
          <p:cNvSpPr>
            <a:spLocks noGrp="1" noChangeArrowheads="1"/>
          </p:cNvSpPr>
          <p:nvPr>
            <p:ph type="title"/>
          </p:nvPr>
        </p:nvSpPr>
        <p:spPr bwMode="auto">
          <a:xfrm>
            <a:off x="6076067" y="1714135"/>
            <a:ext cx="22685385" cy="713396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ru-RU" altLang="en-US"/>
          </a:p>
        </p:txBody>
      </p:sp>
      <p:sp>
        <p:nvSpPr>
          <p:cNvPr id="359427" name="Rectangle 3">
            <a:extLst>
              <a:ext uri="{FF2B5EF4-FFF2-40B4-BE49-F238E27FC236}">
                <a16:creationId xmlns:a16="http://schemas.microsoft.com/office/drawing/2014/main" id="{F72C7A1F-5F2E-4393-A76E-67721B802AF4}"/>
              </a:ext>
            </a:extLst>
          </p:cNvPr>
          <p:cNvSpPr>
            <a:spLocks noGrp="1" noChangeArrowheads="1"/>
          </p:cNvSpPr>
          <p:nvPr>
            <p:ph type="body" idx="1"/>
          </p:nvPr>
        </p:nvSpPr>
        <p:spPr bwMode="auto">
          <a:xfrm>
            <a:off x="5839545" y="9987548"/>
            <a:ext cx="22921909" cy="282485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ru-RU" altLang="en-US"/>
          </a:p>
        </p:txBody>
      </p:sp>
      <p:sp>
        <p:nvSpPr>
          <p:cNvPr id="359428" name="Rectangle 4">
            <a:extLst>
              <a:ext uri="{FF2B5EF4-FFF2-40B4-BE49-F238E27FC236}">
                <a16:creationId xmlns:a16="http://schemas.microsoft.com/office/drawing/2014/main" id="{35CDB6B5-5516-4C7D-99CE-3D8D10DE6E0D}"/>
              </a:ext>
            </a:extLst>
          </p:cNvPr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1513761" y="38979167"/>
            <a:ext cx="7064216" cy="2972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4635"/>
            </a:lvl1pPr>
          </a:lstStyle>
          <a:p>
            <a:endParaRPr lang="ru-RU" altLang="en-US"/>
          </a:p>
        </p:txBody>
      </p:sp>
      <p:sp>
        <p:nvSpPr>
          <p:cNvPr id="359429" name="Rectangle 5">
            <a:extLst>
              <a:ext uri="{FF2B5EF4-FFF2-40B4-BE49-F238E27FC236}">
                <a16:creationId xmlns:a16="http://schemas.microsoft.com/office/drawing/2014/main" id="{0D8B6A9D-9A97-4BA9-BCA2-B6FE2ACB9871}"/>
              </a:ext>
            </a:extLst>
          </p:cNvPr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10344031" y="38979167"/>
            <a:ext cx="9587151" cy="2972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4635"/>
            </a:lvl1pPr>
          </a:lstStyle>
          <a:p>
            <a:endParaRPr lang="ru-RU" altLang="en-US"/>
          </a:p>
        </p:txBody>
      </p:sp>
      <p:sp>
        <p:nvSpPr>
          <p:cNvPr id="359430" name="Rectangle 6">
            <a:extLst>
              <a:ext uri="{FF2B5EF4-FFF2-40B4-BE49-F238E27FC236}">
                <a16:creationId xmlns:a16="http://schemas.microsoft.com/office/drawing/2014/main" id="{A88E433B-D281-415C-B5AB-F946B26ECDBC}"/>
              </a:ext>
            </a:extLst>
          </p:cNvPr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21697236" y="38979167"/>
            <a:ext cx="7064216" cy="2972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4635"/>
            </a:lvl1pPr>
          </a:lstStyle>
          <a:p>
            <a:fld id="{B60816D2-1873-4808-84A1-C42FC7C62A24}" type="slidenum">
              <a:rPr lang="ru-RU" altLang="en-US"/>
              <a:pPr/>
              <a:t>‹#›</a:t>
            </a:fld>
            <a:endParaRPr lang="ru-RU" altLang="en-US"/>
          </a:p>
        </p:txBody>
      </p:sp>
    </p:spTree>
    <p:extLst>
      <p:ext uri="{BB962C8B-B14F-4D97-AF65-F5344CB8AC3E}">
        <p14:creationId xmlns:p14="http://schemas.microsoft.com/office/powerpoint/2010/main" val="25555715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14568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14568">
          <a:solidFill>
            <a:schemeClr val="tx2"/>
          </a:solidFill>
          <a:latin typeface="Arial" panose="020B0604020202020204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14568">
          <a:solidFill>
            <a:schemeClr val="tx2"/>
          </a:solidFill>
          <a:latin typeface="Arial" panose="020B0604020202020204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14568">
          <a:solidFill>
            <a:schemeClr val="tx2"/>
          </a:solidFill>
          <a:latin typeface="Arial" panose="020B0604020202020204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14568">
          <a:solidFill>
            <a:schemeClr val="tx2"/>
          </a:solidFill>
          <a:latin typeface="Arial" panose="020B0604020202020204" pitchFamily="34" charset="0"/>
        </a:defRPr>
      </a:lvl5pPr>
      <a:lvl6pPr marL="1513743" algn="l" rtl="0" eaLnBrk="1" fontAlgn="base" hangingPunct="1">
        <a:spcBef>
          <a:spcPct val="0"/>
        </a:spcBef>
        <a:spcAft>
          <a:spcPct val="0"/>
        </a:spcAft>
        <a:defRPr sz="14568">
          <a:solidFill>
            <a:schemeClr val="tx2"/>
          </a:solidFill>
          <a:latin typeface="Arial" panose="020B0604020202020204" pitchFamily="34" charset="0"/>
        </a:defRPr>
      </a:lvl6pPr>
      <a:lvl7pPr marL="3027487" algn="l" rtl="0" eaLnBrk="1" fontAlgn="base" hangingPunct="1">
        <a:spcBef>
          <a:spcPct val="0"/>
        </a:spcBef>
        <a:spcAft>
          <a:spcPct val="0"/>
        </a:spcAft>
        <a:defRPr sz="14568">
          <a:solidFill>
            <a:schemeClr val="tx2"/>
          </a:solidFill>
          <a:latin typeface="Arial" panose="020B0604020202020204" pitchFamily="34" charset="0"/>
        </a:defRPr>
      </a:lvl7pPr>
      <a:lvl8pPr marL="4541230" algn="l" rtl="0" eaLnBrk="1" fontAlgn="base" hangingPunct="1">
        <a:spcBef>
          <a:spcPct val="0"/>
        </a:spcBef>
        <a:spcAft>
          <a:spcPct val="0"/>
        </a:spcAft>
        <a:defRPr sz="14568">
          <a:solidFill>
            <a:schemeClr val="tx2"/>
          </a:solidFill>
          <a:latin typeface="Arial" panose="020B0604020202020204" pitchFamily="34" charset="0"/>
        </a:defRPr>
      </a:lvl8pPr>
      <a:lvl9pPr marL="6054974" algn="l" rtl="0" eaLnBrk="1" fontAlgn="base" hangingPunct="1">
        <a:spcBef>
          <a:spcPct val="0"/>
        </a:spcBef>
        <a:spcAft>
          <a:spcPct val="0"/>
        </a:spcAft>
        <a:defRPr sz="14568">
          <a:solidFill>
            <a:schemeClr val="tx2"/>
          </a:solidFill>
          <a:latin typeface="Arial" panose="020B0604020202020204" pitchFamily="34" charset="0"/>
        </a:defRPr>
      </a:lvl9pPr>
    </p:titleStyle>
    <p:bodyStyle>
      <a:lvl1pPr marL="1135308" indent="-1135308" algn="l" rtl="0" eaLnBrk="1" fontAlgn="base" hangingPunct="1">
        <a:spcBef>
          <a:spcPct val="20000"/>
        </a:spcBef>
        <a:spcAft>
          <a:spcPct val="0"/>
        </a:spcAft>
        <a:buChar char="•"/>
        <a:defRPr sz="10595" kern="1200">
          <a:solidFill>
            <a:schemeClr val="tx1"/>
          </a:solidFill>
          <a:latin typeface="+mn-lt"/>
          <a:ea typeface="+mn-ea"/>
          <a:cs typeface="+mn-cs"/>
        </a:defRPr>
      </a:lvl1pPr>
      <a:lvl2pPr marL="2459833" indent="-946090" algn="l" rtl="0" eaLnBrk="1" fontAlgn="base" hangingPunct="1">
        <a:spcBef>
          <a:spcPct val="20000"/>
        </a:spcBef>
        <a:spcAft>
          <a:spcPct val="0"/>
        </a:spcAft>
        <a:buChar char="–"/>
        <a:defRPr sz="9271" kern="1200">
          <a:solidFill>
            <a:schemeClr val="tx1"/>
          </a:solidFill>
          <a:latin typeface="+mn-lt"/>
          <a:ea typeface="+mn-ea"/>
          <a:cs typeface="+mn-cs"/>
        </a:defRPr>
      </a:lvl2pPr>
      <a:lvl3pPr marL="3784359" indent="-756872" algn="l" rtl="0" eaLnBrk="1" fontAlgn="base" hangingPunct="1">
        <a:spcBef>
          <a:spcPct val="20000"/>
        </a:spcBef>
        <a:spcAft>
          <a:spcPct val="0"/>
        </a:spcAft>
        <a:buChar char="•"/>
        <a:defRPr sz="7946" kern="1200">
          <a:solidFill>
            <a:schemeClr val="tx1"/>
          </a:solidFill>
          <a:latin typeface="+mn-lt"/>
          <a:ea typeface="+mn-ea"/>
          <a:cs typeface="+mn-cs"/>
        </a:defRPr>
      </a:lvl3pPr>
      <a:lvl4pPr marL="5298102" indent="-756872" algn="l" rtl="0" eaLnBrk="1" fontAlgn="base" hangingPunct="1">
        <a:spcBef>
          <a:spcPct val="20000"/>
        </a:spcBef>
        <a:spcAft>
          <a:spcPct val="0"/>
        </a:spcAft>
        <a:buChar char="–"/>
        <a:defRPr sz="6622" kern="1200">
          <a:solidFill>
            <a:schemeClr val="tx1"/>
          </a:solidFill>
          <a:latin typeface="+mn-lt"/>
          <a:ea typeface="+mn-ea"/>
          <a:cs typeface="+mn-cs"/>
        </a:defRPr>
      </a:lvl4pPr>
      <a:lvl5pPr marL="6811846" indent="-756872" algn="l" rtl="0" eaLnBrk="1" fontAlgn="base" hangingPunct="1">
        <a:spcBef>
          <a:spcPct val="20000"/>
        </a:spcBef>
        <a:spcAft>
          <a:spcPct val="0"/>
        </a:spcAft>
        <a:buChar char="»"/>
        <a:defRPr sz="6622" kern="1200">
          <a:solidFill>
            <a:schemeClr val="tx1"/>
          </a:solidFill>
          <a:latin typeface="+mn-lt"/>
          <a:ea typeface="+mn-ea"/>
          <a:cs typeface="+mn-cs"/>
        </a:defRPr>
      </a:lvl5pPr>
      <a:lvl6pPr marL="8325589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6pPr>
      <a:lvl7pPr marL="9839333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7pPr>
      <a:lvl8pPr marL="11353076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8pPr>
      <a:lvl9pPr marL="12866820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sz="59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1pPr>
      <a:lvl2pPr marL="1513743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2pPr>
      <a:lvl3pPr marL="3027487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3pPr>
      <a:lvl4pPr marL="4541230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4pPr>
      <a:lvl5pPr marL="6054974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5pPr>
      <a:lvl6pPr marL="7568717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6pPr>
      <a:lvl7pPr marL="9082461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7pPr>
      <a:lvl8pPr marL="10596204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8pPr>
      <a:lvl9pPr marL="12109948" algn="l" defTabSz="3027487" rtl="0" eaLnBrk="1" latinLnBrk="0" hangingPunct="1">
        <a:defRPr sz="59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4.png"/><Relationship Id="rId7" Type="http://schemas.openxmlformats.org/officeDocument/2006/relationships/chart" Target="../charts/chart2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chart" Target="../charts/chart1.xml"/><Relationship Id="rId5" Type="http://schemas.openxmlformats.org/officeDocument/2006/relationships/image" Target="../media/image6.jpeg"/><Relationship Id="rId10" Type="http://schemas.openxmlformats.org/officeDocument/2006/relationships/chart" Target="../charts/chart4.xml"/><Relationship Id="rId4" Type="http://schemas.openxmlformats.org/officeDocument/2006/relationships/image" Target="../media/image5.png"/><Relationship Id="rId9" Type="http://schemas.openxmlformats.org/officeDocument/2006/relationships/chart" Target="../charts/char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Rectangle 47">
            <a:extLst>
              <a:ext uri="{FF2B5EF4-FFF2-40B4-BE49-F238E27FC236}">
                <a16:creationId xmlns:a16="http://schemas.microsoft.com/office/drawing/2014/main" id="{EC4F08B6-DFC5-478C-9496-9BA855173720}"/>
              </a:ext>
            </a:extLst>
          </p:cNvPr>
          <p:cNvSpPr/>
          <p:nvPr/>
        </p:nvSpPr>
        <p:spPr>
          <a:xfrm>
            <a:off x="-9865" y="28030746"/>
            <a:ext cx="15314510" cy="10265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47" name="Rectangle 46">
            <a:extLst>
              <a:ext uri="{FF2B5EF4-FFF2-40B4-BE49-F238E27FC236}">
                <a16:creationId xmlns:a16="http://schemas.microsoft.com/office/drawing/2014/main" id="{88F295E5-27BB-4A8F-97C0-1E0AE0492198}"/>
              </a:ext>
            </a:extLst>
          </p:cNvPr>
          <p:cNvSpPr/>
          <p:nvPr/>
        </p:nvSpPr>
        <p:spPr>
          <a:xfrm>
            <a:off x="-9865" y="22417017"/>
            <a:ext cx="15347496" cy="1026539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1297D2FA-0823-47CF-AA2C-B9E937EB5479}"/>
              </a:ext>
            </a:extLst>
          </p:cNvPr>
          <p:cNvSpPr/>
          <p:nvPr/>
        </p:nvSpPr>
        <p:spPr>
          <a:xfrm>
            <a:off x="166245" y="4555686"/>
            <a:ext cx="15403124" cy="104415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solidFill>
                <a:schemeClr val="bg1"/>
              </a:solidFill>
              <a:highlight>
                <a:srgbClr val="FFFF00"/>
              </a:highlight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662D7C1E-8F6F-4108-AD4A-895C0196B319}"/>
              </a:ext>
            </a:extLst>
          </p:cNvPr>
          <p:cNvSpPr txBox="1"/>
          <p:nvPr/>
        </p:nvSpPr>
        <p:spPr>
          <a:xfrm>
            <a:off x="7605310" y="1120362"/>
            <a:ext cx="16544228" cy="1015663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US" sz="6000" b="1" dirty="0">
                <a:solidFill>
                  <a:schemeClr val="bg2"/>
                </a:solidFill>
                <a:effectLst/>
                <a:ea typeface="Verdana" panose="020B0604030504040204" pitchFamily="34" charset="0"/>
                <a:cs typeface="Arial" panose="020B0604020202020204" pitchFamily="34" charset="0"/>
              </a:rPr>
              <a:t>INCIDENCA BAKTERIJSKE REZISTENCIJE</a:t>
            </a:r>
            <a:endParaRPr lang="en-US" sz="6000" dirty="0">
              <a:solidFill>
                <a:schemeClr val="bg2"/>
              </a:solidFill>
              <a:effectLst/>
              <a:ea typeface="Verdana" panose="020B0604030504040204" pitchFamily="34" charset="0"/>
              <a:cs typeface="Arial" panose="020B0604020202020204" pitchFamily="34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FCE480D-6B53-4A93-A63E-2A90EEB183A5}"/>
              </a:ext>
            </a:extLst>
          </p:cNvPr>
          <p:cNvSpPr txBox="1"/>
          <p:nvPr/>
        </p:nvSpPr>
        <p:spPr>
          <a:xfrm>
            <a:off x="152006" y="4766930"/>
            <a:ext cx="15144750" cy="299351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3200" b="1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Arial" panose="020B0604020202020204" pitchFamily="34" charset="0"/>
              </a:rPr>
              <a:t>UVOD</a:t>
            </a:r>
            <a:endParaRPr lang="hr-BA" sz="3200" dirty="0">
              <a:solidFill>
                <a:schemeClr val="bg2">
                  <a:lumMod val="50000"/>
                </a:schemeClr>
              </a:solidFill>
              <a:latin typeface="+mj-lt"/>
              <a:ea typeface="Verdana" panose="020B0604030504040204" pitchFamily="34" charset="0"/>
              <a:cs typeface="Times New Roman" panose="02020603050405020304" pitchFamily="18" charset="0"/>
            </a:endParaRP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Rezistencija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na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antimikrobna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sredstva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postala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 je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glavni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izvor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morbiditeta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 u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svijetu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. Kad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su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antibiotici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prvi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 put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uvedeni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 1900-ih,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smatralo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 se da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smo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pobijedili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 u ratu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protiv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mikroorganizama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Ubrzo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 je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otkriveno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 da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su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mikroorganizmi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sposobni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razviti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otpornost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na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bilo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 koji od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korištenih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lijekova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Glavni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mehanizmi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rezistencije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su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ograničavanje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unosa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lijeka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modifikovanje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cilja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lijeka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inaktivacija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lijeka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i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aktivni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odliv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lijeka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Verdana" panose="020B0604030504040204" pitchFamily="34" charset="0"/>
                <a:cs typeface="Times New Roman" panose="02020603050405020304" pitchFamily="18" charset="0"/>
              </a:rPr>
              <a:t>.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961E16D-C9AF-457F-979B-D174568D5FEC}"/>
              </a:ext>
            </a:extLst>
          </p:cNvPr>
          <p:cNvSpPr txBox="1"/>
          <p:nvPr/>
        </p:nvSpPr>
        <p:spPr>
          <a:xfrm>
            <a:off x="187302" y="8391265"/>
            <a:ext cx="15138400" cy="25324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3200" b="1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MATERIJAL I METODE</a:t>
            </a:r>
          </a:p>
          <a:p>
            <a:pPr marL="0" marR="0" algn="just">
              <a:lnSpc>
                <a:spcPct val="107000"/>
              </a:lnSpc>
              <a:spcBef>
                <a:spcPts val="0"/>
              </a:spcBef>
              <a:spcAft>
                <a:spcPts val="800"/>
              </a:spcAft>
            </a:pP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U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retrospektivnoj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studiji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koja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je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provedena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u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periodu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2019. - 2021.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godine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na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k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linici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za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a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nesteziju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intenzivno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liječenje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UKC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Republike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Srpske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uključeno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je 250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ispitanika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sa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kliničkom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slikom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bakterijemije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Kriterijumi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uključivanja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u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studiju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su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dijagnoza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sepse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utvrđena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na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temelju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kliničkih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laboratorijskih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parametara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prisutnosti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znakova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  <a:cs typeface="Times New Roman" panose="02020603050405020304" pitchFamily="18" charset="0"/>
              </a:rPr>
              <a:t> SIRS-a.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0748115-4DD7-469F-8352-541A013C3E1F}"/>
              </a:ext>
            </a:extLst>
          </p:cNvPr>
          <p:cNvSpPr txBox="1"/>
          <p:nvPr/>
        </p:nvSpPr>
        <p:spPr>
          <a:xfrm>
            <a:off x="335308" y="31415425"/>
            <a:ext cx="15138400" cy="1456744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800" b="1" dirty="0">
                <a:solidFill>
                  <a:schemeClr val="bg2">
                    <a:lumMod val="50000"/>
                  </a:schemeClr>
                </a:solidFill>
                <a:latin typeface="+mj-lt"/>
                <a:cs typeface="Arial" panose="020B0604020202020204" pitchFamily="34" charset="0"/>
              </a:rPr>
              <a:t>REZULTATI</a:t>
            </a:r>
            <a:endParaRPr lang="hr-BA" sz="2800" dirty="0">
              <a:solidFill>
                <a:schemeClr val="bg2">
                  <a:lumMod val="50000"/>
                </a:schemeClr>
              </a:solidFill>
              <a:latin typeface="+mj-lt"/>
              <a:ea typeface="Calibri" panose="020F0502020204030204" pitchFamily="34" charset="0"/>
            </a:endParaRPr>
          </a:p>
          <a:p>
            <a:pPr algn="just"/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Kod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108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ispitanika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(42,3%)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hemokulture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su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bile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pozitivne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i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utvrđeni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su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bakterijski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uzročnici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kao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i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njihova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senzitivnost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i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rezistencija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na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određene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antibiotike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. Od 108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pozitivnih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hemokultura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kod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73 (68%)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su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izolovane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gram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pozitivne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bakterije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, a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kod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35 (32%) gram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negativne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bakterije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. </a:t>
            </a:r>
          </a:p>
          <a:p>
            <a:endParaRPr lang="en-US" sz="4000" dirty="0">
              <a:solidFill>
                <a:schemeClr val="bg2">
                  <a:lumMod val="50000"/>
                </a:schemeClr>
              </a:solidFill>
              <a:latin typeface="Garamond" panose="02020404030301010803" pitchFamily="18" charset="0"/>
              <a:ea typeface="Calibri" panose="020F0502020204030204" pitchFamily="34" charset="0"/>
            </a:endParaRPr>
          </a:p>
          <a:p>
            <a:endParaRPr lang="en-US" sz="4000" dirty="0">
              <a:solidFill>
                <a:schemeClr val="bg2">
                  <a:lumMod val="50000"/>
                </a:schemeClr>
              </a:solidFill>
              <a:effectLst/>
              <a:latin typeface="Garamond" panose="02020404030301010803" pitchFamily="18" charset="0"/>
              <a:ea typeface="Calibri" panose="020F0502020204030204" pitchFamily="34" charset="0"/>
            </a:endParaRPr>
          </a:p>
          <a:p>
            <a:endParaRPr lang="en-US" sz="4000" dirty="0">
              <a:solidFill>
                <a:schemeClr val="bg2">
                  <a:lumMod val="50000"/>
                </a:schemeClr>
              </a:solidFill>
              <a:latin typeface="Garamond" panose="02020404030301010803" pitchFamily="18" charset="0"/>
              <a:ea typeface="Calibri" panose="020F0502020204030204" pitchFamily="34" charset="0"/>
            </a:endParaRPr>
          </a:p>
          <a:p>
            <a:endParaRPr lang="en-US" sz="4000" dirty="0">
              <a:solidFill>
                <a:schemeClr val="bg2">
                  <a:lumMod val="50000"/>
                </a:schemeClr>
              </a:solidFill>
              <a:effectLst/>
              <a:latin typeface="Garamond" panose="02020404030301010803" pitchFamily="18" charset="0"/>
              <a:ea typeface="Calibri" panose="020F0502020204030204" pitchFamily="34" charset="0"/>
            </a:endParaRPr>
          </a:p>
          <a:p>
            <a:endParaRPr lang="en-US" sz="4000" dirty="0">
              <a:solidFill>
                <a:schemeClr val="bg2">
                  <a:lumMod val="50000"/>
                </a:schemeClr>
              </a:solidFill>
              <a:latin typeface="Garamond" panose="02020404030301010803" pitchFamily="18" charset="0"/>
              <a:ea typeface="Calibri" panose="020F0502020204030204" pitchFamily="34" charset="0"/>
            </a:endParaRPr>
          </a:p>
          <a:p>
            <a:endParaRPr lang="en-US" sz="4000" dirty="0">
              <a:solidFill>
                <a:schemeClr val="bg2">
                  <a:lumMod val="50000"/>
                </a:schemeClr>
              </a:solidFill>
              <a:effectLst/>
              <a:latin typeface="Garamond" panose="02020404030301010803" pitchFamily="18" charset="0"/>
              <a:ea typeface="Calibri" panose="020F0502020204030204" pitchFamily="34" charset="0"/>
            </a:endParaRPr>
          </a:p>
          <a:p>
            <a:endParaRPr lang="en-US" sz="4000" dirty="0">
              <a:solidFill>
                <a:schemeClr val="bg2">
                  <a:lumMod val="50000"/>
                </a:schemeClr>
              </a:solidFill>
              <a:latin typeface="Garamond" panose="02020404030301010803" pitchFamily="18" charset="0"/>
              <a:ea typeface="Calibri" panose="020F0502020204030204" pitchFamily="34" charset="0"/>
            </a:endParaRPr>
          </a:p>
          <a:p>
            <a:endParaRPr lang="en-US" sz="4000" dirty="0">
              <a:solidFill>
                <a:schemeClr val="bg2">
                  <a:lumMod val="50000"/>
                </a:schemeClr>
              </a:solidFill>
              <a:effectLst/>
              <a:latin typeface="Garamond" panose="02020404030301010803" pitchFamily="18" charset="0"/>
              <a:ea typeface="Calibri" panose="020F0502020204030204" pitchFamily="34" charset="0"/>
            </a:endParaRPr>
          </a:p>
          <a:p>
            <a:endParaRPr lang="en-US" sz="4000" dirty="0">
              <a:solidFill>
                <a:schemeClr val="bg2">
                  <a:lumMod val="50000"/>
                </a:schemeClr>
              </a:solidFill>
              <a:latin typeface="Garamond" panose="02020404030301010803" pitchFamily="18" charset="0"/>
              <a:ea typeface="Calibri" panose="020F0502020204030204" pitchFamily="34" charset="0"/>
            </a:endParaRPr>
          </a:p>
          <a:p>
            <a:endParaRPr lang="en-US" sz="4000" dirty="0">
              <a:solidFill>
                <a:schemeClr val="bg2">
                  <a:lumMod val="50000"/>
                </a:schemeClr>
              </a:solidFill>
              <a:effectLst/>
              <a:latin typeface="Garamond" panose="02020404030301010803" pitchFamily="18" charset="0"/>
              <a:ea typeface="Calibri" panose="020F0502020204030204" pitchFamily="34" charset="0"/>
            </a:endParaRPr>
          </a:p>
          <a:p>
            <a:pPr algn="just"/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Najčešće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izolovana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bakterija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staphylococcus epidermidis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sa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50,93%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tj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. 55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izolata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,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zatim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slijedi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enterococcus spp. - enterococcus faecalis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sa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7,41%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tj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. 8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izolata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,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zatim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staphylococcus aureus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sa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6,48%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tj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. 7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izolata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i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latin typeface="+mj-lt"/>
                <a:ea typeface="Calibri" panose="020F0502020204030204" pitchFamily="34" charset="0"/>
              </a:rPr>
              <a:t>k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oagulaza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negativan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stafilokok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sa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2,78%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tj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. 3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izolata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.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Najveća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senzitivnost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gram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pozitivnih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bakterija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je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uočena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sa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vankomicinom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, a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najveća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rezistencija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sa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ceftriaksonom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i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ciprofloksacinom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. </a:t>
            </a:r>
          </a:p>
          <a:p>
            <a:endParaRPr lang="en-US" sz="4000" dirty="0">
              <a:solidFill>
                <a:schemeClr val="bg2">
                  <a:lumMod val="50000"/>
                </a:schemeClr>
              </a:solidFill>
              <a:latin typeface="Garamond" panose="02020404030301010803" pitchFamily="18" charset="0"/>
              <a:ea typeface="Calibri" panose="020F0502020204030204" pitchFamily="34" charset="0"/>
            </a:endParaRPr>
          </a:p>
          <a:p>
            <a:endParaRPr lang="en-US" sz="4000" dirty="0">
              <a:solidFill>
                <a:schemeClr val="bg2">
                  <a:lumMod val="50000"/>
                </a:schemeClr>
              </a:solidFill>
              <a:effectLst/>
              <a:latin typeface="Garamond" panose="02020404030301010803" pitchFamily="18" charset="0"/>
              <a:ea typeface="Calibri" panose="020F0502020204030204" pitchFamily="34" charset="0"/>
            </a:endParaRPr>
          </a:p>
          <a:p>
            <a:endParaRPr lang="en-US" sz="4000" dirty="0">
              <a:solidFill>
                <a:schemeClr val="bg2">
                  <a:lumMod val="50000"/>
                </a:schemeClr>
              </a:solidFill>
              <a:latin typeface="Garamond" panose="02020404030301010803" pitchFamily="18" charset="0"/>
              <a:ea typeface="Calibri" panose="020F0502020204030204" pitchFamily="34" charset="0"/>
            </a:endParaRPr>
          </a:p>
          <a:p>
            <a:endParaRPr lang="en-US" sz="4000" dirty="0">
              <a:solidFill>
                <a:schemeClr val="bg2">
                  <a:lumMod val="50000"/>
                </a:schemeClr>
              </a:solidFill>
              <a:effectLst/>
              <a:latin typeface="Garamond" panose="02020404030301010803" pitchFamily="18" charset="0"/>
              <a:ea typeface="Calibri" panose="020F0502020204030204" pitchFamily="34" charset="0"/>
            </a:endParaRPr>
          </a:p>
          <a:p>
            <a:endParaRPr lang="en-US" sz="4000" dirty="0">
              <a:solidFill>
                <a:schemeClr val="bg2">
                  <a:lumMod val="50000"/>
                </a:schemeClr>
              </a:solidFill>
              <a:latin typeface="Garamond" panose="02020404030301010803" pitchFamily="18" charset="0"/>
              <a:ea typeface="Calibri" panose="020F0502020204030204" pitchFamily="34" charset="0"/>
            </a:endParaRPr>
          </a:p>
          <a:p>
            <a:endParaRPr lang="en-US" sz="4000" dirty="0">
              <a:solidFill>
                <a:schemeClr val="bg2">
                  <a:lumMod val="50000"/>
                </a:schemeClr>
              </a:solidFill>
              <a:effectLst/>
              <a:latin typeface="Garamond" panose="02020404030301010803" pitchFamily="18" charset="0"/>
              <a:ea typeface="Calibri" panose="020F0502020204030204" pitchFamily="34" charset="0"/>
            </a:endParaRPr>
          </a:p>
          <a:p>
            <a:endParaRPr lang="en-US" sz="4000" dirty="0">
              <a:solidFill>
                <a:schemeClr val="bg2">
                  <a:lumMod val="50000"/>
                </a:schemeClr>
              </a:solidFill>
              <a:latin typeface="Garamond" panose="02020404030301010803" pitchFamily="18" charset="0"/>
              <a:ea typeface="Calibri" panose="020F0502020204030204" pitchFamily="34" charset="0"/>
            </a:endParaRP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0007B5C7-5CF8-490E-A06D-63B924ABFD03}"/>
              </a:ext>
            </a:extLst>
          </p:cNvPr>
          <p:cNvSpPr txBox="1"/>
          <p:nvPr/>
        </p:nvSpPr>
        <p:spPr>
          <a:xfrm>
            <a:off x="15844142" y="38822069"/>
            <a:ext cx="13926239" cy="237949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sr-Latn-BA" sz="2800" b="1" dirty="0">
                <a:solidFill>
                  <a:schemeClr val="bg2">
                    <a:lumMod val="50000"/>
                  </a:schemeClr>
                </a:solidFill>
                <a:latin typeface="+mj-lt"/>
                <a:ea typeface="Calibri" panose="020F0502020204030204" pitchFamily="34" charset="0"/>
                <a:cs typeface="Arial" panose="020B0604020202020204" pitchFamily="34" charset="0"/>
              </a:rPr>
              <a:t>ZAKLJUČAK</a:t>
            </a:r>
            <a:endParaRPr lang="hr-BA" sz="2800" dirty="0">
              <a:solidFill>
                <a:schemeClr val="bg2">
                  <a:lumMod val="50000"/>
                </a:schemeClr>
              </a:solidFill>
              <a:latin typeface="+mj-lt"/>
              <a:ea typeface="Calibri" panose="020F0502020204030204" pitchFamily="34" charset="0"/>
            </a:endParaRPr>
          </a:p>
          <a:p>
            <a:pPr algn="just"/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Kao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krajnji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zaključak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nameće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se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ideja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da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moramo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da „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čuvamo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"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antibiotike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sa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kojima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raspolažemo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kao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i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one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koje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razvijamo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u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budućnosti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-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implementacijom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efektivnih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strategija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za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poboljšanje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propisivanja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antibiotika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.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Koagulaza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negativni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stafilokok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i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proteus vulgaris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pokazuju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najveći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stepen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rezistencije</a:t>
            </a:r>
            <a:r>
              <a:rPr lang="en-US" sz="2800" dirty="0">
                <a:solidFill>
                  <a:schemeClr val="bg2">
                    <a:lumMod val="50000"/>
                  </a:schemeClr>
                </a:solidFill>
                <a:effectLst/>
                <a:latin typeface="+mj-lt"/>
                <a:ea typeface="Calibri" panose="020F0502020204030204" pitchFamily="34" charset="0"/>
              </a:rPr>
              <a:t>.</a:t>
            </a:r>
            <a:endParaRPr lang="en-US" sz="2800" dirty="0">
              <a:solidFill>
                <a:schemeClr val="bg2">
                  <a:lumMod val="50000"/>
                </a:schemeClr>
              </a:solidFill>
              <a:latin typeface="+mj-lt"/>
            </a:endParaRP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1C91BC03-5503-4D8C-AEF0-4658DA53B02D}"/>
              </a:ext>
            </a:extLst>
          </p:cNvPr>
          <p:cNvSpPr txBox="1"/>
          <p:nvPr/>
        </p:nvSpPr>
        <p:spPr>
          <a:xfrm>
            <a:off x="7565231" y="2186247"/>
            <a:ext cx="15544800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algn="ctr">
              <a:spcBef>
                <a:spcPts val="0"/>
              </a:spcBef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sr-Latn-BA" sz="3600" b="1" dirty="0">
                <a:solidFill>
                  <a:schemeClr val="bg2">
                    <a:lumMod val="50000"/>
                  </a:schemeClr>
                </a:solidFill>
                <a:ea typeface="Calibri" panose="020F0502020204030204" pitchFamily="34" charset="0"/>
                <a:cs typeface="Arial" panose="020B0604020202020204" pitchFamily="34" charset="0"/>
              </a:rPr>
              <a:t>mr sc</a:t>
            </a:r>
            <a:r>
              <a:rPr lang="en-US" sz="3600" b="1" dirty="0">
                <a:solidFill>
                  <a:schemeClr val="bg2">
                    <a:lumMod val="50000"/>
                  </a:schemeClr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Jelena Male</a:t>
            </a:r>
            <a:r>
              <a:rPr lang="hr-BA" sz="3600" b="1" dirty="0">
                <a:solidFill>
                  <a:schemeClr val="bg2">
                    <a:lumMod val="50000"/>
                  </a:schemeClr>
                </a:solidFill>
                <a:effectLst/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š</a:t>
            </a:r>
            <a:endParaRPr lang="en-US" sz="3600" dirty="0">
              <a:solidFill>
                <a:schemeClr val="bg2">
                  <a:lumMod val="50000"/>
                </a:schemeClr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0" marR="0" algn="ctr">
              <a:spcBef>
                <a:spcPts val="0"/>
              </a:spcBef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sr-Latn-BA" sz="3600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Univerzitetski klinički centar Republike Srpske, </a:t>
            </a:r>
            <a:r>
              <a:rPr lang="sr-Latn-BA" sz="3600" b="1" dirty="0">
                <a:solidFill>
                  <a:schemeClr val="bg2">
                    <a:lumMod val="50000"/>
                  </a:schemeClr>
                </a:solidFill>
                <a:ea typeface="Calibri" panose="020F0502020204030204" pitchFamily="34" charset="0"/>
                <a:cs typeface="Arial" panose="020B0604020202020204" pitchFamily="34" charset="0"/>
              </a:rPr>
              <a:t>K</a:t>
            </a:r>
            <a:r>
              <a:rPr lang="sr-Latn-BA" sz="3600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linika za anesteziju i intenzivno liječenje, Banja Luka</a:t>
            </a:r>
          </a:p>
          <a:p>
            <a:pPr marL="0" marR="0" algn="ctr">
              <a:spcBef>
                <a:spcPts val="0"/>
              </a:spcBef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US" sz="3600" b="1" dirty="0">
                <a:solidFill>
                  <a:schemeClr val="bg2">
                    <a:lumMod val="50000"/>
                  </a:schemeClr>
                </a:solidFill>
                <a:latin typeface="Arial" panose="020B06040202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jelena.males.ph@gmail.com</a:t>
            </a:r>
            <a:endParaRPr lang="en-US" sz="3600" dirty="0">
              <a:solidFill>
                <a:schemeClr val="bg2">
                  <a:lumMod val="50000"/>
                </a:schemeClr>
              </a:solidFill>
              <a:effectLst/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pic>
        <p:nvPicPr>
          <p:cNvPr id="23" name="Picture 22">
            <a:extLst>
              <a:ext uri="{FF2B5EF4-FFF2-40B4-BE49-F238E27FC236}">
                <a16:creationId xmlns:a16="http://schemas.microsoft.com/office/drawing/2014/main" id="{482BAB1E-9119-470D-8B2C-9E77C64F6F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9467828" y="35719091"/>
            <a:ext cx="5169856" cy="591363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E12A020E-8F2C-4388-ACB0-2D77847DB02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838876" y="21103151"/>
            <a:ext cx="597460" cy="597460"/>
          </a:xfrm>
          <a:prstGeom prst="rect">
            <a:avLst/>
          </a:prstGeom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5FDE87E9-FA1F-438D-A536-6325BD0762AF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4991276" y="21255551"/>
            <a:ext cx="597460" cy="597460"/>
          </a:xfrm>
          <a:prstGeom prst="rect">
            <a:avLst/>
          </a:prstGeom>
        </p:spPr>
      </p:pic>
      <p:pic>
        <p:nvPicPr>
          <p:cNvPr id="30" name="Picture 2" descr="Mechanism-of-vertical-and-horizontal-transmission-in-bacteria-A-During-replication-the">
            <a:extLst>
              <a:ext uri="{FF2B5EF4-FFF2-40B4-BE49-F238E27FC236}">
                <a16:creationId xmlns:a16="http://schemas.microsoft.com/office/drawing/2014/main" id="{E2073A7D-A85B-4D08-A407-6FE2C318B34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6441" y="25202677"/>
            <a:ext cx="14317579" cy="5489112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3" name="Content Placeholder 4">
            <a:extLst>
              <a:ext uri="{FF2B5EF4-FFF2-40B4-BE49-F238E27FC236}">
                <a16:creationId xmlns:a16="http://schemas.microsoft.com/office/drawing/2014/main" id="{AA4AF4AA-50CD-437C-8E37-9E1C4A2FBDA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1317920"/>
              </p:ext>
            </p:extLst>
          </p:nvPr>
        </p:nvGraphicFramePr>
        <p:xfrm>
          <a:off x="374480" y="34002055"/>
          <a:ext cx="78867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34" name="Content Placeholder 4">
            <a:extLst>
              <a:ext uri="{FF2B5EF4-FFF2-40B4-BE49-F238E27FC236}">
                <a16:creationId xmlns:a16="http://schemas.microsoft.com/office/drawing/2014/main" id="{4AC79939-9705-498A-AC21-4769DAF247D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43771256"/>
              </p:ext>
            </p:extLst>
          </p:nvPr>
        </p:nvGraphicFramePr>
        <p:xfrm>
          <a:off x="7735445" y="34134785"/>
          <a:ext cx="7886700" cy="4351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7" name="TextBox 6">
            <a:extLst>
              <a:ext uri="{FF2B5EF4-FFF2-40B4-BE49-F238E27FC236}">
                <a16:creationId xmlns:a16="http://schemas.microsoft.com/office/drawing/2014/main" id="{B8C554BB-135C-4274-A130-DA82D8376914}"/>
              </a:ext>
            </a:extLst>
          </p:cNvPr>
          <p:cNvSpPr txBox="1"/>
          <p:nvPr/>
        </p:nvSpPr>
        <p:spPr>
          <a:xfrm>
            <a:off x="16328234" y="28054218"/>
            <a:ext cx="12836928" cy="24314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40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50000"/>
                </a:schemeClr>
              </a:solidFill>
              <a:effectLst/>
              <a:uLnTx/>
              <a:uFillTx/>
              <a:latin typeface="Garamond" panose="02020404030301010803" pitchFamily="18" charset="0"/>
              <a:ea typeface="Calibri" panose="020F0502020204030204" pitchFamily="34" charset="0"/>
              <a:cs typeface="+mn-cs"/>
            </a:endParaRPr>
          </a:p>
          <a:p>
            <a:pPr marL="0" marR="0" lvl="0" indent="0" algn="just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j-lt"/>
                <a:ea typeface="Calibri" panose="020F0502020204030204" pitchFamily="34" charset="0"/>
                <a:cs typeface="+mn-cs"/>
              </a:rPr>
              <a:t>Gram 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j-lt"/>
                <a:ea typeface="Calibri" panose="020F0502020204030204" pitchFamily="34" charset="0"/>
                <a:cs typeface="+mn-cs"/>
              </a:rPr>
              <a:t>negativna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j-lt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j-lt"/>
                <a:ea typeface="Calibri" panose="020F0502020204030204" pitchFamily="34" charset="0"/>
                <a:cs typeface="+mn-cs"/>
              </a:rPr>
              <a:t>bakterija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j-lt"/>
                <a:ea typeface="Calibri" panose="020F0502020204030204" pitchFamily="34" charset="0"/>
                <a:cs typeface="+mn-cs"/>
              </a:rPr>
              <a:t> pseudomonas aeruginosa 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j-lt"/>
                <a:ea typeface="Calibri" panose="020F0502020204030204" pitchFamily="34" charset="0"/>
                <a:cs typeface="+mn-cs"/>
              </a:rPr>
              <a:t>sa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j-lt"/>
                <a:ea typeface="Calibri" panose="020F0502020204030204" pitchFamily="34" charset="0"/>
                <a:cs typeface="+mn-cs"/>
              </a:rPr>
              <a:t> 8,33% 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j-lt"/>
                <a:ea typeface="Calibri" panose="020F0502020204030204" pitchFamily="34" charset="0"/>
                <a:cs typeface="+mn-cs"/>
              </a:rPr>
              <a:t>tj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j-lt"/>
                <a:ea typeface="Calibri" panose="020F0502020204030204" pitchFamily="34" charset="0"/>
                <a:cs typeface="+mn-cs"/>
              </a:rPr>
              <a:t>. 9 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j-lt"/>
                <a:ea typeface="Calibri" panose="020F0502020204030204" pitchFamily="34" charset="0"/>
                <a:cs typeface="+mn-cs"/>
              </a:rPr>
              <a:t>izolata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j-lt"/>
                <a:ea typeface="Calibri" panose="020F0502020204030204" pitchFamily="34" charset="0"/>
                <a:cs typeface="+mn-cs"/>
              </a:rPr>
              <a:t>, 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j-lt"/>
                <a:ea typeface="Calibri" panose="020F0502020204030204" pitchFamily="34" charset="0"/>
                <a:cs typeface="+mn-cs"/>
              </a:rPr>
              <a:t>zatim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j-lt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j-lt"/>
                <a:ea typeface="Calibri" panose="020F0502020204030204" pitchFamily="34" charset="0"/>
                <a:cs typeface="+mn-cs"/>
              </a:rPr>
              <a:t>slijede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j-lt"/>
                <a:ea typeface="Calibri" panose="020F0502020204030204" pitchFamily="34" charset="0"/>
                <a:cs typeface="+mn-cs"/>
              </a:rPr>
              <a:t> proteus mirabilis 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j-lt"/>
                <a:ea typeface="Calibri" panose="020F0502020204030204" pitchFamily="34" charset="0"/>
                <a:cs typeface="+mn-cs"/>
              </a:rPr>
              <a:t>i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j-lt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j-lt"/>
                <a:ea typeface="Calibri" panose="020F0502020204030204" pitchFamily="34" charset="0"/>
                <a:cs typeface="+mn-cs"/>
              </a:rPr>
              <a:t>acinetobacter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j-lt"/>
                <a:ea typeface="Calibri" panose="020F0502020204030204" pitchFamily="34" charset="0"/>
                <a:cs typeface="+mn-cs"/>
              </a:rPr>
              <a:t> spp. 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j-lt"/>
                <a:ea typeface="Calibri" panose="020F0502020204030204" pitchFamily="34" charset="0"/>
                <a:cs typeface="+mn-cs"/>
              </a:rPr>
              <a:t>sa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j-lt"/>
                <a:ea typeface="Calibri" panose="020F0502020204030204" pitchFamily="34" charset="0"/>
                <a:cs typeface="+mn-cs"/>
              </a:rPr>
              <a:t> po 6,48% 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j-lt"/>
                <a:ea typeface="Calibri" panose="020F0502020204030204" pitchFamily="34" charset="0"/>
                <a:cs typeface="+mn-cs"/>
              </a:rPr>
              <a:t>tj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j-lt"/>
                <a:ea typeface="Calibri" panose="020F0502020204030204" pitchFamily="34" charset="0"/>
                <a:cs typeface="+mn-cs"/>
              </a:rPr>
              <a:t>. po 7 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j-lt"/>
                <a:ea typeface="Calibri" panose="020F0502020204030204" pitchFamily="34" charset="0"/>
                <a:cs typeface="+mn-cs"/>
              </a:rPr>
              <a:t>izolata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j-lt"/>
                <a:ea typeface="Calibri" panose="020F0502020204030204" pitchFamily="34" charset="0"/>
                <a:cs typeface="+mn-cs"/>
              </a:rPr>
              <a:t>, 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j-lt"/>
                <a:ea typeface="Calibri" panose="020F0502020204030204" pitchFamily="34" charset="0"/>
                <a:cs typeface="+mn-cs"/>
              </a:rPr>
              <a:t>zatim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j-lt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j-lt"/>
                <a:ea typeface="Calibri" panose="020F0502020204030204" pitchFamily="34" charset="0"/>
                <a:cs typeface="+mn-cs"/>
              </a:rPr>
              <a:t>escherichia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j-lt"/>
                <a:ea typeface="Calibri" panose="020F0502020204030204" pitchFamily="34" charset="0"/>
                <a:cs typeface="+mn-cs"/>
              </a:rPr>
              <a:t> coli 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j-lt"/>
                <a:ea typeface="Calibri" panose="020F0502020204030204" pitchFamily="34" charset="0"/>
                <a:cs typeface="+mn-cs"/>
              </a:rPr>
              <a:t>sa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j-lt"/>
                <a:ea typeface="Calibri" panose="020F0502020204030204" pitchFamily="34" charset="0"/>
                <a:cs typeface="+mn-cs"/>
              </a:rPr>
              <a:t> 4,63% 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j-lt"/>
                <a:ea typeface="Calibri" panose="020F0502020204030204" pitchFamily="34" charset="0"/>
                <a:cs typeface="+mn-cs"/>
              </a:rPr>
              <a:t>tj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j-lt"/>
                <a:ea typeface="Calibri" panose="020F0502020204030204" pitchFamily="34" charset="0"/>
                <a:cs typeface="+mn-cs"/>
              </a:rPr>
              <a:t>. 5 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j-lt"/>
                <a:ea typeface="Calibri" panose="020F0502020204030204" pitchFamily="34" charset="0"/>
                <a:cs typeface="+mn-cs"/>
              </a:rPr>
              <a:t>izolata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j-lt"/>
                <a:ea typeface="Calibri" panose="020F0502020204030204" pitchFamily="34" charset="0"/>
                <a:cs typeface="+mn-cs"/>
              </a:rPr>
              <a:t>, klebsiella 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j-lt"/>
                <a:ea typeface="Calibri" panose="020F0502020204030204" pitchFamily="34" charset="0"/>
                <a:cs typeface="+mn-cs"/>
              </a:rPr>
              <a:t>sa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j-lt"/>
                <a:ea typeface="Calibri" panose="020F0502020204030204" pitchFamily="34" charset="0"/>
                <a:cs typeface="+mn-cs"/>
              </a:rPr>
              <a:t> 3,70% 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j-lt"/>
                <a:ea typeface="Calibri" panose="020F0502020204030204" pitchFamily="34" charset="0"/>
                <a:cs typeface="+mn-cs"/>
              </a:rPr>
              <a:t>tj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j-lt"/>
                <a:ea typeface="Calibri" panose="020F0502020204030204" pitchFamily="34" charset="0"/>
                <a:cs typeface="+mn-cs"/>
              </a:rPr>
              <a:t>. 4 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j-lt"/>
                <a:ea typeface="Calibri" panose="020F0502020204030204" pitchFamily="34" charset="0"/>
                <a:cs typeface="+mn-cs"/>
              </a:rPr>
              <a:t>izolata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j-lt"/>
                <a:ea typeface="Calibri" panose="020F0502020204030204" pitchFamily="34" charset="0"/>
                <a:cs typeface="+mn-cs"/>
              </a:rPr>
              <a:t>, 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j-lt"/>
                <a:ea typeface="Calibri" panose="020F0502020204030204" pitchFamily="34" charset="0"/>
                <a:cs typeface="+mn-cs"/>
              </a:rPr>
              <a:t>serratia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j-lt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j-lt"/>
                <a:ea typeface="Calibri" panose="020F0502020204030204" pitchFamily="34" charset="0"/>
                <a:cs typeface="+mn-cs"/>
              </a:rPr>
              <a:t>sa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j-lt"/>
                <a:ea typeface="Calibri" panose="020F0502020204030204" pitchFamily="34" charset="0"/>
                <a:cs typeface="+mn-cs"/>
              </a:rPr>
              <a:t> 1,85% 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j-lt"/>
                <a:ea typeface="Calibri" panose="020F0502020204030204" pitchFamily="34" charset="0"/>
                <a:cs typeface="+mn-cs"/>
              </a:rPr>
              <a:t>tj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j-lt"/>
                <a:ea typeface="Calibri" panose="020F0502020204030204" pitchFamily="34" charset="0"/>
                <a:cs typeface="+mn-cs"/>
              </a:rPr>
              <a:t>. 2 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j-lt"/>
                <a:ea typeface="Calibri" panose="020F0502020204030204" pitchFamily="34" charset="0"/>
                <a:cs typeface="+mn-cs"/>
              </a:rPr>
              <a:t>izolata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j-lt"/>
                <a:ea typeface="Calibri" panose="020F0502020204030204" pitchFamily="34" charset="0"/>
                <a:cs typeface="+mn-cs"/>
              </a:rPr>
              <a:t> 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j-lt"/>
                <a:ea typeface="Calibri" panose="020F0502020204030204" pitchFamily="34" charset="0"/>
                <a:cs typeface="+mn-cs"/>
              </a:rPr>
              <a:t>i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j-lt"/>
                <a:ea typeface="Calibri" panose="020F0502020204030204" pitchFamily="34" charset="0"/>
                <a:cs typeface="+mn-cs"/>
              </a:rPr>
              <a:t> proteus vulgaris 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j-lt"/>
                <a:ea typeface="Calibri" panose="020F0502020204030204" pitchFamily="34" charset="0"/>
                <a:cs typeface="+mn-cs"/>
              </a:rPr>
              <a:t>sa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j-lt"/>
                <a:ea typeface="Calibri" panose="020F0502020204030204" pitchFamily="34" charset="0"/>
                <a:cs typeface="+mn-cs"/>
              </a:rPr>
              <a:t> 0,93% 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j-lt"/>
                <a:ea typeface="Calibri" panose="020F0502020204030204" pitchFamily="34" charset="0"/>
                <a:cs typeface="+mn-cs"/>
              </a:rPr>
              <a:t>tj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j-lt"/>
                <a:ea typeface="Calibri" panose="020F0502020204030204" pitchFamily="34" charset="0"/>
                <a:cs typeface="+mn-cs"/>
              </a:rPr>
              <a:t>. 1 </a:t>
            </a:r>
            <a:r>
              <a:rPr kumimoji="0" lang="en-US" sz="2800" b="0" i="0" u="none" strike="noStrike" kern="1200" cap="none" spc="0" normalizeH="0" baseline="0" noProof="0" dirty="0" err="1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j-lt"/>
                <a:ea typeface="Calibri" panose="020F0502020204030204" pitchFamily="34" charset="0"/>
                <a:cs typeface="+mn-cs"/>
              </a:rPr>
              <a:t>izolat</a:t>
            </a:r>
            <a:r>
              <a:rPr kumimoji="0" lang="hr-BA" sz="2800" b="0" i="0" u="none" strike="noStrike" kern="1200" cap="none" spc="0" normalizeH="0" baseline="0" noProof="0" dirty="0">
                <a:ln>
                  <a:noFill/>
                </a:ln>
                <a:solidFill>
                  <a:schemeClr val="bg2">
                    <a:lumMod val="50000"/>
                  </a:schemeClr>
                </a:solidFill>
                <a:effectLst/>
                <a:uLnTx/>
                <a:uFillTx/>
                <a:latin typeface="+mj-lt"/>
                <a:ea typeface="Calibri" panose="020F0502020204030204" pitchFamily="34" charset="0"/>
                <a:cs typeface="+mn-cs"/>
              </a:rPr>
              <a:t>.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chemeClr val="bg2">
                  <a:lumMod val="50000"/>
                </a:schemeClr>
              </a:solidFill>
              <a:effectLst/>
              <a:uLnTx/>
              <a:uFillTx/>
              <a:latin typeface="+mj-lt"/>
              <a:cs typeface="+mn-cs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6C4EDBC-C419-4B9D-94DB-659092F4F681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51274" y="18243582"/>
            <a:ext cx="14406167" cy="5798993"/>
          </a:xfrm>
          <a:prstGeom prst="rect">
            <a:avLst/>
          </a:prstGeom>
          <a:ln>
            <a:solidFill>
              <a:schemeClr val="tx1"/>
            </a:solidFill>
          </a:ln>
          <a:effectLst>
            <a:softEdge rad="12700"/>
          </a:effectLst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49E69E49-DD68-4F9C-B0DF-C12EE42C51A9}"/>
              </a:ext>
            </a:extLst>
          </p:cNvPr>
          <p:cNvSpPr txBox="1"/>
          <p:nvPr/>
        </p:nvSpPr>
        <p:spPr>
          <a:xfrm>
            <a:off x="17252382" y="31049645"/>
            <a:ext cx="1133688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sz="1800" b="1" dirty="0">
                <a:solidFill>
                  <a:schemeClr val="bg2">
                    <a:lumMod val="50000"/>
                  </a:schemeClr>
                </a:solidFill>
                <a:latin typeface="+mn-lt"/>
              </a:rPr>
              <a:t>REZULTATI IZOLOVANIH </a:t>
            </a:r>
            <a:r>
              <a:rPr lang="en-US" sz="1800" b="1" dirty="0">
                <a:solidFill>
                  <a:schemeClr val="bg2">
                    <a:lumMod val="50000"/>
                  </a:schemeClr>
                </a:solidFill>
                <a:latin typeface="+mn-lt"/>
              </a:rPr>
              <a:t>G- </a:t>
            </a:r>
            <a:r>
              <a:rPr lang="sr-Latn-BA" sz="1800" b="1" dirty="0">
                <a:solidFill>
                  <a:schemeClr val="bg2">
                    <a:lumMod val="50000"/>
                  </a:schemeClr>
                </a:solidFill>
                <a:latin typeface="+mn-lt"/>
              </a:rPr>
              <a:t>BAKTERIJA I NJIHOVA REZISTENCIJA NA ANTIBIOTIKE  U POSTOCIMA</a:t>
            </a:r>
            <a:endParaRPr lang="en-US" sz="1800" b="1" dirty="0">
              <a:solidFill>
                <a:schemeClr val="bg2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220F3F36-B593-4998-B18B-054D6A03CC83}"/>
              </a:ext>
            </a:extLst>
          </p:cNvPr>
          <p:cNvSpPr txBox="1"/>
          <p:nvPr/>
        </p:nvSpPr>
        <p:spPr>
          <a:xfrm>
            <a:off x="19343344" y="13575748"/>
            <a:ext cx="728199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sz="1800" b="1" dirty="0">
                <a:solidFill>
                  <a:schemeClr val="bg2">
                    <a:lumMod val="50000"/>
                  </a:schemeClr>
                </a:solidFill>
                <a:latin typeface="+mn-lt"/>
              </a:rPr>
              <a:t>BROJ IZOLATA POJEDINAČNIH GRAM NEGATIVNIH BAKTERIJA</a:t>
            </a:r>
            <a:endParaRPr lang="en-US" sz="1800" b="1" dirty="0">
              <a:solidFill>
                <a:schemeClr val="bg2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22" name="TextBox 21">
            <a:extLst>
              <a:ext uri="{FF2B5EF4-FFF2-40B4-BE49-F238E27FC236}">
                <a16:creationId xmlns:a16="http://schemas.microsoft.com/office/drawing/2014/main" id="{CE5C1D3E-8913-4662-96BA-175321F6C82D}"/>
              </a:ext>
            </a:extLst>
          </p:cNvPr>
          <p:cNvSpPr txBox="1"/>
          <p:nvPr/>
        </p:nvSpPr>
        <p:spPr>
          <a:xfrm>
            <a:off x="4911083" y="24771037"/>
            <a:ext cx="59868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sz="1800" b="1" dirty="0">
                <a:solidFill>
                  <a:schemeClr val="bg2">
                    <a:lumMod val="50000"/>
                  </a:schemeClr>
                </a:solidFill>
                <a:latin typeface="+mn-lt"/>
              </a:rPr>
              <a:t>GENETSKI MEHANIZMI STEČENE REZISTENCIJE</a:t>
            </a:r>
            <a:endParaRPr lang="en-US" sz="1800" b="1" dirty="0">
              <a:solidFill>
                <a:schemeClr val="bg2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24" name="TextBox 23">
            <a:extLst>
              <a:ext uri="{FF2B5EF4-FFF2-40B4-BE49-F238E27FC236}">
                <a16:creationId xmlns:a16="http://schemas.microsoft.com/office/drawing/2014/main" id="{6E63969C-8214-4509-B4AE-E17D23730CA6}"/>
              </a:ext>
            </a:extLst>
          </p:cNvPr>
          <p:cNvSpPr txBox="1"/>
          <p:nvPr/>
        </p:nvSpPr>
        <p:spPr>
          <a:xfrm>
            <a:off x="4833577" y="17807530"/>
            <a:ext cx="67768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sz="1800" b="1" dirty="0">
                <a:solidFill>
                  <a:schemeClr val="bg2">
                    <a:lumMod val="50000"/>
                  </a:schemeClr>
                </a:solidFill>
                <a:latin typeface="+mn-lt"/>
              </a:rPr>
              <a:t>BIOHEMIJSKI MEHANIZMI STEČENE REZISTENCIJE</a:t>
            </a:r>
            <a:endParaRPr lang="en-US" sz="1800" b="1" dirty="0">
              <a:solidFill>
                <a:schemeClr val="bg2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28" name="TextBox 27">
            <a:extLst>
              <a:ext uri="{FF2B5EF4-FFF2-40B4-BE49-F238E27FC236}">
                <a16:creationId xmlns:a16="http://schemas.microsoft.com/office/drawing/2014/main" id="{B5B00FB9-2E62-45C4-83CA-D06E75F3452B}"/>
              </a:ext>
            </a:extLst>
          </p:cNvPr>
          <p:cNvSpPr txBox="1"/>
          <p:nvPr/>
        </p:nvSpPr>
        <p:spPr>
          <a:xfrm>
            <a:off x="187302" y="11572484"/>
            <a:ext cx="715619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800" b="1" dirty="0">
                <a:solidFill>
                  <a:schemeClr val="bg2">
                    <a:lumMod val="50000"/>
                  </a:schemeClr>
                </a:solidFill>
              </a:rPr>
              <a:t>MEHANIZAM NASTANKA I RAZVOJA BAKTERIJSKE INFEKCIJE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0C8DB53E-3AFE-48A7-82B8-C2A1D099C0CD}"/>
              </a:ext>
            </a:extLst>
          </p:cNvPr>
          <p:cNvSpPr txBox="1"/>
          <p:nvPr/>
        </p:nvSpPr>
        <p:spPr>
          <a:xfrm>
            <a:off x="8409946" y="11533889"/>
            <a:ext cx="647541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sz="1800" b="1" dirty="0">
                <a:solidFill>
                  <a:schemeClr val="bg2">
                    <a:lumMod val="50000"/>
                  </a:schemeClr>
                </a:solidFill>
                <a:latin typeface="+mn-lt"/>
              </a:rPr>
              <a:t>KLINIČKI ZNAČAJNE REZISTENTNE BAKTERIJE</a:t>
            </a:r>
            <a:endParaRPr lang="en-US" sz="1800" b="1" dirty="0">
              <a:solidFill>
                <a:schemeClr val="bg2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4A911702-7B99-4AAF-BE89-9A52C2978C32}"/>
              </a:ext>
            </a:extLst>
          </p:cNvPr>
          <p:cNvSpPr txBox="1"/>
          <p:nvPr/>
        </p:nvSpPr>
        <p:spPr>
          <a:xfrm>
            <a:off x="17053822" y="21282842"/>
            <a:ext cx="12112417" cy="366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sz="1800" b="1" dirty="0">
                <a:solidFill>
                  <a:schemeClr val="bg2">
                    <a:lumMod val="50000"/>
                  </a:schemeClr>
                </a:solidFill>
                <a:latin typeface="+mn-lt"/>
              </a:rPr>
              <a:t>REZULTATI IZOLOVANIH</a:t>
            </a:r>
            <a:r>
              <a:rPr lang="en-US" sz="1800" b="1" dirty="0">
                <a:solidFill>
                  <a:schemeClr val="bg2">
                    <a:lumMod val="50000"/>
                  </a:schemeClr>
                </a:solidFill>
                <a:latin typeface="+mn-lt"/>
              </a:rPr>
              <a:t> G+</a:t>
            </a:r>
            <a:r>
              <a:rPr lang="sr-Latn-BA" sz="1800" b="1" dirty="0">
                <a:solidFill>
                  <a:schemeClr val="bg2">
                    <a:lumMod val="50000"/>
                  </a:schemeClr>
                </a:solidFill>
                <a:latin typeface="+mn-lt"/>
              </a:rPr>
              <a:t> BAKTERIJA I NJIHOVA REZISTENCIJA (U PROCENTIMA) NA ANTIBIOTIKE</a:t>
            </a:r>
            <a:endParaRPr lang="en-US" sz="1800" b="1" dirty="0">
              <a:solidFill>
                <a:schemeClr val="bg2">
                  <a:lumMod val="50000"/>
                </a:schemeClr>
              </a:solidFill>
              <a:latin typeface="+mn-lt"/>
            </a:endParaRP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CDE79A5A-B363-4632-9DB0-8BC75EF2DD20}"/>
              </a:ext>
            </a:extLst>
          </p:cNvPr>
          <p:cNvSpPr txBox="1"/>
          <p:nvPr/>
        </p:nvSpPr>
        <p:spPr>
          <a:xfrm>
            <a:off x="19343344" y="4929641"/>
            <a:ext cx="73812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sr-Latn-BA" sz="1800" b="1" dirty="0">
                <a:solidFill>
                  <a:schemeClr val="bg2">
                    <a:lumMod val="50000"/>
                  </a:schemeClr>
                </a:solidFill>
                <a:latin typeface="+mn-lt"/>
              </a:rPr>
              <a:t>BROJ IZOLATA POJEDINAČNIH GRAM </a:t>
            </a:r>
            <a:r>
              <a:rPr lang="en-US" b="1" dirty="0">
                <a:solidFill>
                  <a:schemeClr val="bg2">
                    <a:lumMod val="50000"/>
                  </a:schemeClr>
                </a:solidFill>
                <a:latin typeface="+mn-lt"/>
              </a:rPr>
              <a:t>POZITIVNIH</a:t>
            </a:r>
            <a:r>
              <a:rPr lang="sr-Latn-BA" sz="1800" b="1" dirty="0">
                <a:solidFill>
                  <a:schemeClr val="bg2">
                    <a:lumMod val="50000"/>
                  </a:schemeClr>
                </a:solidFill>
                <a:latin typeface="+mn-lt"/>
              </a:rPr>
              <a:t> BAKTERIJA</a:t>
            </a:r>
            <a:endParaRPr lang="en-US" sz="1800" b="1" dirty="0">
              <a:solidFill>
                <a:schemeClr val="bg2">
                  <a:lumMod val="50000"/>
                </a:schemeClr>
              </a:solidFill>
              <a:latin typeface="+mn-lt"/>
            </a:endParaRPr>
          </a:p>
        </p:txBody>
      </p:sp>
      <p:graphicFrame>
        <p:nvGraphicFramePr>
          <p:cNvPr id="16" name="Table 15">
            <a:extLst>
              <a:ext uri="{FF2B5EF4-FFF2-40B4-BE49-F238E27FC236}">
                <a16:creationId xmlns:a16="http://schemas.microsoft.com/office/drawing/2014/main" id="{3C30D156-9A35-4936-A6E6-11D15C2C6C1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3038289"/>
              </p:ext>
            </p:extLst>
          </p:nvPr>
        </p:nvGraphicFramePr>
        <p:xfrm>
          <a:off x="15940718" y="21800105"/>
          <a:ext cx="13733085" cy="654560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547477">
                  <a:extLst>
                    <a:ext uri="{9D8B030D-6E8A-4147-A177-3AD203B41FA5}">
                      <a16:colId xmlns:a16="http://schemas.microsoft.com/office/drawing/2014/main" val="3612001727"/>
                    </a:ext>
                  </a:extLst>
                </a:gridCol>
                <a:gridCol w="2849944">
                  <a:extLst>
                    <a:ext uri="{9D8B030D-6E8A-4147-A177-3AD203B41FA5}">
                      <a16:colId xmlns:a16="http://schemas.microsoft.com/office/drawing/2014/main" val="2030641085"/>
                    </a:ext>
                  </a:extLst>
                </a:gridCol>
                <a:gridCol w="2742860">
                  <a:extLst>
                    <a:ext uri="{9D8B030D-6E8A-4147-A177-3AD203B41FA5}">
                      <a16:colId xmlns:a16="http://schemas.microsoft.com/office/drawing/2014/main" val="3700818337"/>
                    </a:ext>
                  </a:extLst>
                </a:gridCol>
                <a:gridCol w="2928849">
                  <a:extLst>
                    <a:ext uri="{9D8B030D-6E8A-4147-A177-3AD203B41FA5}">
                      <a16:colId xmlns:a16="http://schemas.microsoft.com/office/drawing/2014/main" val="778871981"/>
                    </a:ext>
                  </a:extLst>
                </a:gridCol>
                <a:gridCol w="2663955">
                  <a:extLst>
                    <a:ext uri="{9D8B030D-6E8A-4147-A177-3AD203B41FA5}">
                      <a16:colId xmlns:a16="http://schemas.microsoft.com/office/drawing/2014/main" val="3564005362"/>
                    </a:ext>
                  </a:extLst>
                </a:gridCol>
              </a:tblGrid>
              <a:tr h="1296165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sr-Latn-CS" sz="180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     </a:t>
                      </a:r>
                      <a:r>
                        <a:rPr lang="en-US" sz="1800" spc="20" dirty="0" err="1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Bakterije</a:t>
                      </a:r>
                      <a:endParaRPr lang="en-US" sz="180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 </a:t>
                      </a:r>
                      <a:endParaRPr lang="en-US" sz="180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en-US" sz="1800" dirty="0" err="1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Antibiotici</a:t>
                      </a:r>
                      <a:endParaRPr lang="en-US" sz="180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sr-Latn-RS" sz="180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Staphylococcus </a:t>
                      </a:r>
                      <a:br>
                        <a:rPr lang="sr-Latn-RS" sz="180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</a:br>
                      <a:r>
                        <a:rPr lang="sr-Latn-RS" sz="180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epidermidis</a:t>
                      </a:r>
                      <a:endParaRPr lang="en-US" sz="180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Enterococcus spp.-</a:t>
                      </a:r>
                      <a:br>
                        <a:rPr lang="en-US" sz="180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</a:br>
                      <a:r>
                        <a:rPr lang="en-US" sz="180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Enterococcus faecalis</a:t>
                      </a:r>
                      <a:endParaRPr lang="en-US" sz="180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sr-Latn-RS" sz="180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Staphylococcus</a:t>
                      </a:r>
                      <a:br>
                        <a:rPr lang="sr-Latn-RS" sz="180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</a:br>
                      <a:r>
                        <a:rPr lang="sr-Latn-RS" sz="180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aureus</a:t>
                      </a:r>
                      <a:endParaRPr lang="en-US" sz="180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 spc="20" dirty="0" err="1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Koagulaza</a:t>
                      </a:r>
                      <a:r>
                        <a:rPr lang="en-US" sz="180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 </a:t>
                      </a:r>
                      <a:br>
                        <a:rPr lang="en-US" sz="180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</a:br>
                      <a:r>
                        <a:rPr lang="en-US" sz="1800" spc="20" dirty="0" err="1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negativan</a:t>
                      </a:r>
                      <a:r>
                        <a:rPr lang="en-US" sz="180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 </a:t>
                      </a:r>
                      <a:r>
                        <a:rPr lang="en-US" sz="1800" spc="20" dirty="0" err="1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stafilokok</a:t>
                      </a:r>
                      <a:endParaRPr lang="en-US" sz="180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3934865019"/>
                  </a:ext>
                </a:extLst>
              </a:tr>
              <a:tr h="630136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sr-Latn-RS" sz="180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Amoksicillin</a:t>
                      </a:r>
                      <a:endParaRPr lang="en-US" sz="180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sr-Latn-RS" sz="180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81.82%</a:t>
                      </a:r>
                      <a:endParaRPr lang="en-US" sz="180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 spc="2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87.50%</a:t>
                      </a:r>
                      <a:endParaRPr lang="en-US" sz="180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 spc="2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71.43%</a:t>
                      </a:r>
                      <a:endParaRPr lang="en-US" sz="180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 spc="2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100.00%</a:t>
                      </a:r>
                      <a:endParaRPr lang="en-US" sz="180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53596736"/>
                  </a:ext>
                </a:extLst>
              </a:tr>
              <a:tr h="297123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sr-Latn-RS" sz="180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Cefuroxim</a:t>
                      </a:r>
                      <a:endParaRPr lang="en-US" sz="180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80.00%</a:t>
                      </a:r>
                      <a:endParaRPr lang="en-US" sz="180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 spc="2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100.00%</a:t>
                      </a:r>
                      <a:endParaRPr lang="en-US" sz="180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 spc="2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71.43%</a:t>
                      </a:r>
                      <a:endParaRPr lang="en-US" sz="180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 spc="2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100.00%</a:t>
                      </a:r>
                      <a:endParaRPr lang="en-US" sz="180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9940351"/>
                  </a:ext>
                </a:extLst>
              </a:tr>
              <a:tr h="297123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sr-Latn-RS" sz="180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Cefataxim</a:t>
                      </a:r>
                      <a:endParaRPr lang="en-US" sz="180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80.00%</a:t>
                      </a:r>
                      <a:endParaRPr lang="en-US" sz="180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 spc="2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100.00%</a:t>
                      </a:r>
                      <a:endParaRPr lang="en-US" sz="180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 spc="2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71.43%</a:t>
                      </a:r>
                      <a:endParaRPr lang="en-US" sz="180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 spc="2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100.00%</a:t>
                      </a:r>
                      <a:endParaRPr lang="en-US" sz="180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348155635"/>
                  </a:ext>
                </a:extLst>
              </a:tr>
              <a:tr h="297123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sr-Latn-RS" sz="180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Ceftiaxon</a:t>
                      </a:r>
                      <a:endParaRPr lang="en-US" sz="180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80.00%</a:t>
                      </a:r>
                      <a:endParaRPr lang="en-US" sz="180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100.00%</a:t>
                      </a:r>
                      <a:endParaRPr lang="en-US" sz="180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 spc="2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71.43%</a:t>
                      </a:r>
                      <a:endParaRPr lang="en-US" sz="180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 spc="2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100.00%</a:t>
                      </a:r>
                      <a:endParaRPr lang="en-US" sz="180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19920957"/>
                  </a:ext>
                </a:extLst>
              </a:tr>
              <a:tr h="630136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sr-Latn-RS" sz="180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Ciprofloxacin</a:t>
                      </a:r>
                      <a:endParaRPr lang="en-US" sz="180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61.82%</a:t>
                      </a:r>
                      <a:endParaRPr lang="en-US" sz="180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25.00%</a:t>
                      </a:r>
                      <a:endParaRPr lang="en-US" sz="180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 spc="2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71.43%</a:t>
                      </a:r>
                      <a:endParaRPr lang="en-US" sz="180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 spc="2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100.00%</a:t>
                      </a:r>
                      <a:endParaRPr lang="en-US" sz="180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40694037"/>
                  </a:ext>
                </a:extLst>
              </a:tr>
              <a:tr h="630136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sr-Latn-RS" sz="180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Trimethoprim/</a:t>
                      </a:r>
                      <a:endParaRPr lang="en-US" sz="180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56.36%</a:t>
                      </a:r>
                      <a:endParaRPr lang="en-US" sz="180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37.50%</a:t>
                      </a:r>
                      <a:endParaRPr lang="en-US" sz="180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14.29%</a:t>
                      </a:r>
                      <a:endParaRPr lang="en-US" sz="180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 spc="2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0.00%</a:t>
                      </a:r>
                      <a:endParaRPr lang="en-US" sz="180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05981548"/>
                  </a:ext>
                </a:extLst>
              </a:tr>
              <a:tr h="630136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sr-Latn-RS" sz="180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sulfamethoxazole</a:t>
                      </a:r>
                      <a:endParaRPr lang="en-US" sz="180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 spc="2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0.00%</a:t>
                      </a:r>
                      <a:endParaRPr lang="en-US" sz="180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0.00%</a:t>
                      </a:r>
                      <a:endParaRPr lang="en-US" sz="180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0.00%</a:t>
                      </a:r>
                      <a:endParaRPr lang="en-US" sz="180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 spc="2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0.00%</a:t>
                      </a:r>
                      <a:endParaRPr lang="en-US" sz="180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41338312"/>
                  </a:ext>
                </a:extLst>
              </a:tr>
              <a:tr h="297123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sr-Latn-RS" sz="180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Gentamicin</a:t>
                      </a:r>
                      <a:endParaRPr lang="en-US" sz="180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 spc="2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56.36%</a:t>
                      </a:r>
                      <a:endParaRPr lang="en-US" sz="180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 spc="2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0.00%</a:t>
                      </a:r>
                      <a:endParaRPr lang="en-US" sz="180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57.14%</a:t>
                      </a:r>
                      <a:endParaRPr lang="en-US" sz="180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 spc="2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33.33%</a:t>
                      </a:r>
                      <a:endParaRPr lang="en-US" sz="180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44640579"/>
                  </a:ext>
                </a:extLst>
              </a:tr>
              <a:tr h="630136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sr-Latn-RS" sz="180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Vancomycin</a:t>
                      </a:r>
                      <a:endParaRPr lang="en-US" sz="180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0.00%</a:t>
                      </a:r>
                      <a:endParaRPr lang="en-US" sz="180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 spc="2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25.00%</a:t>
                      </a:r>
                      <a:endParaRPr lang="en-US" sz="180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0.00%</a:t>
                      </a:r>
                      <a:endParaRPr lang="en-US" sz="180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0.00%</a:t>
                      </a:r>
                      <a:endParaRPr lang="en-US" sz="180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193091230"/>
                  </a:ext>
                </a:extLst>
              </a:tr>
              <a:tr h="630136">
                <a:tc>
                  <a:txBody>
                    <a:bodyPr/>
                    <a:lstStyle/>
                    <a:p>
                      <a:pPr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sr-Latn-RS" sz="180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Erythromycin</a:t>
                      </a:r>
                      <a:endParaRPr lang="en-US" sz="180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 spc="2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87.27%</a:t>
                      </a:r>
                      <a:endParaRPr lang="en-US" sz="180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 spc="2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87.50%</a:t>
                      </a:r>
                      <a:endParaRPr lang="en-US" sz="180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71.43%</a:t>
                      </a:r>
                      <a:endParaRPr lang="en-US" sz="180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800"/>
                        </a:spcAft>
                      </a:pPr>
                      <a:r>
                        <a:rPr lang="en-US" sz="180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66.67%</a:t>
                      </a:r>
                      <a:endParaRPr lang="en-US" sz="180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875861859"/>
                  </a:ext>
                </a:extLst>
              </a:tr>
            </a:tbl>
          </a:graphicData>
        </a:graphic>
      </p:graphicFrame>
      <p:graphicFrame>
        <p:nvGraphicFramePr>
          <p:cNvPr id="42" name="Table 41">
            <a:extLst>
              <a:ext uri="{FF2B5EF4-FFF2-40B4-BE49-F238E27FC236}">
                <a16:creationId xmlns:a16="http://schemas.microsoft.com/office/drawing/2014/main" id="{137AEAE7-706F-4FAA-8000-8A2C3DF62887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45448844"/>
              </p:ext>
            </p:extLst>
          </p:nvPr>
        </p:nvGraphicFramePr>
        <p:xfrm>
          <a:off x="187302" y="12076757"/>
          <a:ext cx="6810131" cy="4869362"/>
        </p:xfrm>
        <a:graphic>
          <a:graphicData uri="http://schemas.openxmlformats.org/drawingml/2006/table">
            <a:tbl>
              <a:tblPr firstRow="1" firstCol="1" bandRow="1">
                <a:tableStyleId>{16D9F66E-5EB9-4882-86FB-DCBF35E3C3E4}</a:tableStyleId>
              </a:tblPr>
              <a:tblGrid>
                <a:gridCol w="333773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7239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44931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sr-Latn-CS" sz="1400" spc="20" dirty="0">
                          <a:effectLst/>
                        </a:rPr>
                        <a:t>Mehanizam dejstva</a:t>
                      </a:r>
                      <a:endParaRPr lang="sr-Latn-BA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15" marR="61915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sr-Latn-CS" sz="1400" spc="20" dirty="0">
                          <a:effectLst/>
                        </a:rPr>
                        <a:t>Grupa antibiotika</a:t>
                      </a:r>
                      <a:endParaRPr lang="sr-Latn-BA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15" marR="61915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89862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sr-Latn-CS" sz="1400" b="0" spc="20" dirty="0">
                          <a:effectLst/>
                        </a:rPr>
                        <a:t>Inhibicija sinteze ćelijskog zida</a:t>
                      </a:r>
                      <a:endParaRPr lang="sr-Latn-BA" sz="14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15" marR="61915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sr-Latn-CS" sz="1400" spc="20" dirty="0">
                          <a:effectLst/>
                        </a:rPr>
                        <a:t>Β-laktami,Karbapenemi,Cefalosporini, Penicilini</a:t>
                      </a:r>
                      <a:endParaRPr lang="sr-Latn-BA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15" marR="61915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02406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sr-Latn-CS" sz="1400" b="0" spc="20" dirty="0">
                          <a:effectLst/>
                        </a:rPr>
                        <a:t>Depolarizacija ćelijske membrane</a:t>
                      </a:r>
                      <a:endParaRPr lang="sr-Latn-BA" sz="14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15" marR="61915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sr-Latn-CS" sz="1400" spc="20" dirty="0">
                          <a:effectLst/>
                        </a:rPr>
                        <a:t>Lipopeptidi</a:t>
                      </a:r>
                      <a:endParaRPr lang="sr-Latn-BA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15" marR="61915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1776644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sr-Latn-CS" sz="1400" b="0" spc="20" dirty="0">
                          <a:effectLst/>
                        </a:rPr>
                        <a:t>Inhibicija sinteze proteina </a:t>
                      </a:r>
                      <a:endParaRPr lang="sr-Latn-BA" sz="14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15" marR="61915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sr-Latn-CS" sz="1400" spc="20" dirty="0">
                          <a:effectLst/>
                        </a:rPr>
                        <a:t>-</a:t>
                      </a:r>
                      <a:r>
                        <a:rPr lang="en-GB" sz="1400" spc="20" dirty="0">
                          <a:effectLst/>
                        </a:rPr>
                        <a:t> </a:t>
                      </a:r>
                      <a:r>
                        <a:rPr lang="sr-Latn-CS" sz="1400" spc="20" dirty="0">
                          <a:effectLst/>
                        </a:rPr>
                        <a:t>Vezivanje za 30S ribozomalnu subjedinicu: Aminoglikozidi, Tetraciklini</a:t>
                      </a:r>
                      <a:br>
                        <a:rPr lang="en-GB" sz="1400" spc="20" dirty="0">
                          <a:effectLst/>
                        </a:rPr>
                      </a:br>
                      <a:r>
                        <a:rPr lang="sr-Latn-CS" sz="1400" spc="20" dirty="0">
                          <a:effectLst/>
                        </a:rPr>
                        <a:t>- Vezivanje za 50S ribozomalnu subjedinicu: Chloramphenicol, Macrolidi</a:t>
                      </a:r>
                      <a:endParaRPr lang="sr-Latn-BA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15" marR="61915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793062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sr-Latn-CS" sz="1400" b="0" spc="20" dirty="0">
                          <a:effectLst/>
                        </a:rPr>
                        <a:t>Inhibicija sinteze nukleinskih kiselina</a:t>
                      </a:r>
                      <a:endParaRPr lang="sr-Latn-BA" sz="14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15" marR="61915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sr-Latn-CS" sz="1400" spc="20" dirty="0">
                          <a:effectLst/>
                        </a:rPr>
                        <a:t>Quinoloni</a:t>
                      </a:r>
                      <a:br>
                        <a:rPr lang="en-GB" sz="1400" spc="0" dirty="0">
                          <a:effectLst/>
                        </a:rPr>
                      </a:br>
                      <a:r>
                        <a:rPr lang="sr-Latn-CS" sz="1400" spc="20" dirty="0">
                          <a:effectLst/>
                        </a:rPr>
                        <a:t>Chlorquinoloni</a:t>
                      </a:r>
                      <a:endParaRPr lang="sr-Latn-BA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15" marR="61915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449313"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sr-Latn-CS" sz="1400" b="0" spc="20" dirty="0">
                          <a:effectLst/>
                        </a:rPr>
                        <a:t>Inhibicija metaboličkih puteva </a:t>
                      </a:r>
                      <a:endParaRPr lang="sr-Latn-BA" sz="1400" b="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15" marR="61915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600"/>
                        </a:spcAft>
                      </a:pPr>
                      <a:r>
                        <a:rPr lang="sr-Latn-CS" sz="1400" spc="20" dirty="0">
                          <a:effectLst/>
                        </a:rPr>
                        <a:t>Sulfonamidi</a:t>
                      </a:r>
                      <a:endParaRPr lang="sr-Latn-BA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1915" marR="61915" marT="0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  <p:graphicFrame>
        <p:nvGraphicFramePr>
          <p:cNvPr id="43" name="Table 42">
            <a:extLst>
              <a:ext uri="{FF2B5EF4-FFF2-40B4-BE49-F238E27FC236}">
                <a16:creationId xmlns:a16="http://schemas.microsoft.com/office/drawing/2014/main" id="{AE91F0CE-798E-4B96-8C5E-08EFA0B3A5B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20920068"/>
              </p:ext>
            </p:extLst>
          </p:nvPr>
        </p:nvGraphicFramePr>
        <p:xfrm>
          <a:off x="7302702" y="12076758"/>
          <a:ext cx="7873302" cy="4869361"/>
        </p:xfrm>
        <a:graphic>
          <a:graphicData uri="http://schemas.openxmlformats.org/drawingml/2006/table">
            <a:tbl>
              <a:tblPr firstRow="1" firstCol="1" bandRow="1">
                <a:tableStyleId>{16D9F66E-5EB9-4882-86FB-DCBF35E3C3E4}</a:tableStyleId>
              </a:tblPr>
              <a:tblGrid>
                <a:gridCol w="411864">
                  <a:extLst>
                    <a:ext uri="{9D8B030D-6E8A-4147-A177-3AD203B41FA5}">
                      <a16:colId xmlns:a16="http://schemas.microsoft.com/office/drawing/2014/main" val="3670099868"/>
                    </a:ext>
                  </a:extLst>
                </a:gridCol>
                <a:gridCol w="2547809">
                  <a:extLst>
                    <a:ext uri="{9D8B030D-6E8A-4147-A177-3AD203B41FA5}">
                      <a16:colId xmlns:a16="http://schemas.microsoft.com/office/drawing/2014/main" val="1220869731"/>
                    </a:ext>
                  </a:extLst>
                </a:gridCol>
                <a:gridCol w="2538228">
                  <a:extLst>
                    <a:ext uri="{9D8B030D-6E8A-4147-A177-3AD203B41FA5}">
                      <a16:colId xmlns:a16="http://schemas.microsoft.com/office/drawing/2014/main" val="976922470"/>
                    </a:ext>
                  </a:extLst>
                </a:gridCol>
                <a:gridCol w="2375401">
                  <a:extLst>
                    <a:ext uri="{9D8B030D-6E8A-4147-A177-3AD203B41FA5}">
                      <a16:colId xmlns:a16="http://schemas.microsoft.com/office/drawing/2014/main" val="3535468573"/>
                    </a:ext>
                  </a:extLst>
                </a:gridCol>
              </a:tblGrid>
              <a:tr h="283523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sr-Latn-CS" sz="120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 </a:t>
                      </a:r>
                      <a:endParaRPr lang="en-GB" sz="120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sr-Latn-CS" sz="120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Urgentno</a:t>
                      </a:r>
                      <a:endParaRPr lang="en-GB" sz="120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sr-Latn-CS" sz="120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Ozbiljno</a:t>
                      </a:r>
                      <a:endParaRPr lang="en-GB" sz="120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sr-Latn-CS" sz="120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Zabrinjavaju</a:t>
                      </a:r>
                      <a:r>
                        <a:rPr lang="sr-Latn-CS" sz="120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će</a:t>
                      </a:r>
                      <a:endParaRPr lang="en-GB" sz="120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875822691"/>
                  </a:ext>
                </a:extLst>
              </a:tr>
              <a:tr h="43500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sr-Latn-CS" sz="120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1.</a:t>
                      </a:r>
                      <a:endParaRPr lang="en-GB" sz="120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sr-Latn-CS" sz="120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Clostridium difficile</a:t>
                      </a:r>
                      <a:endParaRPr lang="en-GB" sz="120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sr-Latn-CS" sz="120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Acinetobacter</a:t>
                      </a:r>
                      <a:endParaRPr lang="en-GB" sz="120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sr-Latn-CS" sz="120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Vankomicin-rezistentni Staphylococcus aureus (VRSA)</a:t>
                      </a:r>
                      <a:endParaRPr lang="en-GB" sz="120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50134806"/>
                  </a:ext>
                </a:extLst>
              </a:tr>
              <a:tr h="48331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sr-Latn-CS" sz="120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2.</a:t>
                      </a:r>
                      <a:endParaRPr lang="en-GB" sz="120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sr-Latn-CS" sz="120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Karbapenem- rezistentne</a:t>
                      </a:r>
                      <a:endParaRPr lang="en-GB" sz="120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sr-Latn-CS" sz="120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Campylobacter</a:t>
                      </a:r>
                      <a:endParaRPr lang="en-GB" sz="120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sr-Latn-CS" sz="120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Eritromicin-rezistentni Streptococcus Group A</a:t>
                      </a:r>
                      <a:endParaRPr lang="en-GB" sz="120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07001993"/>
                  </a:ext>
                </a:extLst>
              </a:tr>
              <a:tr h="48331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sr-Latn-CS" sz="120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3.</a:t>
                      </a:r>
                      <a:endParaRPr lang="en-GB" sz="120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sr-Latn-CS" sz="120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Enterobacteriaceae(CRE)</a:t>
                      </a:r>
                      <a:endParaRPr lang="en-GB" sz="120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sr-Latn-CS" sz="120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Flukonazol-rezistentna Candida</a:t>
                      </a:r>
                      <a:endParaRPr lang="en-GB" sz="120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sr-Latn-CS" sz="120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Klindamicin-rezistentni Streptococcus Group B</a:t>
                      </a:r>
                      <a:endParaRPr lang="en-GB" sz="120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36997259"/>
                  </a:ext>
                </a:extLst>
              </a:tr>
              <a:tr h="48331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sr-Latn-CS" sz="120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4.</a:t>
                      </a:r>
                      <a:endParaRPr lang="en-GB" sz="120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sr-Latn-CS" sz="120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Rezistentna Neisseria gonorrhoeae</a:t>
                      </a:r>
                      <a:endParaRPr lang="en-GB" sz="120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sr-Latn-CS" sz="120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Cefalosporin-rezistentne Enterobacteriaceae</a:t>
                      </a:r>
                      <a:endParaRPr lang="en-GB" sz="120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sr-Latn-CS" sz="120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 </a:t>
                      </a:r>
                      <a:endParaRPr lang="en-GB" sz="120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90833663"/>
                  </a:ext>
                </a:extLst>
              </a:tr>
              <a:tr h="48331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sr-Latn-CS" sz="120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5.</a:t>
                      </a:r>
                      <a:endParaRPr lang="en-GB" sz="120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sr-Latn-CS" sz="120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 </a:t>
                      </a:r>
                      <a:endParaRPr lang="en-GB" sz="120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sr-Latn-CS" sz="120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Vankomicin-rezistentni Enterococcus (VRE)</a:t>
                      </a:r>
                      <a:endParaRPr lang="en-GB" sz="120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sr-Latn-CS" sz="120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 </a:t>
                      </a:r>
                      <a:endParaRPr lang="en-GB" sz="120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173017553"/>
                  </a:ext>
                </a:extLst>
              </a:tr>
              <a:tr h="25984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sr-Latn-CS" sz="120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6.</a:t>
                      </a:r>
                      <a:endParaRPr lang="en-GB" sz="120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sr-Latn-CS" sz="120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 </a:t>
                      </a:r>
                      <a:endParaRPr lang="en-GB" sz="120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sr-Latn-CS" sz="120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Pseudomonas aeruginosa</a:t>
                      </a:r>
                      <a:endParaRPr lang="en-GB" sz="120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sr-Latn-CS" sz="120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 </a:t>
                      </a:r>
                      <a:endParaRPr lang="en-GB" sz="120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278343600"/>
                  </a:ext>
                </a:extLst>
              </a:tr>
              <a:tr h="25984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sr-Latn-CS" sz="120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7.</a:t>
                      </a:r>
                      <a:endParaRPr lang="en-GB" sz="120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sr-Latn-CS" sz="120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 </a:t>
                      </a:r>
                      <a:endParaRPr lang="en-GB" sz="120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sr-Latn-CS" sz="120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Nontyphoidal Salmonella</a:t>
                      </a:r>
                      <a:endParaRPr lang="en-GB" sz="120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sr-Latn-CS" sz="120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 </a:t>
                      </a:r>
                      <a:endParaRPr lang="en-GB" sz="120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07432809"/>
                  </a:ext>
                </a:extLst>
              </a:tr>
              <a:tr h="25984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sr-Latn-CS" sz="120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8.</a:t>
                      </a:r>
                      <a:endParaRPr lang="en-GB" sz="120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sr-Latn-CS" sz="120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 </a:t>
                      </a:r>
                      <a:endParaRPr lang="en-GB" sz="120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sr-Latn-CS" sz="120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Salmonella Typhi</a:t>
                      </a:r>
                      <a:endParaRPr lang="en-GB" sz="120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sr-Latn-CS" sz="120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 </a:t>
                      </a:r>
                      <a:endParaRPr lang="en-GB" sz="120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678256934"/>
                  </a:ext>
                </a:extLst>
              </a:tr>
              <a:tr h="25984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sr-Latn-CS" sz="120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9.</a:t>
                      </a:r>
                      <a:endParaRPr lang="en-GB" sz="120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sr-Latn-CS" sz="120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 </a:t>
                      </a:r>
                      <a:endParaRPr lang="en-GB" sz="120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sr-Latn-CS" sz="120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Shigella</a:t>
                      </a:r>
                      <a:endParaRPr lang="en-GB" sz="120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sr-Latn-CS" sz="120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 </a:t>
                      </a:r>
                      <a:endParaRPr lang="en-GB" sz="120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14515291"/>
                  </a:ext>
                </a:extLst>
              </a:tr>
              <a:tr h="435004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sr-Latn-CS" sz="120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10.</a:t>
                      </a:r>
                      <a:endParaRPr lang="en-GB" sz="120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sr-Latn-CS" sz="120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 </a:t>
                      </a:r>
                      <a:endParaRPr lang="en-GB" sz="120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sr-Latn-CS" sz="120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Meticilin-rezistentni Staphylococcus aureus (MRSA)</a:t>
                      </a:r>
                      <a:endParaRPr lang="en-GB" sz="120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sr-Latn-CS" sz="120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 </a:t>
                      </a:r>
                      <a:endParaRPr lang="en-GB" sz="120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203689264"/>
                  </a:ext>
                </a:extLst>
              </a:tr>
              <a:tr h="25984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sr-Latn-CS" sz="120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11.</a:t>
                      </a:r>
                      <a:endParaRPr lang="en-GB" sz="120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sr-Latn-CS" sz="120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 </a:t>
                      </a:r>
                      <a:endParaRPr lang="en-GB" sz="120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sr-Latn-CS" sz="120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Streptococcus pneumoniae</a:t>
                      </a:r>
                      <a:endParaRPr lang="en-GB" sz="120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sr-Latn-CS" sz="120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 </a:t>
                      </a:r>
                      <a:endParaRPr lang="en-GB" sz="120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55498370"/>
                  </a:ext>
                </a:extLst>
              </a:tr>
              <a:tr h="483317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sr-Latn-CS" sz="120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12.</a:t>
                      </a:r>
                      <a:endParaRPr lang="en-GB" sz="120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sr-Latn-CS" sz="120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 </a:t>
                      </a:r>
                      <a:endParaRPr lang="en-GB" sz="120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sr-Latn-CS" sz="120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M. tuberculosis (MDR and XDR)</a:t>
                      </a:r>
                      <a:endParaRPr lang="en-GB" sz="120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sr-Latn-CS" sz="120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 </a:t>
                      </a:r>
                      <a:endParaRPr lang="en-GB" sz="120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Arial" panose="020B0604020202020204" pitchFamily="34" charset="0"/>
                      </a:endParaRPr>
                    </a:p>
                  </a:txBody>
                  <a:tcPr marL="68580" marR="6858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51056221"/>
                  </a:ext>
                </a:extLst>
              </a:tr>
            </a:tbl>
          </a:graphicData>
        </a:graphic>
      </p:graphicFrame>
      <p:cxnSp>
        <p:nvCxnSpPr>
          <p:cNvPr id="41" name="Straight Connector 40">
            <a:extLst>
              <a:ext uri="{FF2B5EF4-FFF2-40B4-BE49-F238E27FC236}">
                <a16:creationId xmlns:a16="http://schemas.microsoft.com/office/drawing/2014/main" id="{AABE65C1-89AD-4D9F-A186-9ED6577076DA}"/>
              </a:ext>
            </a:extLst>
          </p:cNvPr>
          <p:cNvCxnSpPr/>
          <p:nvPr/>
        </p:nvCxnSpPr>
        <p:spPr>
          <a:xfrm>
            <a:off x="15999557" y="21792978"/>
            <a:ext cx="2505649" cy="1248077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  <p:graphicFrame>
        <p:nvGraphicFramePr>
          <p:cNvPr id="49" name="Content Placeholder 10">
            <a:extLst>
              <a:ext uri="{FF2B5EF4-FFF2-40B4-BE49-F238E27FC236}">
                <a16:creationId xmlns:a16="http://schemas.microsoft.com/office/drawing/2014/main" id="{6066F1CA-5528-4F97-89D6-0A0387C139C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65933809"/>
              </p:ext>
            </p:extLst>
          </p:nvPr>
        </p:nvGraphicFramePr>
        <p:xfrm>
          <a:off x="17745387" y="5405384"/>
          <a:ext cx="10477911" cy="71724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graphicFrame>
        <p:nvGraphicFramePr>
          <p:cNvPr id="51" name="Chart 50">
            <a:extLst>
              <a:ext uri="{FF2B5EF4-FFF2-40B4-BE49-F238E27FC236}">
                <a16:creationId xmlns:a16="http://schemas.microsoft.com/office/drawing/2014/main" id="{B09564F4-CCF2-4E05-A0A8-CFE046595E8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37912863"/>
              </p:ext>
            </p:extLst>
          </p:nvPr>
        </p:nvGraphicFramePr>
        <p:xfrm>
          <a:off x="18004848" y="14346227"/>
          <a:ext cx="10210363" cy="65525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graphicFrame>
        <p:nvGraphicFramePr>
          <p:cNvPr id="52" name="Table 51">
            <a:extLst>
              <a:ext uri="{FF2B5EF4-FFF2-40B4-BE49-F238E27FC236}">
                <a16:creationId xmlns:a16="http://schemas.microsoft.com/office/drawing/2014/main" id="{71CADC4C-7A03-4E21-9D37-6822674468E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2855706"/>
              </p:ext>
            </p:extLst>
          </p:nvPr>
        </p:nvGraphicFramePr>
        <p:xfrm>
          <a:off x="16146214" y="31653960"/>
          <a:ext cx="13549220" cy="678401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559752">
                  <a:extLst>
                    <a:ext uri="{9D8B030D-6E8A-4147-A177-3AD203B41FA5}">
                      <a16:colId xmlns:a16="http://schemas.microsoft.com/office/drawing/2014/main" val="1406787959"/>
                    </a:ext>
                  </a:extLst>
                </a:gridCol>
                <a:gridCol w="1590791">
                  <a:extLst>
                    <a:ext uri="{9D8B030D-6E8A-4147-A177-3AD203B41FA5}">
                      <a16:colId xmlns:a16="http://schemas.microsoft.com/office/drawing/2014/main" val="3920210147"/>
                    </a:ext>
                  </a:extLst>
                </a:gridCol>
                <a:gridCol w="1934662">
                  <a:extLst>
                    <a:ext uri="{9D8B030D-6E8A-4147-A177-3AD203B41FA5}">
                      <a16:colId xmlns:a16="http://schemas.microsoft.com/office/drawing/2014/main" val="2629807277"/>
                    </a:ext>
                  </a:extLst>
                </a:gridCol>
                <a:gridCol w="1431481">
                  <a:extLst>
                    <a:ext uri="{9D8B030D-6E8A-4147-A177-3AD203B41FA5}">
                      <a16:colId xmlns:a16="http://schemas.microsoft.com/office/drawing/2014/main" val="438958573"/>
                    </a:ext>
                  </a:extLst>
                </a:gridCol>
                <a:gridCol w="1701411">
                  <a:extLst>
                    <a:ext uri="{9D8B030D-6E8A-4147-A177-3AD203B41FA5}">
                      <a16:colId xmlns:a16="http://schemas.microsoft.com/office/drawing/2014/main" val="3701562661"/>
                    </a:ext>
                  </a:extLst>
                </a:gridCol>
                <a:gridCol w="1522711">
                  <a:extLst>
                    <a:ext uri="{9D8B030D-6E8A-4147-A177-3AD203B41FA5}">
                      <a16:colId xmlns:a16="http://schemas.microsoft.com/office/drawing/2014/main" val="1461642622"/>
                    </a:ext>
                  </a:extLst>
                </a:gridCol>
                <a:gridCol w="1404206">
                  <a:extLst>
                    <a:ext uri="{9D8B030D-6E8A-4147-A177-3AD203B41FA5}">
                      <a16:colId xmlns:a16="http://schemas.microsoft.com/office/drawing/2014/main" val="3161746346"/>
                    </a:ext>
                  </a:extLst>
                </a:gridCol>
                <a:gridCol w="1404206">
                  <a:extLst>
                    <a:ext uri="{9D8B030D-6E8A-4147-A177-3AD203B41FA5}">
                      <a16:colId xmlns:a16="http://schemas.microsoft.com/office/drawing/2014/main" val="3240846052"/>
                    </a:ext>
                  </a:extLst>
                </a:gridCol>
              </a:tblGrid>
              <a:tr h="1557599">
                <a:tc>
                  <a:txBody>
                    <a:bodyPr/>
                    <a:lstStyle/>
                    <a:p>
                      <a:pPr marL="0" lvl="0" indent="0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en-U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                       </a:t>
                      </a:r>
                      <a:r>
                        <a:rPr lang="en-US" sz="1600" kern="0" spc="20" dirty="0" err="1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Bakterije</a:t>
                      </a:r>
                      <a:endParaRPr lang="en-US" sz="1600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en-U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 </a:t>
                      </a:r>
                      <a:endParaRPr lang="en-US" sz="1600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</a:endParaRPr>
                    </a:p>
                    <a:p>
                      <a:pPr marL="0" lvl="0" indent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en-US" sz="1600" kern="0" spc="20" dirty="0" err="1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Antibiotici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sr-Latn-R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Pseudomonas aeruginosa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sr-Latn-R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Acinetobacter spp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sr-Latn-R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Proteus mirabilis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sr-Latn-R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Escherichia coli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sr-Latn-R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Klebsiella spp 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sr-Latn-R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Serratia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sr-Latn-R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Proteus vulgaris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gradFill>
                      <a:gsLst>
                        <a:gs pos="0">
                          <a:schemeClr val="accent1">
                            <a:lumMod val="5000"/>
                            <a:lumOff val="95000"/>
                          </a:schemeClr>
                        </a:gs>
                        <a:gs pos="74000">
                          <a:schemeClr val="accent1">
                            <a:lumMod val="45000"/>
                            <a:lumOff val="55000"/>
                          </a:schemeClr>
                        </a:gs>
                        <a:gs pos="83000">
                          <a:schemeClr val="accent1">
                            <a:lumMod val="45000"/>
                            <a:lumOff val="55000"/>
                          </a:schemeClr>
                        </a:gs>
                        <a:gs pos="100000">
                          <a:schemeClr val="accent1">
                            <a:lumMod val="30000"/>
                            <a:lumOff val="70000"/>
                          </a:schemeClr>
                        </a:gs>
                      </a:gsLst>
                      <a:lin ang="5400000" scaled="1"/>
                    </a:gradFill>
                  </a:tcPr>
                </a:tc>
                <a:extLst>
                  <a:ext uri="{0D108BD9-81ED-4DB2-BD59-A6C34878D82A}">
                    <a16:rowId xmlns:a16="http://schemas.microsoft.com/office/drawing/2014/main" val="1300729669"/>
                  </a:ext>
                </a:extLst>
              </a:tr>
              <a:tr h="560256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sr-Latn-R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Klavulonska kiselina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en-U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22.22%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en-U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100.00%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en-U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57.14%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en-U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60.00%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en-U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100.00%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en-U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100.00%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en-U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100.00%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2812130660"/>
                  </a:ext>
                </a:extLst>
              </a:tr>
              <a:tr h="560256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sr-Latn-R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Cefuroxim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en-U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33.33%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en-U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57.14%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en-U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71.43%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en-U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40.00%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en-U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75.00%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en-U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100.00%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en-U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100.00%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744708178"/>
                  </a:ext>
                </a:extLst>
              </a:tr>
              <a:tr h="560256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sr-Latn-R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Cefataxim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en-U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33.33%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en-U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85.71%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en-U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85.71%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en-U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40.00%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en-U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100.00%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en-U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0.00%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en-U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100.00%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208385194"/>
                  </a:ext>
                </a:extLst>
              </a:tr>
              <a:tr h="560256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sr-Latn-R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Ceftiaxon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en-U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44.44%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en-U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100.00%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en-U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85.71%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en-U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40.00%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en-U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75.00%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en-U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0.00%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en-U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100.00%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978727271"/>
                  </a:ext>
                </a:extLst>
              </a:tr>
              <a:tr h="560256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sr-Latn-R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Ciprofloxadn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en-U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66.67%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en-U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85.71%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en-U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85.71%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en-U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40.00%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en-U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75.00%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en-U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50.00%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en-U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0.00%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5194884"/>
                  </a:ext>
                </a:extLst>
              </a:tr>
              <a:tr h="840611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sr-Latn-R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Trimethoprim/ sulfamethoxazole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en-U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88.89%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en-U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85.71%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en-U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85.71%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en-U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80.00%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en-U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50.00%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en-U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50.00%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en-U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100.00%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009416385"/>
                  </a:ext>
                </a:extLst>
              </a:tr>
              <a:tr h="560256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sr-Latn-R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Gentamicynn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en-U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44.44%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en-U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85.71%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en-U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57.14%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en-U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40.00%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en-U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50.00%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en-U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50.00%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en-U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100.00%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23675398"/>
                  </a:ext>
                </a:extLst>
              </a:tr>
              <a:tr h="51213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sr-Latn-R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Vancomycin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en-U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0.00%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en-U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0.00%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en-U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0.00%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en-U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0.00%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en-U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0.00%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en-U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0.00%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en-U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0.00%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4127279860"/>
                  </a:ext>
                </a:extLst>
              </a:tr>
              <a:tr h="512135"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sr-Latn-R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Erythromycin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en-U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0.00%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en-U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0.00%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en-U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0.00%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en-U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0.00%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en-U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0.00%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en-U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0.00%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noFill/>
                  </a:tcPr>
                </a:tc>
                <a:tc>
                  <a:txBody>
                    <a:bodyPr/>
                    <a:lstStyle/>
                    <a:p>
                      <a:pPr marL="0" lvl="0" indent="0" algn="ctr" rtl="0">
                        <a:lnSpc>
                          <a:spcPct val="107000"/>
                        </a:lnSpc>
                        <a:spcBef>
                          <a:spcPts val="1200"/>
                        </a:spcBef>
                        <a:buSzPts val="1400"/>
                        <a:buFont typeface="+mj-lt"/>
                        <a:buNone/>
                      </a:pPr>
                      <a:r>
                        <a:rPr lang="en-US" sz="1600" kern="0" spc="20" dirty="0">
                          <a:solidFill>
                            <a:schemeClr val="tx1">
                              <a:lumMod val="50000"/>
                            </a:schemeClr>
                          </a:solidFill>
                          <a:effectLst/>
                        </a:rPr>
                        <a:t>0.00%</a:t>
                      </a:r>
                      <a:endParaRPr lang="en-US" sz="1600" b="1" kern="0" dirty="0">
                        <a:solidFill>
                          <a:schemeClr val="tx1">
                            <a:lumMod val="50000"/>
                          </a:schemeClr>
                        </a:solidFill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Arial" panose="020B0604020202020204" pitchFamily="34" charset="0"/>
                      </a:endParaRPr>
                    </a:p>
                  </a:txBody>
                  <a:tcPr marL="37465" marR="46990" marT="9525" marB="0" anchor="ctr"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62293203"/>
                  </a:ext>
                </a:extLst>
              </a:tr>
            </a:tbl>
          </a:graphicData>
        </a:graphic>
      </p:graphicFrame>
      <p:cxnSp>
        <p:nvCxnSpPr>
          <p:cNvPr id="53" name="Straight Connector 52">
            <a:extLst>
              <a:ext uri="{FF2B5EF4-FFF2-40B4-BE49-F238E27FC236}">
                <a16:creationId xmlns:a16="http://schemas.microsoft.com/office/drawing/2014/main" id="{C83ADD39-53B6-4C33-981D-ABB717E4E0AA}"/>
              </a:ext>
            </a:extLst>
          </p:cNvPr>
          <p:cNvCxnSpPr>
            <a:cxnSpLocks/>
          </p:cNvCxnSpPr>
          <p:nvPr/>
        </p:nvCxnSpPr>
        <p:spPr>
          <a:xfrm>
            <a:off x="16188071" y="31653960"/>
            <a:ext cx="2426124" cy="1475455"/>
          </a:xfrm>
          <a:prstGeom prst="line">
            <a:avLst/>
          </a:prstGeom>
          <a:ln>
            <a:solidFill>
              <a:schemeClr val="bg2"/>
            </a:solidFill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76645480"/>
      </p:ext>
    </p:extLst>
  </p:cSld>
  <p:clrMapOvr>
    <a:masterClrMapping/>
  </p:clrMapOvr>
</p:sld>
</file>

<file path=ppt/theme/theme1.xml><?xml version="1.0" encoding="utf-8"?>
<a:theme xmlns:a="http://schemas.openxmlformats.org/drawingml/2006/main" name="template">
  <a:themeElements>
    <a:clrScheme name="template 8">
      <a:dk1>
        <a:srgbClr val="4D4D4D"/>
      </a:dk1>
      <a:lt1>
        <a:srgbClr val="FFFFFF"/>
      </a:lt1>
      <a:dk2>
        <a:srgbClr val="4D4D4D"/>
      </a:dk2>
      <a:lt2>
        <a:srgbClr val="393939"/>
      </a:lt2>
      <a:accent1>
        <a:srgbClr val="858585"/>
      </a:accent1>
      <a:accent2>
        <a:srgbClr val="939393"/>
      </a:accent2>
      <a:accent3>
        <a:srgbClr val="FFFFFF"/>
      </a:accent3>
      <a:accent4>
        <a:srgbClr val="404040"/>
      </a:accent4>
      <a:accent5>
        <a:srgbClr val="C2C2C2"/>
      </a:accent5>
      <a:accent6>
        <a:srgbClr val="858585"/>
      </a:accent6>
      <a:hlink>
        <a:srgbClr val="696969"/>
      </a:hlink>
      <a:folHlink>
        <a:srgbClr val="DDDDDD"/>
      </a:folHlink>
    </a:clrScheme>
    <a:fontScheme name="template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template 1">
        <a:dk1>
          <a:srgbClr val="4D4D4D"/>
        </a:dk1>
        <a:lt1>
          <a:srgbClr val="FFFFFF"/>
        </a:lt1>
        <a:dk2>
          <a:srgbClr val="4D4D4D"/>
        </a:dk2>
        <a:lt2>
          <a:srgbClr val="11163C"/>
        </a:lt2>
        <a:accent1>
          <a:srgbClr val="212B53"/>
        </a:accent1>
        <a:accent2>
          <a:srgbClr val="364481"/>
        </a:accent2>
        <a:accent3>
          <a:srgbClr val="FFFFFF"/>
        </a:accent3>
        <a:accent4>
          <a:srgbClr val="404040"/>
        </a:accent4>
        <a:accent5>
          <a:srgbClr val="ABACB3"/>
        </a:accent5>
        <a:accent6>
          <a:srgbClr val="303D74"/>
        </a:accent6>
        <a:hlink>
          <a:srgbClr val="3E4985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2">
        <a:dk1>
          <a:srgbClr val="4D4D4D"/>
        </a:dk1>
        <a:lt1>
          <a:srgbClr val="FFFFFF"/>
        </a:lt1>
        <a:dk2>
          <a:srgbClr val="4D4D4D"/>
        </a:dk2>
        <a:lt2>
          <a:srgbClr val="0D254C"/>
        </a:lt2>
        <a:accent1>
          <a:srgbClr val="254B83"/>
        </a:accent1>
        <a:accent2>
          <a:srgbClr val="406DAA"/>
        </a:accent2>
        <a:accent3>
          <a:srgbClr val="FFFFFF"/>
        </a:accent3>
        <a:accent4>
          <a:srgbClr val="404040"/>
        </a:accent4>
        <a:accent5>
          <a:srgbClr val="ACB1C1"/>
        </a:accent5>
        <a:accent6>
          <a:srgbClr val="39629A"/>
        </a:accent6>
        <a:hlink>
          <a:srgbClr val="3267B4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3">
        <a:dk1>
          <a:srgbClr val="4D4D4D"/>
        </a:dk1>
        <a:lt1>
          <a:srgbClr val="FFFFFF"/>
        </a:lt1>
        <a:dk2>
          <a:srgbClr val="4D4D4D"/>
        </a:dk2>
        <a:lt2>
          <a:srgbClr val="363B45"/>
        </a:lt2>
        <a:accent1>
          <a:srgbClr val="A99D9B"/>
        </a:accent1>
        <a:accent2>
          <a:srgbClr val="565A66"/>
        </a:accent2>
        <a:accent3>
          <a:srgbClr val="FFFFFF"/>
        </a:accent3>
        <a:accent4>
          <a:srgbClr val="404040"/>
        </a:accent4>
        <a:accent5>
          <a:srgbClr val="D1CCCB"/>
        </a:accent5>
        <a:accent6>
          <a:srgbClr val="4D515C"/>
        </a:accent6>
        <a:hlink>
          <a:srgbClr val="927154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4">
        <a:dk1>
          <a:srgbClr val="4D4D4D"/>
        </a:dk1>
        <a:lt1>
          <a:srgbClr val="FFFFFF"/>
        </a:lt1>
        <a:dk2>
          <a:srgbClr val="4D4D4D"/>
        </a:dk2>
        <a:lt2>
          <a:srgbClr val="2E3236"/>
        </a:lt2>
        <a:accent1>
          <a:srgbClr val="B26920"/>
        </a:accent1>
        <a:accent2>
          <a:srgbClr val="6F7F8D"/>
        </a:accent2>
        <a:accent3>
          <a:srgbClr val="FFFFFF"/>
        </a:accent3>
        <a:accent4>
          <a:srgbClr val="404040"/>
        </a:accent4>
        <a:accent5>
          <a:srgbClr val="D5B9AB"/>
        </a:accent5>
        <a:accent6>
          <a:srgbClr val="64727F"/>
        </a:accent6>
        <a:hlink>
          <a:srgbClr val="EEC722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5">
        <a:dk1>
          <a:srgbClr val="4D4D4D"/>
        </a:dk1>
        <a:lt1>
          <a:srgbClr val="FFFFFF"/>
        </a:lt1>
        <a:dk2>
          <a:srgbClr val="4D4D4D"/>
        </a:dk2>
        <a:lt2>
          <a:srgbClr val="2E3236"/>
        </a:lt2>
        <a:accent1>
          <a:srgbClr val="9BB6EE"/>
        </a:accent1>
        <a:accent2>
          <a:srgbClr val="6F7F8D"/>
        </a:accent2>
        <a:accent3>
          <a:srgbClr val="FFFFFF"/>
        </a:accent3>
        <a:accent4>
          <a:srgbClr val="404040"/>
        </a:accent4>
        <a:accent5>
          <a:srgbClr val="CBD7F5"/>
        </a:accent5>
        <a:accent6>
          <a:srgbClr val="64727F"/>
        </a:accent6>
        <a:hlink>
          <a:srgbClr val="84AAF3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6">
        <a:dk1>
          <a:srgbClr val="4D4D4D"/>
        </a:dk1>
        <a:lt1>
          <a:srgbClr val="FFFFFF"/>
        </a:lt1>
        <a:dk2>
          <a:srgbClr val="4D4D4D"/>
        </a:dk2>
        <a:lt2>
          <a:srgbClr val="40494F"/>
        </a:lt2>
        <a:accent1>
          <a:srgbClr val="6D7D8A"/>
        </a:accent1>
        <a:accent2>
          <a:srgbClr val="A7A7A7"/>
        </a:accent2>
        <a:accent3>
          <a:srgbClr val="FFFFFF"/>
        </a:accent3>
        <a:accent4>
          <a:srgbClr val="404040"/>
        </a:accent4>
        <a:accent5>
          <a:srgbClr val="BABFC4"/>
        </a:accent5>
        <a:accent6>
          <a:srgbClr val="979797"/>
        </a:accent6>
        <a:hlink>
          <a:srgbClr val="7F7F7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7">
        <a:dk1>
          <a:srgbClr val="4D4D4D"/>
        </a:dk1>
        <a:lt1>
          <a:srgbClr val="FFFFFF"/>
        </a:lt1>
        <a:dk2>
          <a:srgbClr val="4D4D4D"/>
        </a:dk2>
        <a:lt2>
          <a:srgbClr val="454D52"/>
        </a:lt2>
        <a:accent1>
          <a:srgbClr val="7D8B97"/>
        </a:accent1>
        <a:accent2>
          <a:srgbClr val="CBCBCB"/>
        </a:accent2>
        <a:accent3>
          <a:srgbClr val="FFFFFF"/>
        </a:accent3>
        <a:accent4>
          <a:srgbClr val="404040"/>
        </a:accent4>
        <a:accent5>
          <a:srgbClr val="BFC4C9"/>
        </a:accent5>
        <a:accent6>
          <a:srgbClr val="B8B8B8"/>
        </a:accent6>
        <a:hlink>
          <a:srgbClr val="515869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8">
        <a:dk1>
          <a:srgbClr val="4D4D4D"/>
        </a:dk1>
        <a:lt1>
          <a:srgbClr val="FFFFFF"/>
        </a:lt1>
        <a:dk2>
          <a:srgbClr val="4D4D4D"/>
        </a:dk2>
        <a:lt2>
          <a:srgbClr val="393939"/>
        </a:lt2>
        <a:accent1>
          <a:srgbClr val="858585"/>
        </a:accent1>
        <a:accent2>
          <a:srgbClr val="939393"/>
        </a:accent2>
        <a:accent3>
          <a:srgbClr val="FFFFFF"/>
        </a:accent3>
        <a:accent4>
          <a:srgbClr val="404040"/>
        </a:accent4>
        <a:accent5>
          <a:srgbClr val="C2C2C2"/>
        </a:accent5>
        <a:accent6>
          <a:srgbClr val="858585"/>
        </a:accent6>
        <a:hlink>
          <a:srgbClr val="696969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9">
        <a:dk1>
          <a:srgbClr val="4D4D4D"/>
        </a:dk1>
        <a:lt1>
          <a:srgbClr val="FFFFFF"/>
        </a:lt1>
        <a:dk2>
          <a:srgbClr val="4D4D4D"/>
        </a:dk2>
        <a:lt2>
          <a:srgbClr val="4F5056"/>
        </a:lt2>
        <a:accent1>
          <a:srgbClr val="7E7F8E"/>
        </a:accent1>
        <a:accent2>
          <a:srgbClr val="C0C1C5"/>
        </a:accent2>
        <a:accent3>
          <a:srgbClr val="FFFFFF"/>
        </a:accent3>
        <a:accent4>
          <a:srgbClr val="404040"/>
        </a:accent4>
        <a:accent5>
          <a:srgbClr val="C0C0C6"/>
        </a:accent5>
        <a:accent6>
          <a:srgbClr val="AEAFB2"/>
        </a:accent6>
        <a:hlink>
          <a:srgbClr val="ACAFB7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10">
        <a:dk1>
          <a:srgbClr val="4D4D4D"/>
        </a:dk1>
        <a:lt1>
          <a:srgbClr val="FFFFFF"/>
        </a:lt1>
        <a:dk2>
          <a:srgbClr val="4D4D4D"/>
        </a:dk2>
        <a:lt2>
          <a:srgbClr val="85978F"/>
        </a:lt2>
        <a:accent1>
          <a:srgbClr val="9DA499"/>
        </a:accent1>
        <a:accent2>
          <a:srgbClr val="A5B9BA"/>
        </a:accent2>
        <a:accent3>
          <a:srgbClr val="FFFFFF"/>
        </a:accent3>
        <a:accent4>
          <a:srgbClr val="404040"/>
        </a:accent4>
        <a:accent5>
          <a:srgbClr val="CCCFCA"/>
        </a:accent5>
        <a:accent6>
          <a:srgbClr val="95A7A8"/>
        </a:accent6>
        <a:hlink>
          <a:srgbClr val="ABB4AB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plate 11">
        <a:dk1>
          <a:srgbClr val="4D4D4D"/>
        </a:dk1>
        <a:lt1>
          <a:srgbClr val="FFFFFF"/>
        </a:lt1>
        <a:dk2>
          <a:srgbClr val="4D4D4D"/>
        </a:dk2>
        <a:lt2>
          <a:srgbClr val="484847"/>
        </a:lt2>
        <a:accent1>
          <a:srgbClr val="7C7C74"/>
        </a:accent1>
        <a:accent2>
          <a:srgbClr val="AFB2AA"/>
        </a:accent2>
        <a:accent3>
          <a:srgbClr val="FFFFFF"/>
        </a:accent3>
        <a:accent4>
          <a:srgbClr val="404040"/>
        </a:accent4>
        <a:accent5>
          <a:srgbClr val="BFBFBC"/>
        </a:accent5>
        <a:accent6>
          <a:srgbClr val="9EA19A"/>
        </a:accent6>
        <a:hlink>
          <a:srgbClr val="D4D2C6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Custom Design">
  <a:themeElements>
    <a:clrScheme name="Custom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Custom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Custom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Custom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Custom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</Template>
  <TotalTime>341</TotalTime>
  <Words>912</Words>
  <Application>Microsoft Office PowerPoint</Application>
  <PresentationFormat>Custom</PresentationFormat>
  <Paragraphs>259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2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Garamond</vt:lpstr>
      <vt:lpstr>template</vt:lpstr>
      <vt:lpstr>Custom Design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igor.primorac@outlook.com</dc:creator>
  <cp:lastModifiedBy>Lenovo</cp:lastModifiedBy>
  <cp:revision>37</cp:revision>
  <dcterms:created xsi:type="dcterms:W3CDTF">2021-12-29T01:47:37Z</dcterms:created>
  <dcterms:modified xsi:type="dcterms:W3CDTF">2022-01-20T11:25:51Z</dcterms:modified>
</cp:coreProperties>
</file>