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sr-Latn-R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702963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18988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80118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677162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4931602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35642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388880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709640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2866195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752850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145465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2211192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259644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6376330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1837959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r-Latn-B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929859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55C1-ADA6-454C-92AC-9B33A9F0EB39}" type="datetimeFigureOut">
              <a:rPr lang="sr-Latn-BA" smtClean="0"/>
              <a:t>1.3.2022.</a:t>
            </a:fld>
            <a:endParaRPr lang="sr-Latn-B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r-Latn-B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C4FC3C6D-AEBA-4669-87B4-5A2D96692B07}" type="slidenum">
              <a:rPr lang="sr-Latn-BA" smtClean="0"/>
              <a:t>‹#›</a:t>
            </a:fld>
            <a:endParaRPr lang="sr-Latn-BA"/>
          </a:p>
        </p:txBody>
      </p:sp>
    </p:spTree>
    <p:extLst>
      <p:ext uri="{BB962C8B-B14F-4D97-AF65-F5344CB8AC3E}">
        <p14:creationId xmlns:p14="http://schemas.microsoft.com/office/powerpoint/2010/main" val="3188879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sr-Latn-B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PERCEPCIJA PORODIČNE PODRŠKE U PACIJENATA NA PRODUŽENOM STACIONARNOM PSIHIJATRIJSKOM LIJEČENJU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endParaRPr lang="sr-Latn-BA" dirty="0" smtClean="0"/>
          </a:p>
          <a:p>
            <a:pPr algn="r"/>
            <a:r>
              <a:rPr lang="sr-Latn-B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Ivana Ilić Kundačina</a:t>
            </a:r>
            <a:endParaRPr lang="sr-Latn-B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5915" y="412124"/>
            <a:ext cx="4185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Univerzitet u Banjoj Luci</a:t>
            </a:r>
          </a:p>
          <a:p>
            <a:r>
              <a:rPr lang="sr-Latn-BA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Medicinski fakultet</a:t>
            </a:r>
            <a:endParaRPr lang="sr-Latn-BA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964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Uvod</a:t>
            </a:r>
            <a:endParaRPr lang="sr-Latn-B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Značaj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porodice u toku razvoja ličnosti</a:t>
            </a:r>
          </a:p>
          <a:p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Uticaj porodične dinamike na nastanak i održavanje psihijatrijskih poremećaja</a:t>
            </a:r>
          </a:p>
          <a:p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Istraživanja potvrđuju da određeni porodični faktori mogu doprinijeti i pojavi relapsa kod hroničnih psihijatrijskih pacijenata </a:t>
            </a:r>
            <a:endParaRPr lang="sr-Latn-BA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sr-Latn-B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tradicionalnim kulturama, psihički problemi i poremećaji se tretiraju kao porodični</a:t>
            </a:r>
          </a:p>
        </p:txBody>
      </p:sp>
    </p:spTree>
    <p:extLst>
      <p:ext uri="{BB962C8B-B14F-4D97-AF65-F5344CB8AC3E}">
        <p14:creationId xmlns:p14="http://schemas.microsoft.com/office/powerpoint/2010/main" val="1973866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Cilj</a:t>
            </a:r>
            <a:endParaRPr lang="sr-Latn-B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sr-Latn-C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C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Istraživanje je imalo za cilj utvrditi percepciju porodične podrške u hroničnih psihijatrijskih pacijenata, koji su na produženom stacionarnom liječenju, kao i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kontakata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ovih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porodicom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2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Problem istraživanja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8408" y="1905000"/>
            <a:ext cx="8915400" cy="3777622"/>
          </a:xfrm>
        </p:spPr>
        <p:txBody>
          <a:bodyPr>
            <a:noAutofit/>
          </a:bodyPr>
          <a:lstStyle/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Deinstitucionalizacija hroničnih psihijatrijskih pacijenata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ispituje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 obično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doživljaj koji porodica ima u vezi sa brigom koju pružaju oboljelom članu, kao i problemima koje to sa sobom nosi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Kod nas nema adekvatnih alternativa za samostalan život osoba sa hroničnim psihičkim smetnjama</a:t>
            </a: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Jedan od vidova dugotrajnijeg smještaja, nakon što porodica iscrpi potencijale za pružanje njege i podrške, jesu bolnice za hroničnu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psihijatriju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89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Metod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631324"/>
            <a:ext cx="8915400" cy="3777622"/>
          </a:xfrm>
        </p:spPr>
        <p:txBody>
          <a:bodyPr>
            <a:noAutofit/>
          </a:bodyPr>
          <a:lstStyle/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Uzorak istraživanja čini 52 pacijenata (od ukupno 281) koji se nalaze na liječenju u JZU Specijalna bolnica za hroničnu psihijatriju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Modriča, sa dijagnozom F20 (schizophrenia)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Uzorak je ujednačen prema polu, čini ga 26 muškaraca i 26 žena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Uključeni su ispitanici čije su kognitivne sposobnosti dovoljno očuvane kako bi mogli da odgovore na pitanja iz upitnika.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Isključeni su ekstremni slučajevi (pacijenti koji su na liečenju manje od pola godine, kao i pacijenti sa primarnom dijagnozom F06 ili F07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sr-Latn-B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33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Upitnik sociodemografskih varijabli (10 stavki)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Drugi dio upitnika odnosi se na karakteristike kontakta sa članovima porodice (5 pitanja).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Upitnik o doživljaju porodične podrške, sastoji se od pet stavki Likertovog tipa. Pouzdanost skale na našem uzorku je veoma visoka, Kronbahov koeficijent alfa iznosi 0.93.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Upitnik o očekivanjima koja ispitanici imaju u vezi sa brigom koju porodica treba da pruži oboljelom članu (5 ajtema Likertovog tipa) – odbačen zbog niske unutrašnje saglasnosti.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(1)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pokazuju da 46 ispitanika u uzorku (88.5%) ostvaruje kontakt sa članovima porodice dok je na liječenju u Zavodu, a njih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šest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(11.5%) nema nikakav kontakt sa porodicom porijekla.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BA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7235547" y="2268132"/>
            <a:ext cx="4224894" cy="3493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3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(2)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pokazuju da je doživljaj porodične podrške izraženiji kod pacijenata koji imaju bilo kakav kontakt sa članovima porodice, t = 5.22, p = 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0.000</a:t>
            </a:r>
          </a:p>
          <a:p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sr-Latn-BA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okazalo </a:t>
            </a:r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je nivo doživljene porodične podrške viši kod pacijenata koji sa članovima svoje porodice imaju telefonski kontakt (t = 2.41, p = .02), imaju posjete u bolnici (t = 2.58, p = .013) ili odlaze na terapijske vikende (t = 2.84, p = .006).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Nisu dobijene statistički značajne razlike u doživljaju porodične podrške u zavisnosti od toga ko je inicijator kontakta. 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r-Latn-BA" dirty="0"/>
          </a:p>
        </p:txBody>
      </p:sp>
    </p:spTree>
    <p:extLst>
      <p:ext uri="{BB962C8B-B14F-4D97-AF65-F5344CB8AC3E}">
        <p14:creationId xmlns:p14="http://schemas.microsoft.com/office/powerpoint/2010/main" val="146930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Rezultati (3)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Ispitanici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učestalosti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podijeljeni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pet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nedjeljno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mjesečno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jednom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puta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godišnje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4: tri do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četiri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puta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godišnje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5: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nikakav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članovima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porodice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Utvrđena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statistički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razlika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nivou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p&lt;0.05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doživljaju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porodične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tri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navedene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6.22, p = 0.000.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Naknadna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poređenja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govore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se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srednja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vrijednost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  (M = 1.97, SD = 1.13)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razlikuje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srednje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vrijednosti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(M = 4.40, SD = .63),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(M = 3.90, SD = 1.03),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(M = 3.87, SD = .96)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grupe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 (M = 4.11, SD = 1.01). </a:t>
            </a:r>
          </a:p>
        </p:txBody>
      </p:sp>
    </p:spTree>
    <p:extLst>
      <p:ext uri="{BB962C8B-B14F-4D97-AF65-F5344CB8AC3E}">
        <p14:creationId xmlns:p14="http://schemas.microsoft.com/office/powerpoint/2010/main" val="2305889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okazalo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da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88.5% ispitanih pacijenata ostvaruje kontakt sa porodicom, dok kod 11.5% ne postoji nikakav kontakt sa rodbinom. Ovakav rezultat ukazuje na nešto bolju socijalnu umreženost naših pacijenata, nego što je to slučaj u drugim kulturama. 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Gigantesco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saradnici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 našli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približno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trećina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psihijatrijskih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pacijenata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koji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nalaze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liječenju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nikakvu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socijalnu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ostvaruje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bliske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veze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89954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Latn-B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Diskusija (2)</a:t>
            </a:r>
            <a:endParaRPr lang="sr-Latn-B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Latn-B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Pokazalo se 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postojanje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kakvog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kontakta</a:t>
            </a:r>
            <a:r>
              <a:rPr lang="sr-Latn-B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dovoljno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osjećaj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postojanja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porodične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izuzetno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rijetki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čine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pacijenti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imaju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doživljaj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porodične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Istraživanja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svijetu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pokazala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postojanje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strane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jedne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dvije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bliske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osobe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kod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oboljelih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shizofrenije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može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potpunosti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kompenzuje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nedostatak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ostalih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50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Latn-B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Zaključak</a:t>
            </a:r>
            <a:endParaRPr lang="sr-Latn-B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ovom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istraživanju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utvrđeno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postojanje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statistički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značajne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razlike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doživljaju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porodične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podrške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zavisnosti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od toga da li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uopšte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postoji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ne, bez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obzira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njegovu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učestalost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sr-Latn-B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B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Postoji potreba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većeg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angažmana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smislu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intenzivnijeg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psihoedukativnog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porodicama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kako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bi se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podstakao</a:t>
            </a:r>
            <a:r>
              <a:rPr lang="sr-Latn-C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češći kontakt i kvalitetnija komunikacija hroničnih psihijatrijskih pacijenata sa članovima porodica.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r-Latn-C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Psihoedukacija podrazumijeva </a:t>
            </a:r>
            <a:r>
              <a:rPr lang="sr-Latn-C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obezbjeđivanje jasnih informacija o psihičkom poremećaju, trening rješavanja problema, usvajanja vještina komunikacije i razvijanje socijalne podrške.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952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71</TotalTime>
  <Words>836</Words>
  <Application>Microsoft Office PowerPoint</Application>
  <PresentationFormat>Widescreen</PresentationFormat>
  <Paragraphs>46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Century Gothic</vt:lpstr>
      <vt:lpstr>Times New Roman</vt:lpstr>
      <vt:lpstr>Wingdings 3</vt:lpstr>
      <vt:lpstr>Wisp</vt:lpstr>
      <vt:lpstr>PERCEPCIJA PORODIČNE PODRŠKE U PACIJENATA NA PRODUŽENOM STACIONARNOM PSIHIJATRIJSKOM LIJEČENJU</vt:lpstr>
      <vt:lpstr>Uvod</vt:lpstr>
      <vt:lpstr>Cilj</vt:lpstr>
      <vt:lpstr>Problem istraživanja</vt:lpstr>
      <vt:lpstr>Metod</vt:lpstr>
      <vt:lpstr>Instrumenti</vt:lpstr>
      <vt:lpstr>Rezultati (1)</vt:lpstr>
      <vt:lpstr>Rezultati (2)</vt:lpstr>
      <vt:lpstr>Rezultati (3)</vt:lpstr>
      <vt:lpstr>Diskusija</vt:lpstr>
      <vt:lpstr>Diskusija (2)</vt:lpstr>
      <vt:lpstr>Zaključak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PERCEPCIJA PORODIČNE PODRŠKE U PACIJENATA NA PRODUŽENOM STACIONARNOM PSIHIJATRIJSKOM LIJEČENJU</dc:title>
  <dc:creator>User</dc:creator>
  <cp:lastModifiedBy>User</cp:lastModifiedBy>
  <cp:revision>11</cp:revision>
  <dcterms:created xsi:type="dcterms:W3CDTF">2022-03-01T08:53:39Z</dcterms:created>
  <dcterms:modified xsi:type="dcterms:W3CDTF">2022-03-01T13:27:32Z</dcterms:modified>
</cp:coreProperties>
</file>