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7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64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882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668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569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11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094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803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43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23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11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625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41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86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1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8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69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0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14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93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14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4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F78E5-B242-4380-9637-7B434477DCAF}" type="datetimeFigureOut">
              <a:rPr lang="en-GB" smtClean="0"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1358-E5BA-44C0-8E49-0CB298DC86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67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733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6E8601D-C1EC-4117-A63D-BE06A36A281A}"/>
              </a:ext>
            </a:extLst>
          </p:cNvPr>
          <p:cNvSpPr/>
          <p:nvPr/>
        </p:nvSpPr>
        <p:spPr>
          <a:xfrm>
            <a:off x="211026" y="116632"/>
            <a:ext cx="871188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b="1" spc="50" dirty="0" smtClean="0">
                <a:ln w="0"/>
                <a:solidFill>
                  <a:prstClr val="black">
                    <a:lumMod val="75000"/>
                    <a:lumOff val="25000"/>
                  </a:prst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MENADŽMENT I ISHOD LIJEČENJA JATROGENOG PNEUMOTORAKSA KOD PACIJENATA SA SARS-COV-2 VIRUSOM</a:t>
            </a:r>
            <a:endParaRPr lang="en-US" b="1" spc="50" dirty="0">
              <a:ln w="0"/>
              <a:solidFill>
                <a:prstClr val="black">
                  <a:lumMod val="75000"/>
                  <a:lumOff val="25000"/>
                </a:prst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UNIVERSITY OF BANJA LUKA</a:t>
            </a:r>
            <a:endParaRPr lang="sr-Cyrl-RS" sz="700" dirty="0">
              <a:solidFill>
                <a:prstClr val="white"/>
              </a:solidFill>
            </a:endParaRPr>
          </a:p>
          <a:p>
            <a:pPr algn="ctr"/>
            <a:r>
              <a:rPr lang="sr-Cyrl-RS" sz="900" b="1" dirty="0">
                <a:solidFill>
                  <a:prstClr val="white"/>
                </a:solidFill>
              </a:rPr>
              <a:t>МЕДИЦИНСКИ ФАКУЛТЕТ</a:t>
            </a:r>
            <a:endParaRPr lang="en-US" sz="900" b="1" dirty="0">
              <a:solidFill>
                <a:prstClr val="white"/>
              </a:solidFill>
            </a:endParaRP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241919E-CE13-4575-8A72-C7C1014AC0FE}"/>
              </a:ext>
            </a:extLst>
          </p:cNvPr>
          <p:cNvSpPr txBox="1"/>
          <p:nvPr/>
        </p:nvSpPr>
        <p:spPr>
          <a:xfrm>
            <a:off x="6000139" y="458970"/>
            <a:ext cx="29010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alt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            </a:t>
            </a:r>
            <a:r>
              <a:rPr lang="sr-Latn-BA" alt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Dr </a:t>
            </a:r>
            <a:r>
              <a:rPr lang="sr-Latn-BA" altLang="en-US" sz="1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Orhan Čustović</a:t>
            </a:r>
            <a:endParaRPr lang="sr-Latn-BA" altLang="en-US" sz="1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16" y="798222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40" y="2601630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92" y="43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552" y="7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640" y="2601630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392" y="43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2" name="Picture 8"/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552" y="798222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3" name="Picture 9"/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640" y="2601630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4" name="Picture 10"/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392" y="43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5" name="Picture 11"/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552" y="7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6" name="Picture 12"/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640" y="2601630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7" name="Picture 13"/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392" y="4395668"/>
            <a:ext cx="198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8628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28</Words>
  <Application>Microsoft Office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1_Office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Orhan</dc:creator>
  <cp:lastModifiedBy>Orhan</cp:lastModifiedBy>
  <cp:revision>14</cp:revision>
  <dcterms:created xsi:type="dcterms:W3CDTF">2022-02-05T19:27:47Z</dcterms:created>
  <dcterms:modified xsi:type="dcterms:W3CDTF">2022-02-10T20:46:36Z</dcterms:modified>
</cp:coreProperties>
</file>