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70" d="100"/>
          <a:sy n="170" d="100"/>
        </p:scale>
        <p:origin x="-58" y="37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4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882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66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569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11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09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803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43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3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11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625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4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86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1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8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69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0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14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3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14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4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6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733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6E8601D-C1EC-4117-A63D-BE06A36A281A}"/>
              </a:ext>
            </a:extLst>
          </p:cNvPr>
          <p:cNvSpPr/>
          <p:nvPr/>
        </p:nvSpPr>
        <p:spPr>
          <a:xfrm>
            <a:off x="211026" y="116632"/>
            <a:ext cx="871188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b="1" dirty="0" err="1"/>
              <a:t>Povezanost</a:t>
            </a:r>
            <a:r>
              <a:rPr lang="en-US" b="1" dirty="0"/>
              <a:t> </a:t>
            </a:r>
            <a:r>
              <a:rPr lang="en-US" b="1" dirty="0" err="1"/>
              <a:t>morfologije</a:t>
            </a:r>
            <a:r>
              <a:rPr lang="en-US" b="1" dirty="0"/>
              <a:t> </a:t>
            </a:r>
            <a:r>
              <a:rPr lang="en-US" b="1" dirty="0" err="1"/>
              <a:t>bikuspidne</a:t>
            </a:r>
            <a:r>
              <a:rPr lang="en-US" b="1" dirty="0"/>
              <a:t> </a:t>
            </a:r>
            <a:r>
              <a:rPr lang="en-US" b="1" dirty="0" err="1"/>
              <a:t>aortne</a:t>
            </a:r>
            <a:r>
              <a:rPr lang="en-US" b="1" dirty="0"/>
              <a:t> </a:t>
            </a:r>
            <a:r>
              <a:rPr lang="en-US" b="1" dirty="0" err="1"/>
              <a:t>valvule</a:t>
            </a:r>
            <a:r>
              <a:rPr lang="en-US" b="1" dirty="0"/>
              <a:t> </a:t>
            </a:r>
            <a:r>
              <a:rPr lang="en-US" b="1" dirty="0" err="1"/>
              <a:t>sa</a:t>
            </a:r>
            <a:r>
              <a:rPr lang="en-US" b="1" dirty="0"/>
              <a:t> </a:t>
            </a:r>
            <a:r>
              <a:rPr lang="en-US" b="1" dirty="0" err="1"/>
              <a:t>patološkom</a:t>
            </a:r>
            <a:r>
              <a:rPr lang="en-US" b="1" dirty="0"/>
              <a:t> </a:t>
            </a:r>
            <a:r>
              <a:rPr lang="en-US" b="1" dirty="0" err="1"/>
              <a:t>morfologijom</a:t>
            </a:r>
            <a:r>
              <a:rPr lang="en-US" b="1" dirty="0"/>
              <a:t> </a:t>
            </a:r>
            <a:r>
              <a:rPr lang="en-US" b="1" dirty="0" err="1"/>
              <a:t>korijena</a:t>
            </a:r>
            <a:r>
              <a:rPr lang="en-US" b="1" dirty="0"/>
              <a:t> </a:t>
            </a:r>
            <a:r>
              <a:rPr lang="en-US" b="1" dirty="0" err="1"/>
              <a:t>aorte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UNIVERSITY OF BANJA LUKA</a:t>
            </a:r>
            <a:endParaRPr lang="sr-Cyrl-RS" sz="700" dirty="0">
              <a:solidFill>
                <a:prstClr val="white"/>
              </a:solidFill>
            </a:endParaRPr>
          </a:p>
          <a:p>
            <a:pPr algn="ctr"/>
            <a:r>
              <a:rPr lang="sr-Cyrl-RS" sz="900" b="1" dirty="0">
                <a:solidFill>
                  <a:prstClr val="white"/>
                </a:solidFill>
              </a:rPr>
              <a:t>МЕДИЦИНСКИ ФАКУЛТЕТ</a:t>
            </a:r>
            <a:endParaRPr lang="en-US" sz="900" b="1" dirty="0">
              <a:solidFill>
                <a:prstClr val="white"/>
              </a:solidFill>
            </a:endParaRP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41919E-CE13-4575-8A72-C7C1014AC0FE}"/>
              </a:ext>
            </a:extLst>
          </p:cNvPr>
          <p:cNvSpPr txBox="1"/>
          <p:nvPr/>
        </p:nvSpPr>
        <p:spPr>
          <a:xfrm>
            <a:off x="5652120" y="458970"/>
            <a:ext cx="32707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alt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          </a:t>
            </a:r>
            <a:r>
              <a:rPr lang="sr-Latn-BA" alt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Dr </a:t>
            </a:r>
            <a:r>
              <a:rPr lang="sr-Latn-BA" alt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Merjema Karavdić</a:t>
            </a:r>
            <a:endParaRPr lang="sr-Latn-BA" altLang="en-US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93616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40" y="25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92" y="43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7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648" y="25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392" y="43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808" y="793616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737" y="25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28" y="43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392" y="793616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640" y="25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504" y="43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862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27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1_Office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Orhan</dc:creator>
  <cp:lastModifiedBy>Orhan</cp:lastModifiedBy>
  <cp:revision>16</cp:revision>
  <dcterms:created xsi:type="dcterms:W3CDTF">2022-02-05T19:27:47Z</dcterms:created>
  <dcterms:modified xsi:type="dcterms:W3CDTF">2022-02-10T22:33:15Z</dcterms:modified>
</cp:coreProperties>
</file>