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</p:sldIdLst>
  <p:sldSz cx="43559413" cy="32435800"/>
  <p:notesSz cx="6858000" cy="9144000"/>
  <p:defaultTextStyle>
    <a:defPPr>
      <a:defRPr lang="en-US"/>
    </a:defPPr>
    <a:lvl1pPr marL="0" algn="l" defTabSz="4367079" rtl="0" eaLnBrk="1" latinLnBrk="0" hangingPunct="1">
      <a:defRPr sz="8597" kern="1200">
        <a:solidFill>
          <a:schemeClr val="tx1"/>
        </a:solidFill>
        <a:latin typeface="+mn-lt"/>
        <a:ea typeface="+mn-ea"/>
        <a:cs typeface="+mn-cs"/>
      </a:defRPr>
    </a:lvl1pPr>
    <a:lvl2pPr marL="2183540" algn="l" defTabSz="4367079" rtl="0" eaLnBrk="1" latinLnBrk="0" hangingPunct="1">
      <a:defRPr sz="8597" kern="1200">
        <a:solidFill>
          <a:schemeClr val="tx1"/>
        </a:solidFill>
        <a:latin typeface="+mn-lt"/>
        <a:ea typeface="+mn-ea"/>
        <a:cs typeface="+mn-cs"/>
      </a:defRPr>
    </a:lvl2pPr>
    <a:lvl3pPr marL="4367079" algn="l" defTabSz="4367079" rtl="0" eaLnBrk="1" latinLnBrk="0" hangingPunct="1">
      <a:defRPr sz="8597" kern="1200">
        <a:solidFill>
          <a:schemeClr val="tx1"/>
        </a:solidFill>
        <a:latin typeface="+mn-lt"/>
        <a:ea typeface="+mn-ea"/>
        <a:cs typeface="+mn-cs"/>
      </a:defRPr>
    </a:lvl3pPr>
    <a:lvl4pPr marL="6550619" algn="l" defTabSz="4367079" rtl="0" eaLnBrk="1" latinLnBrk="0" hangingPunct="1">
      <a:defRPr sz="8597" kern="1200">
        <a:solidFill>
          <a:schemeClr val="tx1"/>
        </a:solidFill>
        <a:latin typeface="+mn-lt"/>
        <a:ea typeface="+mn-ea"/>
        <a:cs typeface="+mn-cs"/>
      </a:defRPr>
    </a:lvl4pPr>
    <a:lvl5pPr marL="8734159" algn="l" defTabSz="4367079" rtl="0" eaLnBrk="1" latinLnBrk="0" hangingPunct="1">
      <a:defRPr sz="8597" kern="1200">
        <a:solidFill>
          <a:schemeClr val="tx1"/>
        </a:solidFill>
        <a:latin typeface="+mn-lt"/>
        <a:ea typeface="+mn-ea"/>
        <a:cs typeface="+mn-cs"/>
      </a:defRPr>
    </a:lvl5pPr>
    <a:lvl6pPr marL="10917698" algn="l" defTabSz="4367079" rtl="0" eaLnBrk="1" latinLnBrk="0" hangingPunct="1">
      <a:defRPr sz="8597" kern="1200">
        <a:solidFill>
          <a:schemeClr val="tx1"/>
        </a:solidFill>
        <a:latin typeface="+mn-lt"/>
        <a:ea typeface="+mn-ea"/>
        <a:cs typeface="+mn-cs"/>
      </a:defRPr>
    </a:lvl6pPr>
    <a:lvl7pPr marL="13101238" algn="l" defTabSz="4367079" rtl="0" eaLnBrk="1" latinLnBrk="0" hangingPunct="1">
      <a:defRPr sz="8597" kern="1200">
        <a:solidFill>
          <a:schemeClr val="tx1"/>
        </a:solidFill>
        <a:latin typeface="+mn-lt"/>
        <a:ea typeface="+mn-ea"/>
        <a:cs typeface="+mn-cs"/>
      </a:defRPr>
    </a:lvl7pPr>
    <a:lvl8pPr marL="15284778" algn="l" defTabSz="4367079" rtl="0" eaLnBrk="1" latinLnBrk="0" hangingPunct="1">
      <a:defRPr sz="8597" kern="1200">
        <a:solidFill>
          <a:schemeClr val="tx1"/>
        </a:solidFill>
        <a:latin typeface="+mn-lt"/>
        <a:ea typeface="+mn-ea"/>
        <a:cs typeface="+mn-cs"/>
      </a:defRPr>
    </a:lvl8pPr>
    <a:lvl9pPr marL="17468317" algn="l" defTabSz="4367079" rtl="0" eaLnBrk="1" latinLnBrk="0" hangingPunct="1">
      <a:defRPr sz="8597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Untitled Section" id="{81B0A705-78E7-429B-BAD2-888329894976}">
          <p14:sldIdLst>
            <p14:sldId id="256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5" d="100"/>
          <a:sy n="15" d="100"/>
        </p:scale>
        <p:origin x="1108" y="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1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Etiologija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1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Etiologija</c:v>
                </c:pt>
              </c:strCache>
            </c:strRef>
          </c:tx>
          <c:dPt>
            <c:idx val="0"/>
            <c:bubble3D val="0"/>
            <c:spPr>
              <a:solidFill>
                <a:schemeClr val="accent2">
                  <a:tint val="5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C997-43F9-A6AF-D6120BEDDE92}"/>
              </c:ext>
            </c:extLst>
          </c:dPt>
          <c:dPt>
            <c:idx val="1"/>
            <c:bubble3D val="0"/>
            <c:spPr>
              <a:solidFill>
                <a:schemeClr val="accent2">
                  <a:tint val="7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C997-43F9-A6AF-D6120BEDDE92}"/>
              </c:ext>
            </c:extLst>
          </c:dPt>
          <c:dPt>
            <c:idx val="2"/>
            <c:bubble3D val="0"/>
            <c:spPr>
              <a:solidFill>
                <a:schemeClr val="accent2">
                  <a:tint val="9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C997-43F9-A6AF-D6120BEDDE92}"/>
              </c:ext>
            </c:extLst>
          </c:dPt>
          <c:dPt>
            <c:idx val="3"/>
            <c:bubble3D val="0"/>
            <c:spPr>
              <a:solidFill>
                <a:schemeClr val="accent2">
                  <a:shade val="9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C997-43F9-A6AF-D6120BEDDE92}"/>
              </c:ext>
            </c:extLst>
          </c:dPt>
          <c:dPt>
            <c:idx val="4"/>
            <c:bubble3D val="0"/>
            <c:spPr>
              <a:solidFill>
                <a:schemeClr val="accent2">
                  <a:shade val="7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C997-43F9-A6AF-D6120BEDDE92}"/>
              </c:ext>
            </c:extLst>
          </c:dPt>
          <c:dPt>
            <c:idx val="5"/>
            <c:bubble3D val="0"/>
            <c:spPr>
              <a:solidFill>
                <a:schemeClr val="accent2">
                  <a:shade val="5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C997-43F9-A6AF-D6120BEDDE92}"/>
              </c:ext>
            </c:extLst>
          </c:dPt>
          <c:dLbls>
            <c:dLbl>
              <c:idx val="0"/>
              <c:layout/>
              <c:tx>
                <c:rich>
                  <a:bodyPr/>
                  <a:lstStyle/>
                  <a:p>
                    <a:fld id="{D7162C0C-BA85-4F4B-8488-61E5026E459A}" type="VALUE">
                      <a:rPr lang="en-US"/>
                      <a:pPr/>
                      <a:t>[VALUE]</a:t>
                    </a:fld>
                    <a:endParaRPr lang="en-US"/>
                  </a:p>
                </c:rich>
              </c:tx>
              <c:dLblPos val="ctr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dLbl>
              <c:idx val="2"/>
              <c:layout/>
              <c:tx>
                <c:rich>
                  <a:bodyPr/>
                  <a:lstStyle/>
                  <a:p>
                    <a:fld id="{B5E551A8-1C58-4C03-9DDC-B5081358DF2E}" type="VALUE">
                      <a:rPr lang="en-US"/>
                      <a:pPr/>
                      <a:t>[VALUE]</a:t>
                    </a:fld>
                    <a:endParaRPr lang="en-US"/>
                  </a:p>
                </c:rich>
              </c:tx>
              <c:dLblPos val="ctr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dLbl>
              <c:idx val="3"/>
              <c:layout/>
              <c:tx>
                <c:rich>
                  <a:bodyPr/>
                  <a:lstStyle/>
                  <a:p>
                    <a:fld id="{FB3C28DF-5DC2-49A7-8ABC-84419570FE6A}" type="VALUE">
                      <a:rPr lang="en-US"/>
                      <a:pPr/>
                      <a:t>[VALUE]</a:t>
                    </a:fld>
                    <a:endParaRPr lang="en-US"/>
                  </a:p>
                </c:rich>
              </c:tx>
              <c:dLblPos val="ctr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dLbl>
              <c:idx val="4"/>
              <c:layout/>
              <c:tx>
                <c:rich>
                  <a:bodyPr/>
                  <a:lstStyle/>
                  <a:p>
                    <a:fld id="{EFD452A9-5D92-43DF-B1DD-973EA083B876}" type="VALUE">
                      <a:rPr lang="en-US"/>
                      <a:pPr/>
                      <a:t>[VALUE]</a:t>
                    </a:fld>
                    <a:endParaRPr lang="en-US"/>
                  </a:p>
                </c:rich>
              </c:tx>
              <c:dLblPos val="ctr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dLbl>
              <c:idx val="5"/>
              <c:layout/>
              <c:tx>
                <c:rich>
                  <a:bodyPr/>
                  <a:lstStyle/>
                  <a:p>
                    <a:fld id="{93637BDC-6546-4491-A464-0A999290A597}" type="VALUE">
                      <a:rPr lang="en-US"/>
                      <a:pPr/>
                      <a:t>[VALUE]</a:t>
                    </a:fld>
                    <a:endParaRPr lang="en-US"/>
                  </a:p>
                </c:rich>
              </c:tx>
              <c:dLblPos val="ctr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spPr>
              <a:pattFill prst="pct75">
                <a:fgClr>
                  <a:schemeClr val="dk1">
                    <a:lumMod val="75000"/>
                    <a:lumOff val="25000"/>
                  </a:schemeClr>
                </a:fgClr>
                <a:bgClr>
                  <a:schemeClr val="dk1">
                    <a:lumMod val="65000"/>
                    <a:lumOff val="35000"/>
                  </a:scheme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33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ctr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Sheet1!$A$2:$A$7</c:f>
              <c:strCache>
                <c:ptCount val="6"/>
                <c:pt idx="0">
                  <c:v>St post thyroidectomiam</c:v>
                </c:pt>
                <c:pt idx="1">
                  <c:v>St post tracheotomiam</c:v>
                </c:pt>
                <c:pt idx="2">
                  <c:v>St post fracturam baseos cranii</c:v>
                </c:pt>
                <c:pt idx="3">
                  <c:v>Struma štitne žlijezde</c:v>
                </c:pt>
                <c:pt idx="4">
                  <c:v>Hipotireoza</c:v>
                </c:pt>
                <c:pt idx="5">
                  <c:v>Idiopatski</c:v>
                </c:pt>
              </c:strCache>
            </c:strRef>
          </c:cat>
          <c:val>
            <c:numRef>
              <c:f>Sheet1!$B$2:$B$7</c:f>
              <c:numCache>
                <c:formatCode>0.00%</c:formatCode>
                <c:ptCount val="6"/>
                <c:pt idx="0">
                  <c:v>0.47620000000000001</c:v>
                </c:pt>
                <c:pt idx="1">
                  <c:v>9.5200000000000007E-2</c:v>
                </c:pt>
                <c:pt idx="2">
                  <c:v>4.7600000000000003E-2</c:v>
                </c:pt>
                <c:pt idx="3">
                  <c:v>4.7600000000000003E-2</c:v>
                </c:pt>
                <c:pt idx="4">
                  <c:v>4.7600000000000003E-2</c:v>
                </c:pt>
                <c:pt idx="5">
                  <c:v>0.28810000000000002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87F4-45EB-9346-955D8B1A9CF1}"/>
            </c:ext>
          </c:extLst>
        </c:ser>
        <c:dLbls>
          <c:dLblPos val="ctr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65781474358974346"/>
          <c:y val="8.7927840413322966E-2"/>
          <c:w val="0.336757905982906"/>
          <c:h val="0.86698623382540507"/>
        </c:manualLayout>
      </c:layout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3000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en-US"/>
        </a:p>
      </c:txPr>
    </c:legend>
    <c:plotVisOnly val="1"/>
    <c:dispBlanksAs val="gap"/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withinLinearReversed" id="22">
  <a:schemeClr val="accent2"/>
</cs:colorStyle>
</file>

<file path=ppt/charts/style1.xml><?xml version="1.0" encoding="utf-8"?>
<cs:chartStyle xmlns:cs="http://schemas.microsoft.com/office/drawing/2012/chartStyle" xmlns:a="http://schemas.openxmlformats.org/drawingml/2006/main" id="253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127483" y="6847565"/>
            <a:ext cx="31540407" cy="15747685"/>
          </a:xfrm>
        </p:spPr>
        <p:txBody>
          <a:bodyPr anchor="b"/>
          <a:lstStyle>
            <a:lvl1pPr>
              <a:defRPr sz="34053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127483" y="22595238"/>
            <a:ext cx="31540407" cy="4074198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21623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3247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4871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6494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08118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29742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51366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72989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FC669E-66B9-4FD9-A1B2-CE5D9B4DBEF7}" type="datetimeFigureOut">
              <a:rPr lang="en-US" smtClean="0"/>
              <a:t>9/28/2022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11741-7176-4EA1-B9A1-365FCC414A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75999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FC669E-66B9-4FD9-A1B2-CE5D9B4DBEF7}" type="datetimeFigureOut">
              <a:rPr lang="en-US" smtClean="0"/>
              <a:t>9/28/2022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11741-7176-4EA1-B9A1-365FCC414A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11492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27490" y="13534944"/>
            <a:ext cx="31540402" cy="9060301"/>
          </a:xfrm>
        </p:spPr>
        <p:txBody>
          <a:bodyPr anchor="b"/>
          <a:lstStyle>
            <a:lvl1pPr algn="l">
              <a:defRPr sz="18918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127483" y="22595243"/>
            <a:ext cx="31540407" cy="4069373"/>
          </a:xfrm>
        </p:spPr>
        <p:txBody>
          <a:bodyPr anchor="t"/>
          <a:lstStyle>
            <a:lvl1pPr marL="0" indent="0" algn="l">
              <a:buNone/>
              <a:defRPr sz="9459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2162373" indent="0">
              <a:buNone/>
              <a:defRPr sz="8513">
                <a:solidFill>
                  <a:schemeClr val="tx1">
                    <a:tint val="75000"/>
                  </a:schemeClr>
                </a:solidFill>
              </a:defRPr>
            </a:lvl2pPr>
            <a:lvl3pPr marL="4324746" indent="0">
              <a:buNone/>
              <a:defRPr sz="7567">
                <a:solidFill>
                  <a:schemeClr val="tx1">
                    <a:tint val="75000"/>
                  </a:schemeClr>
                </a:solidFill>
              </a:defRPr>
            </a:lvl3pPr>
            <a:lvl4pPr marL="6487119" indent="0">
              <a:buNone/>
              <a:defRPr sz="6621">
                <a:solidFill>
                  <a:schemeClr val="tx1">
                    <a:tint val="75000"/>
                  </a:schemeClr>
                </a:solidFill>
              </a:defRPr>
            </a:lvl4pPr>
            <a:lvl5pPr marL="8649492" indent="0">
              <a:buNone/>
              <a:defRPr sz="6621">
                <a:solidFill>
                  <a:schemeClr val="tx1">
                    <a:tint val="75000"/>
                  </a:schemeClr>
                </a:solidFill>
              </a:defRPr>
            </a:lvl5pPr>
            <a:lvl6pPr marL="10811866" indent="0">
              <a:buNone/>
              <a:defRPr sz="6621">
                <a:solidFill>
                  <a:schemeClr val="tx1">
                    <a:tint val="75000"/>
                  </a:schemeClr>
                </a:solidFill>
              </a:defRPr>
            </a:lvl6pPr>
            <a:lvl7pPr marL="12974239" indent="0">
              <a:buNone/>
              <a:defRPr sz="6621">
                <a:solidFill>
                  <a:schemeClr val="tx1">
                    <a:tint val="75000"/>
                  </a:schemeClr>
                </a:solidFill>
              </a:defRPr>
            </a:lvl7pPr>
            <a:lvl8pPr marL="15136612" indent="0">
              <a:buNone/>
              <a:defRPr sz="6621">
                <a:solidFill>
                  <a:schemeClr val="tx1">
                    <a:tint val="75000"/>
                  </a:schemeClr>
                </a:solidFill>
              </a:defRPr>
            </a:lvl8pPr>
            <a:lvl9pPr marL="17298985" indent="0">
              <a:buNone/>
              <a:defRPr sz="662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FC669E-66B9-4FD9-A1B2-CE5D9B4DBEF7}" type="datetimeFigureOut">
              <a:rPr lang="en-US" smtClean="0"/>
              <a:t>9/28/2022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11741-7176-4EA1-B9A1-365FCC414A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13604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942930" y="9745764"/>
            <a:ext cx="15711271" cy="19844405"/>
          </a:xfrm>
        </p:spPr>
        <p:txBody>
          <a:bodyPr>
            <a:normAutofit/>
          </a:bodyPr>
          <a:lstStyle>
            <a:lvl1pPr>
              <a:defRPr sz="8513"/>
            </a:lvl1pPr>
            <a:lvl2pPr>
              <a:defRPr sz="7567"/>
            </a:lvl2pPr>
            <a:lvl3pPr>
              <a:defRPr sz="6621"/>
            </a:lvl3pPr>
            <a:lvl4pPr>
              <a:defRPr sz="5676"/>
            </a:lvl4pPr>
            <a:lvl5pPr>
              <a:defRPr sz="5676"/>
            </a:lvl5pPr>
            <a:lvl6pPr>
              <a:defRPr sz="5676"/>
            </a:lvl6pPr>
            <a:lvl7pPr>
              <a:defRPr sz="5676"/>
            </a:lvl7pPr>
            <a:lvl8pPr>
              <a:defRPr sz="5676"/>
            </a:lvl8pPr>
            <a:lvl9pPr>
              <a:defRPr sz="5676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0207564" y="9724561"/>
            <a:ext cx="15711281" cy="19865603"/>
          </a:xfrm>
        </p:spPr>
        <p:txBody>
          <a:bodyPr>
            <a:normAutofit/>
          </a:bodyPr>
          <a:lstStyle>
            <a:lvl1pPr>
              <a:defRPr sz="8513"/>
            </a:lvl1pPr>
            <a:lvl2pPr>
              <a:defRPr sz="7567"/>
            </a:lvl2pPr>
            <a:lvl3pPr>
              <a:defRPr sz="6621"/>
            </a:lvl3pPr>
            <a:lvl4pPr>
              <a:defRPr sz="5676"/>
            </a:lvl4pPr>
            <a:lvl5pPr>
              <a:defRPr sz="5676"/>
            </a:lvl5pPr>
            <a:lvl6pPr>
              <a:defRPr sz="5676"/>
            </a:lvl6pPr>
            <a:lvl7pPr>
              <a:defRPr sz="5676"/>
            </a:lvl7pPr>
            <a:lvl8pPr>
              <a:defRPr sz="5676"/>
            </a:lvl8pPr>
            <a:lvl9pPr>
              <a:defRPr sz="5676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FC669E-66B9-4FD9-A1B2-CE5D9B4DBEF7}" type="datetimeFigureOut">
              <a:rPr lang="en-US" smtClean="0"/>
              <a:t>9/28/2022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11741-7176-4EA1-B9A1-365FCC414A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28402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42927" y="9009944"/>
            <a:ext cx="15711267" cy="2725506"/>
          </a:xfrm>
        </p:spPr>
        <p:txBody>
          <a:bodyPr anchor="b">
            <a:noAutofit/>
          </a:bodyPr>
          <a:lstStyle>
            <a:lvl1pPr marL="0" indent="0">
              <a:buNone/>
              <a:defRPr sz="11351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2162373" indent="0">
              <a:buNone/>
              <a:defRPr sz="9459" b="1"/>
            </a:lvl2pPr>
            <a:lvl3pPr marL="4324746" indent="0">
              <a:buNone/>
              <a:defRPr sz="8513" b="1"/>
            </a:lvl3pPr>
            <a:lvl4pPr marL="6487119" indent="0">
              <a:buNone/>
              <a:defRPr sz="7567" b="1"/>
            </a:lvl4pPr>
            <a:lvl5pPr marL="8649492" indent="0">
              <a:buNone/>
              <a:defRPr sz="7567" b="1"/>
            </a:lvl5pPr>
            <a:lvl6pPr marL="10811866" indent="0">
              <a:buNone/>
              <a:defRPr sz="7567" b="1"/>
            </a:lvl6pPr>
            <a:lvl7pPr marL="12974239" indent="0">
              <a:buNone/>
              <a:defRPr sz="7567" b="1"/>
            </a:lvl7pPr>
            <a:lvl8pPr marL="15136612" indent="0">
              <a:buNone/>
              <a:defRPr sz="7567" b="1"/>
            </a:lvl8pPr>
            <a:lvl9pPr marL="17298985" indent="0">
              <a:buNone/>
              <a:defRPr sz="7567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942930" y="11893127"/>
            <a:ext cx="15711271" cy="17697035"/>
          </a:xfrm>
        </p:spPr>
        <p:txBody>
          <a:bodyPr>
            <a:normAutofit/>
          </a:bodyPr>
          <a:lstStyle>
            <a:lvl1pPr>
              <a:defRPr sz="8513"/>
            </a:lvl1pPr>
            <a:lvl2pPr>
              <a:defRPr sz="7567"/>
            </a:lvl2pPr>
            <a:lvl3pPr>
              <a:defRPr sz="6621"/>
            </a:lvl3pPr>
            <a:lvl4pPr>
              <a:defRPr sz="5676"/>
            </a:lvl4pPr>
            <a:lvl5pPr>
              <a:defRPr sz="5676"/>
            </a:lvl5pPr>
            <a:lvl6pPr>
              <a:defRPr sz="5676"/>
            </a:lvl6pPr>
            <a:lvl7pPr>
              <a:defRPr sz="5676"/>
            </a:lvl7pPr>
            <a:lvl8pPr>
              <a:defRPr sz="5676"/>
            </a:lvl8pPr>
            <a:lvl9pPr>
              <a:defRPr sz="5676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0207569" y="9009944"/>
            <a:ext cx="15711271" cy="2725506"/>
          </a:xfrm>
        </p:spPr>
        <p:txBody>
          <a:bodyPr anchor="b">
            <a:noAutofit/>
          </a:bodyPr>
          <a:lstStyle>
            <a:lvl1pPr marL="0" indent="0">
              <a:buNone/>
              <a:defRPr sz="11351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2162373" indent="0">
              <a:buNone/>
              <a:defRPr sz="9459" b="1"/>
            </a:lvl2pPr>
            <a:lvl3pPr marL="4324746" indent="0">
              <a:buNone/>
              <a:defRPr sz="8513" b="1"/>
            </a:lvl3pPr>
            <a:lvl4pPr marL="6487119" indent="0">
              <a:buNone/>
              <a:defRPr sz="7567" b="1"/>
            </a:lvl4pPr>
            <a:lvl5pPr marL="8649492" indent="0">
              <a:buNone/>
              <a:defRPr sz="7567" b="1"/>
            </a:lvl5pPr>
            <a:lvl6pPr marL="10811866" indent="0">
              <a:buNone/>
              <a:defRPr sz="7567" b="1"/>
            </a:lvl6pPr>
            <a:lvl7pPr marL="12974239" indent="0">
              <a:buNone/>
              <a:defRPr sz="7567" b="1"/>
            </a:lvl7pPr>
            <a:lvl8pPr marL="15136612" indent="0">
              <a:buNone/>
              <a:defRPr sz="7567" b="1"/>
            </a:lvl8pPr>
            <a:lvl9pPr marL="17298985" indent="0">
              <a:buNone/>
              <a:defRPr sz="7567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0207569" y="11893127"/>
            <a:ext cx="15711271" cy="17697035"/>
          </a:xfrm>
        </p:spPr>
        <p:txBody>
          <a:bodyPr>
            <a:normAutofit/>
          </a:bodyPr>
          <a:lstStyle>
            <a:lvl1pPr>
              <a:defRPr sz="8513"/>
            </a:lvl1pPr>
            <a:lvl2pPr>
              <a:defRPr sz="7567"/>
            </a:lvl2pPr>
            <a:lvl3pPr>
              <a:defRPr sz="6621"/>
            </a:lvl3pPr>
            <a:lvl4pPr>
              <a:defRPr sz="5676"/>
            </a:lvl4pPr>
            <a:lvl5pPr>
              <a:defRPr sz="5676"/>
            </a:lvl5pPr>
            <a:lvl6pPr>
              <a:defRPr sz="5676"/>
            </a:lvl6pPr>
            <a:lvl7pPr>
              <a:defRPr sz="5676"/>
            </a:lvl7pPr>
            <a:lvl8pPr>
              <a:defRPr sz="5676"/>
            </a:lvl8pPr>
            <a:lvl9pPr>
              <a:defRPr sz="5676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FC669E-66B9-4FD9-A1B2-CE5D9B4DBEF7}" type="datetimeFigureOut">
              <a:rPr lang="en-US" smtClean="0"/>
              <a:t>9/28/2022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11741-7176-4EA1-B9A1-365FCC414A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67256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FC669E-66B9-4FD9-A1B2-CE5D9B4DBEF7}" type="datetimeFigureOut">
              <a:rPr lang="en-US" smtClean="0"/>
              <a:t>9/28/2022</a:t>
            </a:fld>
            <a:endParaRPr lang="en-U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11741-7176-4EA1-B9A1-365FCC414A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14785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FC669E-66B9-4FD9-A1B2-CE5D9B4DBEF7}" type="datetimeFigureOut">
              <a:rPr lang="en-US" smtClean="0"/>
              <a:t>9/28/2022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11741-7176-4EA1-B9A1-365FCC414A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25162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27478" y="6847558"/>
            <a:ext cx="12154439" cy="6847558"/>
          </a:xfrm>
        </p:spPr>
        <p:txBody>
          <a:bodyPr anchor="b"/>
          <a:lstStyle>
            <a:lvl1pPr algn="l">
              <a:defRPr sz="11351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098868" y="6847558"/>
            <a:ext cx="18569024" cy="21623867"/>
          </a:xfrm>
        </p:spPr>
        <p:txBody>
          <a:bodyPr anchor="ctr">
            <a:normAutofit/>
          </a:bodyPr>
          <a:lstStyle>
            <a:lvl1pPr>
              <a:defRPr sz="9459"/>
            </a:lvl1pPr>
            <a:lvl2pPr>
              <a:defRPr sz="8513"/>
            </a:lvl2pPr>
            <a:lvl3pPr>
              <a:defRPr sz="7567"/>
            </a:lvl3pPr>
            <a:lvl4pPr>
              <a:defRPr sz="6621"/>
            </a:lvl4pPr>
            <a:lvl5pPr>
              <a:defRPr sz="6621"/>
            </a:lvl5pPr>
            <a:lvl6pPr>
              <a:defRPr sz="6621"/>
            </a:lvl6pPr>
            <a:lvl7pPr>
              <a:defRPr sz="6621"/>
            </a:lvl7pPr>
            <a:lvl8pPr>
              <a:defRPr sz="6621"/>
            </a:lvl8pPr>
            <a:lvl9pPr>
              <a:defRPr sz="6621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127478" y="14800342"/>
            <a:ext cx="12154439" cy="13695111"/>
          </a:xfrm>
        </p:spPr>
        <p:txBody>
          <a:bodyPr/>
          <a:lstStyle>
            <a:lvl1pPr marL="0" indent="0">
              <a:buNone/>
              <a:defRPr sz="6621"/>
            </a:lvl1pPr>
            <a:lvl2pPr marL="2162373" indent="0">
              <a:buNone/>
              <a:defRPr sz="5676"/>
            </a:lvl2pPr>
            <a:lvl3pPr marL="4324746" indent="0">
              <a:buNone/>
              <a:defRPr sz="4730"/>
            </a:lvl3pPr>
            <a:lvl4pPr marL="6487119" indent="0">
              <a:buNone/>
              <a:defRPr sz="4257"/>
            </a:lvl4pPr>
            <a:lvl5pPr marL="8649492" indent="0">
              <a:buNone/>
              <a:defRPr sz="4257"/>
            </a:lvl5pPr>
            <a:lvl6pPr marL="10811866" indent="0">
              <a:buNone/>
              <a:defRPr sz="4257"/>
            </a:lvl6pPr>
            <a:lvl7pPr marL="12974239" indent="0">
              <a:buNone/>
              <a:defRPr sz="4257"/>
            </a:lvl7pPr>
            <a:lvl8pPr marL="15136612" indent="0">
              <a:buNone/>
              <a:defRPr sz="4257"/>
            </a:lvl8pPr>
            <a:lvl9pPr marL="17298985" indent="0">
              <a:buNone/>
              <a:defRPr sz="4257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FC669E-66B9-4FD9-A1B2-CE5D9B4DBEF7}" type="datetimeFigureOut">
              <a:rPr lang="en-US" smtClean="0"/>
              <a:t>9/28/2022</a:t>
            </a:fld>
            <a:endParaRPr lang="en-US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11741-7176-4EA1-B9A1-365FCC414A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20831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23739" y="8769641"/>
            <a:ext cx="18200603" cy="7448259"/>
          </a:xfrm>
        </p:spPr>
        <p:txBody>
          <a:bodyPr anchor="b">
            <a:normAutofit/>
          </a:bodyPr>
          <a:lstStyle>
            <a:lvl1pPr algn="l">
              <a:defRPr sz="17027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4835713" y="5405967"/>
            <a:ext cx="11437323" cy="21623867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7567"/>
            </a:lvl1pPr>
            <a:lvl2pPr marL="2162373" indent="0">
              <a:buNone/>
              <a:defRPr sz="7567"/>
            </a:lvl2pPr>
            <a:lvl3pPr marL="4324746" indent="0">
              <a:buNone/>
              <a:defRPr sz="7567"/>
            </a:lvl3pPr>
            <a:lvl4pPr marL="6487119" indent="0">
              <a:buNone/>
              <a:defRPr sz="7567"/>
            </a:lvl4pPr>
            <a:lvl5pPr marL="8649492" indent="0">
              <a:buNone/>
              <a:defRPr sz="7567"/>
            </a:lvl5pPr>
            <a:lvl6pPr marL="10811866" indent="0">
              <a:buNone/>
              <a:defRPr sz="7567"/>
            </a:lvl6pPr>
            <a:lvl7pPr marL="12974239" indent="0">
              <a:buNone/>
              <a:defRPr sz="7567"/>
            </a:lvl7pPr>
            <a:lvl8pPr marL="15136612" indent="0">
              <a:buNone/>
              <a:defRPr sz="7567"/>
            </a:lvl8pPr>
            <a:lvl9pPr marL="17298985" indent="0">
              <a:buNone/>
              <a:defRPr sz="7567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127478" y="17299093"/>
            <a:ext cx="18172278" cy="6487160"/>
          </a:xfrm>
        </p:spPr>
        <p:txBody>
          <a:bodyPr>
            <a:normAutofit/>
          </a:bodyPr>
          <a:lstStyle>
            <a:lvl1pPr marL="0" indent="0">
              <a:buNone/>
              <a:defRPr sz="6621"/>
            </a:lvl1pPr>
            <a:lvl2pPr marL="2162373" indent="0">
              <a:buNone/>
              <a:defRPr sz="5676"/>
            </a:lvl2pPr>
            <a:lvl3pPr marL="4324746" indent="0">
              <a:buNone/>
              <a:defRPr sz="4730"/>
            </a:lvl3pPr>
            <a:lvl4pPr marL="6487119" indent="0">
              <a:buNone/>
              <a:defRPr sz="4257"/>
            </a:lvl4pPr>
            <a:lvl5pPr marL="8649492" indent="0">
              <a:buNone/>
              <a:defRPr sz="4257"/>
            </a:lvl5pPr>
            <a:lvl6pPr marL="10811866" indent="0">
              <a:buNone/>
              <a:defRPr sz="4257"/>
            </a:lvl6pPr>
            <a:lvl7pPr marL="12974239" indent="0">
              <a:buNone/>
              <a:defRPr sz="4257"/>
            </a:lvl7pPr>
            <a:lvl8pPr marL="15136612" indent="0">
              <a:buNone/>
              <a:defRPr sz="4257"/>
            </a:lvl8pPr>
            <a:lvl9pPr marL="17298985" indent="0">
              <a:buNone/>
              <a:defRPr sz="4257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FC669E-66B9-4FD9-A1B2-CE5D9B4DBEF7}" type="datetimeFigureOut">
              <a:rPr lang="en-US" smtClean="0"/>
              <a:t>9/28/2022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11741-7176-4EA1-B9A1-365FCC414A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26844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27490" y="22704998"/>
            <a:ext cx="31540402" cy="2680461"/>
          </a:xfrm>
        </p:spPr>
        <p:txBody>
          <a:bodyPr anchor="b">
            <a:normAutofit/>
          </a:bodyPr>
          <a:lstStyle>
            <a:lvl1pPr algn="l">
              <a:defRPr sz="11351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127483" y="3243580"/>
            <a:ext cx="31540407" cy="17219002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7567"/>
            </a:lvl1pPr>
            <a:lvl2pPr marL="2162373" indent="0">
              <a:buNone/>
              <a:defRPr sz="7567"/>
            </a:lvl2pPr>
            <a:lvl3pPr marL="4324746" indent="0">
              <a:buNone/>
              <a:defRPr sz="7567"/>
            </a:lvl3pPr>
            <a:lvl4pPr marL="6487119" indent="0">
              <a:buNone/>
              <a:defRPr sz="7567"/>
            </a:lvl4pPr>
            <a:lvl5pPr marL="8649492" indent="0">
              <a:buNone/>
              <a:defRPr sz="7567"/>
            </a:lvl5pPr>
            <a:lvl6pPr marL="10811866" indent="0">
              <a:buNone/>
              <a:defRPr sz="7567"/>
            </a:lvl6pPr>
            <a:lvl7pPr marL="12974239" indent="0">
              <a:buNone/>
              <a:defRPr sz="7567"/>
            </a:lvl7pPr>
            <a:lvl8pPr marL="15136612" indent="0">
              <a:buNone/>
              <a:defRPr sz="7567"/>
            </a:lvl8pPr>
            <a:lvl9pPr marL="17298985" indent="0">
              <a:buNone/>
              <a:defRPr sz="7567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127488" y="25385459"/>
            <a:ext cx="31540397" cy="2335075"/>
          </a:xfrm>
        </p:spPr>
        <p:txBody>
          <a:bodyPr>
            <a:normAutofit/>
          </a:bodyPr>
          <a:lstStyle>
            <a:lvl1pPr marL="0" indent="0">
              <a:buNone/>
              <a:defRPr sz="5676"/>
            </a:lvl1pPr>
            <a:lvl2pPr marL="2162373" indent="0">
              <a:buNone/>
              <a:defRPr sz="5676"/>
            </a:lvl2pPr>
            <a:lvl3pPr marL="4324746" indent="0">
              <a:buNone/>
              <a:defRPr sz="4730"/>
            </a:lvl3pPr>
            <a:lvl4pPr marL="6487119" indent="0">
              <a:buNone/>
              <a:defRPr sz="4257"/>
            </a:lvl4pPr>
            <a:lvl5pPr marL="8649492" indent="0">
              <a:buNone/>
              <a:defRPr sz="4257"/>
            </a:lvl5pPr>
            <a:lvl6pPr marL="10811866" indent="0">
              <a:buNone/>
              <a:defRPr sz="4257"/>
            </a:lvl6pPr>
            <a:lvl7pPr marL="12974239" indent="0">
              <a:buNone/>
              <a:defRPr sz="4257"/>
            </a:lvl7pPr>
            <a:lvl8pPr marL="15136612" indent="0">
              <a:buNone/>
              <a:defRPr sz="4257"/>
            </a:lvl8pPr>
            <a:lvl9pPr marL="17298985" indent="0">
              <a:buNone/>
              <a:defRPr sz="4257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FC669E-66B9-4FD9-A1B2-CE5D9B4DBEF7}" type="datetimeFigureOut">
              <a:rPr lang="en-US" smtClean="0"/>
              <a:t>9/28/2022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11741-7176-4EA1-B9A1-365FCC414A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43286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27483" y="6847558"/>
            <a:ext cx="31540407" cy="9370342"/>
          </a:xfrm>
        </p:spPr>
        <p:txBody>
          <a:bodyPr/>
          <a:lstStyle>
            <a:lvl1pPr>
              <a:defRPr sz="22702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4127483" y="17299093"/>
            <a:ext cx="31540407" cy="11172331"/>
          </a:xfrm>
        </p:spPr>
        <p:txBody>
          <a:bodyPr anchor="ctr">
            <a:normAutofit/>
          </a:bodyPr>
          <a:lstStyle>
            <a:lvl1pPr marL="0" indent="0">
              <a:buNone/>
              <a:defRPr sz="8513"/>
            </a:lvl1pPr>
            <a:lvl2pPr marL="2162373" indent="0">
              <a:buNone/>
              <a:defRPr sz="5676"/>
            </a:lvl2pPr>
            <a:lvl3pPr marL="4324746" indent="0">
              <a:buNone/>
              <a:defRPr sz="4730"/>
            </a:lvl3pPr>
            <a:lvl4pPr marL="6487119" indent="0">
              <a:buNone/>
              <a:defRPr sz="4257"/>
            </a:lvl4pPr>
            <a:lvl5pPr marL="8649492" indent="0">
              <a:buNone/>
              <a:defRPr sz="4257"/>
            </a:lvl5pPr>
            <a:lvl6pPr marL="10811866" indent="0">
              <a:buNone/>
              <a:defRPr sz="4257"/>
            </a:lvl6pPr>
            <a:lvl7pPr marL="12974239" indent="0">
              <a:buNone/>
              <a:defRPr sz="4257"/>
            </a:lvl7pPr>
            <a:lvl8pPr marL="15136612" indent="0">
              <a:buNone/>
              <a:defRPr sz="4257"/>
            </a:lvl8pPr>
            <a:lvl9pPr marL="17298985" indent="0">
              <a:buNone/>
              <a:defRPr sz="4257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FC669E-66B9-4FD9-A1B2-CE5D9B4DBEF7}" type="datetimeFigureOut">
              <a:rPr lang="en-US" smtClean="0"/>
              <a:t>9/28/2022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11741-7176-4EA1-B9A1-365FCC414A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844075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27899" y="6847558"/>
            <a:ext cx="28587289" cy="10988699"/>
          </a:xfrm>
        </p:spPr>
        <p:txBody>
          <a:bodyPr/>
          <a:lstStyle>
            <a:lvl1pPr>
              <a:defRPr sz="22702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6898705" y="17836256"/>
            <a:ext cx="26015407" cy="1618356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6621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2162373" indent="0">
              <a:buNone/>
              <a:defRPr sz="5676"/>
            </a:lvl2pPr>
            <a:lvl3pPr marL="4324746" indent="0">
              <a:buNone/>
              <a:defRPr sz="4730"/>
            </a:lvl3pPr>
            <a:lvl4pPr marL="6487119" indent="0">
              <a:buNone/>
              <a:defRPr sz="4257"/>
            </a:lvl4pPr>
            <a:lvl5pPr marL="8649492" indent="0">
              <a:buNone/>
              <a:defRPr sz="4257"/>
            </a:lvl5pPr>
            <a:lvl6pPr marL="10811866" indent="0">
              <a:buNone/>
              <a:defRPr sz="4257"/>
            </a:lvl6pPr>
            <a:lvl7pPr marL="12974239" indent="0">
              <a:buNone/>
              <a:defRPr sz="4257"/>
            </a:lvl7pPr>
            <a:lvl8pPr marL="15136612" indent="0">
              <a:buNone/>
              <a:defRPr sz="4257"/>
            </a:lvl8pPr>
            <a:lvl9pPr marL="17298985" indent="0">
              <a:buNone/>
              <a:defRPr sz="4257"/>
            </a:lvl9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4127483" y="20576996"/>
            <a:ext cx="31540407" cy="7928751"/>
          </a:xfrm>
        </p:spPr>
        <p:txBody>
          <a:bodyPr anchor="ctr">
            <a:normAutofit/>
          </a:bodyPr>
          <a:lstStyle>
            <a:lvl1pPr marL="0" indent="0">
              <a:buNone/>
              <a:defRPr sz="8513"/>
            </a:lvl1pPr>
            <a:lvl2pPr marL="2162373" indent="0">
              <a:buNone/>
              <a:defRPr sz="5676"/>
            </a:lvl2pPr>
            <a:lvl3pPr marL="4324746" indent="0">
              <a:buNone/>
              <a:defRPr sz="4730"/>
            </a:lvl3pPr>
            <a:lvl4pPr marL="6487119" indent="0">
              <a:buNone/>
              <a:defRPr sz="4257"/>
            </a:lvl4pPr>
            <a:lvl5pPr marL="8649492" indent="0">
              <a:buNone/>
              <a:defRPr sz="4257"/>
            </a:lvl5pPr>
            <a:lvl6pPr marL="10811866" indent="0">
              <a:buNone/>
              <a:defRPr sz="4257"/>
            </a:lvl6pPr>
            <a:lvl7pPr marL="12974239" indent="0">
              <a:buNone/>
              <a:defRPr sz="4257"/>
            </a:lvl7pPr>
            <a:lvl8pPr marL="15136612" indent="0">
              <a:buNone/>
              <a:defRPr sz="4257"/>
            </a:lvl8pPr>
            <a:lvl9pPr marL="17298985" indent="0">
              <a:buNone/>
              <a:defRPr sz="4257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FC669E-66B9-4FD9-A1B2-CE5D9B4DBEF7}" type="datetimeFigureOut">
              <a:rPr lang="en-US" smtClean="0"/>
              <a:t>9/28/2022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11741-7176-4EA1-B9A1-365FCC414A34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3210256" y="4593669"/>
            <a:ext cx="2865808" cy="8971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57701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3344533" y="12362247"/>
            <a:ext cx="2865808" cy="8971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57701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37924535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27480" y="14776314"/>
            <a:ext cx="31540412" cy="7818929"/>
          </a:xfrm>
        </p:spPr>
        <p:txBody>
          <a:bodyPr anchor="b"/>
          <a:lstStyle>
            <a:lvl1pPr algn="l">
              <a:defRPr sz="18918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127483" y="22595243"/>
            <a:ext cx="31540407" cy="4069373"/>
          </a:xfrm>
        </p:spPr>
        <p:txBody>
          <a:bodyPr anchor="t"/>
          <a:lstStyle>
            <a:lvl1pPr marL="0" indent="0" algn="l">
              <a:buNone/>
              <a:defRPr sz="9459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2162373" indent="0">
              <a:buNone/>
              <a:defRPr sz="8513">
                <a:solidFill>
                  <a:schemeClr val="tx1">
                    <a:tint val="75000"/>
                  </a:schemeClr>
                </a:solidFill>
              </a:defRPr>
            </a:lvl2pPr>
            <a:lvl3pPr marL="4324746" indent="0">
              <a:buNone/>
              <a:defRPr sz="7567">
                <a:solidFill>
                  <a:schemeClr val="tx1">
                    <a:tint val="75000"/>
                  </a:schemeClr>
                </a:solidFill>
              </a:defRPr>
            </a:lvl3pPr>
            <a:lvl4pPr marL="6487119" indent="0">
              <a:buNone/>
              <a:defRPr sz="6621">
                <a:solidFill>
                  <a:schemeClr val="tx1">
                    <a:tint val="75000"/>
                  </a:schemeClr>
                </a:solidFill>
              </a:defRPr>
            </a:lvl4pPr>
            <a:lvl5pPr marL="8649492" indent="0">
              <a:buNone/>
              <a:defRPr sz="6621">
                <a:solidFill>
                  <a:schemeClr val="tx1">
                    <a:tint val="75000"/>
                  </a:schemeClr>
                </a:solidFill>
              </a:defRPr>
            </a:lvl5pPr>
            <a:lvl6pPr marL="10811866" indent="0">
              <a:buNone/>
              <a:defRPr sz="6621">
                <a:solidFill>
                  <a:schemeClr val="tx1">
                    <a:tint val="75000"/>
                  </a:schemeClr>
                </a:solidFill>
              </a:defRPr>
            </a:lvl6pPr>
            <a:lvl7pPr marL="12974239" indent="0">
              <a:buNone/>
              <a:defRPr sz="6621">
                <a:solidFill>
                  <a:schemeClr val="tx1">
                    <a:tint val="75000"/>
                  </a:schemeClr>
                </a:solidFill>
              </a:defRPr>
            </a:lvl7pPr>
            <a:lvl8pPr marL="15136612" indent="0">
              <a:buNone/>
              <a:defRPr sz="6621">
                <a:solidFill>
                  <a:schemeClr val="tx1">
                    <a:tint val="75000"/>
                  </a:schemeClr>
                </a:solidFill>
              </a:defRPr>
            </a:lvl8pPr>
            <a:lvl9pPr marL="17298985" indent="0">
              <a:buNone/>
              <a:defRPr sz="662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FC669E-66B9-4FD9-A1B2-CE5D9B4DBEF7}" type="datetimeFigureOut">
              <a:rPr lang="en-US" smtClean="0"/>
              <a:t>9/28/2022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11741-7176-4EA1-B9A1-365FCC414A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601211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19864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1976" y="9370342"/>
            <a:ext cx="10531265" cy="2725506"/>
          </a:xfrm>
        </p:spPr>
        <p:txBody>
          <a:bodyPr anchor="b">
            <a:noAutofit/>
          </a:bodyPr>
          <a:lstStyle>
            <a:lvl1pPr marL="0" indent="0">
              <a:buNone/>
              <a:defRPr sz="11351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2162373" indent="0">
              <a:buNone/>
              <a:defRPr sz="9459" b="1"/>
            </a:lvl2pPr>
            <a:lvl3pPr marL="4324746" indent="0">
              <a:buNone/>
              <a:defRPr sz="8513" b="1"/>
            </a:lvl3pPr>
            <a:lvl4pPr marL="6487119" indent="0">
              <a:buNone/>
              <a:defRPr sz="7567" b="1"/>
            </a:lvl4pPr>
            <a:lvl5pPr marL="8649492" indent="0">
              <a:buNone/>
              <a:defRPr sz="7567" b="1"/>
            </a:lvl5pPr>
            <a:lvl6pPr marL="10811866" indent="0">
              <a:buNone/>
              <a:defRPr sz="7567" b="1"/>
            </a:lvl6pPr>
            <a:lvl7pPr marL="12974239" indent="0">
              <a:buNone/>
              <a:defRPr sz="7567" b="1"/>
            </a:lvl7pPr>
            <a:lvl8pPr marL="15136612" indent="0">
              <a:buNone/>
              <a:defRPr sz="7567" b="1"/>
            </a:lvl8pPr>
            <a:lvl9pPr marL="17298985" indent="0">
              <a:buNone/>
              <a:defRPr sz="7567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2331720" y="12613922"/>
            <a:ext cx="10461519" cy="16976239"/>
          </a:xfrm>
        </p:spPr>
        <p:txBody>
          <a:bodyPr anchor="t">
            <a:normAutofit/>
          </a:bodyPr>
          <a:lstStyle>
            <a:lvl1pPr marL="0" indent="0">
              <a:buNone/>
              <a:defRPr sz="6621"/>
            </a:lvl1pPr>
            <a:lvl2pPr marL="2162373" indent="0">
              <a:buNone/>
              <a:defRPr sz="5676"/>
            </a:lvl2pPr>
            <a:lvl3pPr marL="4324746" indent="0">
              <a:buNone/>
              <a:defRPr sz="4730"/>
            </a:lvl3pPr>
            <a:lvl4pPr marL="6487119" indent="0">
              <a:buNone/>
              <a:defRPr sz="4257"/>
            </a:lvl4pPr>
            <a:lvl5pPr marL="8649492" indent="0">
              <a:buNone/>
              <a:defRPr sz="4257"/>
            </a:lvl5pPr>
            <a:lvl6pPr marL="10811866" indent="0">
              <a:buNone/>
              <a:defRPr sz="4257"/>
            </a:lvl6pPr>
            <a:lvl7pPr marL="12974239" indent="0">
              <a:buNone/>
              <a:defRPr sz="4257"/>
            </a:lvl7pPr>
            <a:lvl8pPr marL="15136612" indent="0">
              <a:buNone/>
              <a:defRPr sz="4257"/>
            </a:lvl8pPr>
            <a:lvl9pPr marL="17298985" indent="0">
              <a:buNone/>
              <a:defRPr sz="4257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3879104" y="9370342"/>
            <a:ext cx="10493293" cy="2725506"/>
          </a:xfrm>
        </p:spPr>
        <p:txBody>
          <a:bodyPr anchor="b">
            <a:noAutofit/>
          </a:bodyPr>
          <a:lstStyle>
            <a:lvl1pPr marL="0" indent="0">
              <a:buNone/>
              <a:defRPr sz="11351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2162373" indent="0">
              <a:buNone/>
              <a:defRPr sz="9459" b="1"/>
            </a:lvl2pPr>
            <a:lvl3pPr marL="4324746" indent="0">
              <a:buNone/>
              <a:defRPr sz="8513" b="1"/>
            </a:lvl3pPr>
            <a:lvl4pPr marL="6487119" indent="0">
              <a:buNone/>
              <a:defRPr sz="7567" b="1"/>
            </a:lvl4pPr>
            <a:lvl5pPr marL="8649492" indent="0">
              <a:buNone/>
              <a:defRPr sz="7567" b="1"/>
            </a:lvl5pPr>
            <a:lvl6pPr marL="10811866" indent="0">
              <a:buNone/>
              <a:defRPr sz="7567" b="1"/>
            </a:lvl6pPr>
            <a:lvl7pPr marL="12974239" indent="0">
              <a:buNone/>
              <a:defRPr sz="7567" b="1"/>
            </a:lvl7pPr>
            <a:lvl8pPr marL="15136612" indent="0">
              <a:buNone/>
              <a:defRPr sz="7567" b="1"/>
            </a:lvl8pPr>
            <a:lvl9pPr marL="17298985" indent="0">
              <a:buNone/>
              <a:defRPr sz="7567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13841387" y="12613922"/>
            <a:ext cx="10531007" cy="16976239"/>
          </a:xfrm>
        </p:spPr>
        <p:txBody>
          <a:bodyPr anchor="t">
            <a:normAutofit/>
          </a:bodyPr>
          <a:lstStyle>
            <a:lvl1pPr marL="0" indent="0">
              <a:buNone/>
              <a:defRPr sz="6621"/>
            </a:lvl1pPr>
            <a:lvl2pPr marL="2162373" indent="0">
              <a:buNone/>
              <a:defRPr sz="5676"/>
            </a:lvl2pPr>
            <a:lvl3pPr marL="4324746" indent="0">
              <a:buNone/>
              <a:defRPr sz="4730"/>
            </a:lvl3pPr>
            <a:lvl4pPr marL="6487119" indent="0">
              <a:buNone/>
              <a:defRPr sz="4257"/>
            </a:lvl4pPr>
            <a:lvl5pPr marL="8649492" indent="0">
              <a:buNone/>
              <a:defRPr sz="4257"/>
            </a:lvl5pPr>
            <a:lvl6pPr marL="10811866" indent="0">
              <a:buNone/>
              <a:defRPr sz="4257"/>
            </a:lvl6pPr>
            <a:lvl7pPr marL="12974239" indent="0">
              <a:buNone/>
              <a:defRPr sz="4257"/>
            </a:lvl7pPr>
            <a:lvl8pPr marL="15136612" indent="0">
              <a:buNone/>
              <a:defRPr sz="4257"/>
            </a:lvl8pPr>
            <a:lvl9pPr marL="17298985" indent="0">
              <a:buNone/>
              <a:defRPr sz="4257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25461663" y="9370342"/>
            <a:ext cx="10478545" cy="2725506"/>
          </a:xfrm>
        </p:spPr>
        <p:txBody>
          <a:bodyPr anchor="b">
            <a:noAutofit/>
          </a:bodyPr>
          <a:lstStyle>
            <a:lvl1pPr marL="0" indent="0">
              <a:buNone/>
              <a:defRPr sz="11351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2162373" indent="0">
              <a:buNone/>
              <a:defRPr sz="9459" b="1"/>
            </a:lvl2pPr>
            <a:lvl3pPr marL="4324746" indent="0">
              <a:buNone/>
              <a:defRPr sz="8513" b="1"/>
            </a:lvl3pPr>
            <a:lvl4pPr marL="6487119" indent="0">
              <a:buNone/>
              <a:defRPr sz="7567" b="1"/>
            </a:lvl4pPr>
            <a:lvl5pPr marL="8649492" indent="0">
              <a:buNone/>
              <a:defRPr sz="7567" b="1"/>
            </a:lvl5pPr>
            <a:lvl6pPr marL="10811866" indent="0">
              <a:buNone/>
              <a:defRPr sz="7567" b="1"/>
            </a:lvl6pPr>
            <a:lvl7pPr marL="12974239" indent="0">
              <a:buNone/>
              <a:defRPr sz="7567" b="1"/>
            </a:lvl7pPr>
            <a:lvl8pPr marL="15136612" indent="0">
              <a:buNone/>
              <a:defRPr sz="7567" b="1"/>
            </a:lvl8pPr>
            <a:lvl9pPr marL="17298985" indent="0">
              <a:buNone/>
              <a:defRPr sz="7567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25461663" y="12613922"/>
            <a:ext cx="10478545" cy="16976239"/>
          </a:xfrm>
        </p:spPr>
        <p:txBody>
          <a:bodyPr anchor="t">
            <a:normAutofit/>
          </a:bodyPr>
          <a:lstStyle>
            <a:lvl1pPr marL="0" indent="0">
              <a:buNone/>
              <a:defRPr sz="6621"/>
            </a:lvl1pPr>
            <a:lvl2pPr marL="2162373" indent="0">
              <a:buNone/>
              <a:defRPr sz="5676"/>
            </a:lvl2pPr>
            <a:lvl3pPr marL="4324746" indent="0">
              <a:buNone/>
              <a:defRPr sz="4730"/>
            </a:lvl3pPr>
            <a:lvl4pPr marL="6487119" indent="0">
              <a:buNone/>
              <a:defRPr sz="4257"/>
            </a:lvl4pPr>
            <a:lvl5pPr marL="8649492" indent="0">
              <a:buNone/>
              <a:defRPr sz="4257"/>
            </a:lvl5pPr>
            <a:lvl6pPr marL="10811866" indent="0">
              <a:buNone/>
              <a:defRPr sz="4257"/>
            </a:lvl6pPr>
            <a:lvl7pPr marL="12974239" indent="0">
              <a:buNone/>
              <a:defRPr sz="4257"/>
            </a:lvl7pPr>
            <a:lvl8pPr marL="15136612" indent="0">
              <a:buNone/>
              <a:defRPr sz="4257"/>
            </a:lvl8pPr>
            <a:lvl9pPr marL="17298985" indent="0">
              <a:buNone/>
              <a:defRPr sz="4257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13316175" y="10091138"/>
            <a:ext cx="0" cy="18740684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24881028" y="10091138"/>
            <a:ext cx="0" cy="18761883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FC669E-66B9-4FD9-A1B2-CE5D9B4DBEF7}" type="datetimeFigureOut">
              <a:rPr lang="en-US" smtClean="0"/>
              <a:t>9/28/2022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11741-7176-4EA1-B9A1-365FCC414A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069169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19864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331719" y="20105414"/>
            <a:ext cx="10506908" cy="2725506"/>
          </a:xfrm>
        </p:spPr>
        <p:txBody>
          <a:bodyPr anchor="b">
            <a:noAutofit/>
          </a:bodyPr>
          <a:lstStyle>
            <a:lvl1pPr marL="0" indent="0">
              <a:buNone/>
              <a:defRPr sz="11351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2162373" indent="0">
              <a:buNone/>
              <a:defRPr sz="9459" b="1"/>
            </a:lvl2pPr>
            <a:lvl3pPr marL="4324746" indent="0">
              <a:buNone/>
              <a:defRPr sz="8513" b="1"/>
            </a:lvl3pPr>
            <a:lvl4pPr marL="6487119" indent="0">
              <a:buNone/>
              <a:defRPr sz="7567" b="1"/>
            </a:lvl4pPr>
            <a:lvl5pPr marL="8649492" indent="0">
              <a:buNone/>
              <a:defRPr sz="7567" b="1"/>
            </a:lvl5pPr>
            <a:lvl6pPr marL="10811866" indent="0">
              <a:buNone/>
              <a:defRPr sz="7567" b="1"/>
            </a:lvl6pPr>
            <a:lvl7pPr marL="12974239" indent="0">
              <a:buNone/>
              <a:defRPr sz="7567" b="1"/>
            </a:lvl7pPr>
            <a:lvl8pPr marL="15136612" indent="0">
              <a:buNone/>
              <a:defRPr sz="7567" b="1"/>
            </a:lvl8pPr>
            <a:lvl9pPr marL="17298985" indent="0">
              <a:buNone/>
              <a:defRPr sz="7567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2331719" y="10451535"/>
            <a:ext cx="10506908" cy="720795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7567"/>
            </a:lvl1pPr>
            <a:lvl2pPr marL="2162373" indent="0">
              <a:buNone/>
              <a:defRPr sz="7567"/>
            </a:lvl2pPr>
            <a:lvl3pPr marL="4324746" indent="0">
              <a:buNone/>
              <a:defRPr sz="7567"/>
            </a:lvl3pPr>
            <a:lvl4pPr marL="6487119" indent="0">
              <a:buNone/>
              <a:defRPr sz="7567"/>
            </a:lvl4pPr>
            <a:lvl5pPr marL="8649492" indent="0">
              <a:buNone/>
              <a:defRPr sz="7567"/>
            </a:lvl5pPr>
            <a:lvl6pPr marL="10811866" indent="0">
              <a:buNone/>
              <a:defRPr sz="7567"/>
            </a:lvl6pPr>
            <a:lvl7pPr marL="12974239" indent="0">
              <a:buNone/>
              <a:defRPr sz="7567"/>
            </a:lvl7pPr>
            <a:lvl8pPr marL="15136612" indent="0">
              <a:buNone/>
              <a:defRPr sz="7567"/>
            </a:lvl8pPr>
            <a:lvl9pPr marL="17298985" indent="0">
              <a:buNone/>
              <a:defRPr sz="7567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2331719" y="22830927"/>
            <a:ext cx="10506908" cy="3117720"/>
          </a:xfrm>
        </p:spPr>
        <p:txBody>
          <a:bodyPr anchor="t">
            <a:normAutofit/>
          </a:bodyPr>
          <a:lstStyle>
            <a:lvl1pPr marL="0" indent="0">
              <a:buNone/>
              <a:defRPr sz="6621"/>
            </a:lvl1pPr>
            <a:lvl2pPr marL="2162373" indent="0">
              <a:buNone/>
              <a:defRPr sz="5676"/>
            </a:lvl2pPr>
            <a:lvl3pPr marL="4324746" indent="0">
              <a:buNone/>
              <a:defRPr sz="4730"/>
            </a:lvl3pPr>
            <a:lvl4pPr marL="6487119" indent="0">
              <a:buNone/>
              <a:defRPr sz="4257"/>
            </a:lvl4pPr>
            <a:lvl5pPr marL="8649492" indent="0">
              <a:buNone/>
              <a:defRPr sz="4257"/>
            </a:lvl5pPr>
            <a:lvl6pPr marL="10811866" indent="0">
              <a:buNone/>
              <a:defRPr sz="4257"/>
            </a:lvl6pPr>
            <a:lvl7pPr marL="12974239" indent="0">
              <a:buNone/>
              <a:defRPr sz="4257"/>
            </a:lvl7pPr>
            <a:lvl8pPr marL="15136612" indent="0">
              <a:buNone/>
              <a:defRPr sz="4257"/>
            </a:lvl8pPr>
            <a:lvl9pPr marL="17298985" indent="0">
              <a:buNone/>
              <a:defRPr sz="4257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3899531" y="20105414"/>
            <a:ext cx="10472866" cy="2725506"/>
          </a:xfrm>
        </p:spPr>
        <p:txBody>
          <a:bodyPr anchor="b">
            <a:noAutofit/>
          </a:bodyPr>
          <a:lstStyle>
            <a:lvl1pPr marL="0" indent="0">
              <a:buNone/>
              <a:defRPr sz="11351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2162373" indent="0">
              <a:buNone/>
              <a:defRPr sz="9459" b="1"/>
            </a:lvl2pPr>
            <a:lvl3pPr marL="4324746" indent="0">
              <a:buNone/>
              <a:defRPr sz="8513" b="1"/>
            </a:lvl3pPr>
            <a:lvl4pPr marL="6487119" indent="0">
              <a:buNone/>
              <a:defRPr sz="7567" b="1"/>
            </a:lvl4pPr>
            <a:lvl5pPr marL="8649492" indent="0">
              <a:buNone/>
              <a:defRPr sz="7567" b="1"/>
            </a:lvl5pPr>
            <a:lvl6pPr marL="10811866" indent="0">
              <a:buNone/>
              <a:defRPr sz="7567" b="1"/>
            </a:lvl6pPr>
            <a:lvl7pPr marL="12974239" indent="0">
              <a:buNone/>
              <a:defRPr sz="7567" b="1"/>
            </a:lvl7pPr>
            <a:lvl8pPr marL="15136612" indent="0">
              <a:buNone/>
              <a:defRPr sz="7567" b="1"/>
            </a:lvl8pPr>
            <a:lvl9pPr marL="17298985" indent="0">
              <a:buNone/>
              <a:defRPr sz="7567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13899526" y="10451535"/>
            <a:ext cx="10472866" cy="720795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7567"/>
            </a:lvl1pPr>
            <a:lvl2pPr marL="2162373" indent="0">
              <a:buNone/>
              <a:defRPr sz="7567"/>
            </a:lvl2pPr>
            <a:lvl3pPr marL="4324746" indent="0">
              <a:buNone/>
              <a:defRPr sz="7567"/>
            </a:lvl3pPr>
            <a:lvl4pPr marL="6487119" indent="0">
              <a:buNone/>
              <a:defRPr sz="7567"/>
            </a:lvl4pPr>
            <a:lvl5pPr marL="8649492" indent="0">
              <a:buNone/>
              <a:defRPr sz="7567"/>
            </a:lvl5pPr>
            <a:lvl6pPr marL="10811866" indent="0">
              <a:buNone/>
              <a:defRPr sz="7567"/>
            </a:lvl6pPr>
            <a:lvl7pPr marL="12974239" indent="0">
              <a:buNone/>
              <a:defRPr sz="7567"/>
            </a:lvl7pPr>
            <a:lvl8pPr marL="15136612" indent="0">
              <a:buNone/>
              <a:defRPr sz="7567"/>
            </a:lvl8pPr>
            <a:lvl9pPr marL="17298985" indent="0">
              <a:buNone/>
              <a:defRPr sz="7567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13894691" y="22830922"/>
            <a:ext cx="10486738" cy="3117720"/>
          </a:xfrm>
        </p:spPr>
        <p:txBody>
          <a:bodyPr anchor="t">
            <a:normAutofit/>
          </a:bodyPr>
          <a:lstStyle>
            <a:lvl1pPr marL="0" indent="0">
              <a:buNone/>
              <a:defRPr sz="6621"/>
            </a:lvl1pPr>
            <a:lvl2pPr marL="2162373" indent="0">
              <a:buNone/>
              <a:defRPr sz="5676"/>
            </a:lvl2pPr>
            <a:lvl3pPr marL="4324746" indent="0">
              <a:buNone/>
              <a:defRPr sz="4730"/>
            </a:lvl3pPr>
            <a:lvl4pPr marL="6487119" indent="0">
              <a:buNone/>
              <a:defRPr sz="4257"/>
            </a:lvl4pPr>
            <a:lvl5pPr marL="8649492" indent="0">
              <a:buNone/>
              <a:defRPr sz="4257"/>
            </a:lvl5pPr>
            <a:lvl6pPr marL="10811866" indent="0">
              <a:buNone/>
              <a:defRPr sz="4257"/>
            </a:lvl6pPr>
            <a:lvl7pPr marL="12974239" indent="0">
              <a:buNone/>
              <a:defRPr sz="4257"/>
            </a:lvl7pPr>
            <a:lvl8pPr marL="15136612" indent="0">
              <a:buNone/>
              <a:defRPr sz="4257"/>
            </a:lvl8pPr>
            <a:lvl9pPr marL="17298985" indent="0">
              <a:buNone/>
              <a:defRPr sz="4257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25461663" y="20105414"/>
            <a:ext cx="10478545" cy="2725506"/>
          </a:xfrm>
        </p:spPr>
        <p:txBody>
          <a:bodyPr anchor="b">
            <a:noAutofit/>
          </a:bodyPr>
          <a:lstStyle>
            <a:lvl1pPr marL="0" indent="0">
              <a:buNone/>
              <a:defRPr sz="11351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2162373" indent="0">
              <a:buNone/>
              <a:defRPr sz="9459" b="1"/>
            </a:lvl2pPr>
            <a:lvl3pPr marL="4324746" indent="0">
              <a:buNone/>
              <a:defRPr sz="8513" b="1"/>
            </a:lvl3pPr>
            <a:lvl4pPr marL="6487119" indent="0">
              <a:buNone/>
              <a:defRPr sz="7567" b="1"/>
            </a:lvl4pPr>
            <a:lvl5pPr marL="8649492" indent="0">
              <a:buNone/>
              <a:defRPr sz="7567" b="1"/>
            </a:lvl5pPr>
            <a:lvl6pPr marL="10811866" indent="0">
              <a:buNone/>
              <a:defRPr sz="7567" b="1"/>
            </a:lvl6pPr>
            <a:lvl7pPr marL="12974239" indent="0">
              <a:buNone/>
              <a:defRPr sz="7567" b="1"/>
            </a:lvl7pPr>
            <a:lvl8pPr marL="15136612" indent="0">
              <a:buNone/>
              <a:defRPr sz="7567" b="1"/>
            </a:lvl8pPr>
            <a:lvl9pPr marL="17298985" indent="0">
              <a:buNone/>
              <a:defRPr sz="7567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25461658" y="10451535"/>
            <a:ext cx="10478545" cy="720795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7567"/>
            </a:lvl1pPr>
            <a:lvl2pPr marL="2162373" indent="0">
              <a:buNone/>
              <a:defRPr sz="7567"/>
            </a:lvl2pPr>
            <a:lvl3pPr marL="4324746" indent="0">
              <a:buNone/>
              <a:defRPr sz="7567"/>
            </a:lvl3pPr>
            <a:lvl4pPr marL="6487119" indent="0">
              <a:buNone/>
              <a:defRPr sz="7567"/>
            </a:lvl4pPr>
            <a:lvl5pPr marL="8649492" indent="0">
              <a:buNone/>
              <a:defRPr sz="7567"/>
            </a:lvl5pPr>
            <a:lvl6pPr marL="10811866" indent="0">
              <a:buNone/>
              <a:defRPr sz="7567"/>
            </a:lvl6pPr>
            <a:lvl7pPr marL="12974239" indent="0">
              <a:buNone/>
              <a:defRPr sz="7567"/>
            </a:lvl7pPr>
            <a:lvl8pPr marL="15136612" indent="0">
              <a:buNone/>
              <a:defRPr sz="7567"/>
            </a:lvl8pPr>
            <a:lvl9pPr marL="17298985" indent="0">
              <a:buNone/>
              <a:defRPr sz="7567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25461223" y="22830913"/>
            <a:ext cx="10492421" cy="3117720"/>
          </a:xfrm>
        </p:spPr>
        <p:txBody>
          <a:bodyPr anchor="t">
            <a:normAutofit/>
          </a:bodyPr>
          <a:lstStyle>
            <a:lvl1pPr marL="0" indent="0">
              <a:buNone/>
              <a:defRPr sz="6621"/>
            </a:lvl1pPr>
            <a:lvl2pPr marL="2162373" indent="0">
              <a:buNone/>
              <a:defRPr sz="5676"/>
            </a:lvl2pPr>
            <a:lvl3pPr marL="4324746" indent="0">
              <a:buNone/>
              <a:defRPr sz="4730"/>
            </a:lvl3pPr>
            <a:lvl4pPr marL="6487119" indent="0">
              <a:buNone/>
              <a:defRPr sz="4257"/>
            </a:lvl4pPr>
            <a:lvl5pPr marL="8649492" indent="0">
              <a:buNone/>
              <a:defRPr sz="4257"/>
            </a:lvl5pPr>
            <a:lvl6pPr marL="10811866" indent="0">
              <a:buNone/>
              <a:defRPr sz="4257"/>
            </a:lvl6pPr>
            <a:lvl7pPr marL="12974239" indent="0">
              <a:buNone/>
              <a:defRPr sz="4257"/>
            </a:lvl7pPr>
            <a:lvl8pPr marL="15136612" indent="0">
              <a:buNone/>
              <a:defRPr sz="4257"/>
            </a:lvl8pPr>
            <a:lvl9pPr marL="17298985" indent="0">
              <a:buNone/>
              <a:defRPr sz="4257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316175" y="10091138"/>
            <a:ext cx="0" cy="18740684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24881028" y="10091138"/>
            <a:ext cx="0" cy="18761883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FC669E-66B9-4FD9-A1B2-CE5D9B4DBEF7}" type="datetimeFigureOut">
              <a:rPr lang="en-US" smtClean="0"/>
              <a:t>9/28/2022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11741-7176-4EA1-B9A1-365FCC414A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595391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FC669E-66B9-4FD9-A1B2-CE5D9B4DBEF7}" type="datetimeFigureOut">
              <a:rPr lang="en-US" smtClean="0"/>
              <a:t>9/28/2022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11741-7176-4EA1-B9A1-365FCC414A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44034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9676910" y="2034755"/>
            <a:ext cx="6263300" cy="27555413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331720" y="3656973"/>
            <a:ext cx="26528235" cy="2593319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FC669E-66B9-4FD9-A1B2-CE5D9B4DBEF7}" type="datetimeFigureOut">
              <a:rPr lang="en-US" smtClean="0"/>
              <a:t>9/28/2022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11741-7176-4EA1-B9A1-365FCC414A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07277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val 21"/>
          <p:cNvSpPr/>
          <p:nvPr/>
        </p:nvSpPr>
        <p:spPr>
          <a:xfrm>
            <a:off x="30008701" y="7928751"/>
            <a:ext cx="13430819" cy="13334718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3" name="Oval 22"/>
          <p:cNvSpPr/>
          <p:nvPr/>
        </p:nvSpPr>
        <p:spPr>
          <a:xfrm>
            <a:off x="27104740" y="-2162387"/>
            <a:ext cx="7622897" cy="7568353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14000"/>
                </a:schemeClr>
              </a:gs>
              <a:gs pos="73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7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4" name="Oval 23"/>
          <p:cNvSpPr/>
          <p:nvPr/>
        </p:nvSpPr>
        <p:spPr>
          <a:xfrm>
            <a:off x="30008701" y="28831822"/>
            <a:ext cx="4718936" cy="4685171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9000"/>
                </a:schemeClr>
              </a:gs>
              <a:gs pos="66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0" name="Oval 19"/>
          <p:cNvSpPr/>
          <p:nvPr/>
        </p:nvSpPr>
        <p:spPr>
          <a:xfrm>
            <a:off x="-733555" y="12613922"/>
            <a:ext cx="19964731" cy="19821878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11000"/>
                </a:schemeClr>
              </a:gs>
              <a:gs pos="75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1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1" name="Oval 20"/>
          <p:cNvSpPr/>
          <p:nvPr/>
        </p:nvSpPr>
        <p:spPr>
          <a:xfrm>
            <a:off x="-4000511" y="13695116"/>
            <a:ext cx="11252848" cy="11172331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8000"/>
                </a:schemeClr>
              </a:gs>
              <a:gs pos="72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8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9" name="Rectangle 18"/>
          <p:cNvSpPr/>
          <p:nvPr/>
        </p:nvSpPr>
        <p:spPr>
          <a:xfrm>
            <a:off x="36898043" y="0"/>
            <a:ext cx="3266956" cy="520002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309020" y="2141189"/>
            <a:ext cx="33609822" cy="662398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42927" y="9709577"/>
            <a:ext cx="31972409" cy="1984307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35720879" y="8645515"/>
            <a:ext cx="4685166" cy="1089266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5203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CBFC669E-66B9-4FD9-A1B2-CE5D9B4DBEF7}" type="datetimeFigureOut">
              <a:rPr lang="en-US" smtClean="0"/>
              <a:t>9/28/2022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29759618" y="15430639"/>
            <a:ext cx="18255401" cy="108927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5203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36997069" y="1398724"/>
            <a:ext cx="2995486" cy="36308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3248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911741-7176-4EA1-B9A1-365FCC414A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812520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  <p:sldLayoutId id="2147483744" r:id="rId12"/>
    <p:sldLayoutId id="2147483745" r:id="rId13"/>
    <p:sldLayoutId id="2147483746" r:id="rId14"/>
    <p:sldLayoutId id="2147483747" r:id="rId15"/>
    <p:sldLayoutId id="2147483748" r:id="rId16"/>
    <p:sldLayoutId id="2147483749" r:id="rId17"/>
  </p:sldLayoutIdLst>
  <p:txStyles>
    <p:titleStyle>
      <a:lvl1pPr algn="l" defTabSz="2162406" rtl="0" eaLnBrk="1" latinLnBrk="0" hangingPunct="1">
        <a:spcBef>
          <a:spcPct val="0"/>
        </a:spcBef>
        <a:buNone/>
        <a:defRPr sz="19864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1621808" indent="-1621808" algn="l" defTabSz="2162406" rtl="0" eaLnBrk="1" latinLnBrk="0" hangingPunct="1">
        <a:spcBef>
          <a:spcPts val="473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9459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3513913" indent="-1351507" algn="l" defTabSz="2162406" rtl="0" eaLnBrk="1" latinLnBrk="0" hangingPunct="1">
        <a:spcBef>
          <a:spcPts val="473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8513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5406027" indent="-1081205" algn="l" defTabSz="2162406" rtl="0" eaLnBrk="1" latinLnBrk="0" hangingPunct="1">
        <a:spcBef>
          <a:spcPts val="473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7567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7568434" indent="-1081205" algn="l" defTabSz="2162406" rtl="0" eaLnBrk="1" latinLnBrk="0" hangingPunct="1">
        <a:spcBef>
          <a:spcPts val="473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6621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9730840" indent="-1081205" algn="l" defTabSz="2162406" rtl="0" eaLnBrk="1" latinLnBrk="0" hangingPunct="1">
        <a:spcBef>
          <a:spcPts val="473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6621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11893251" indent="-1081205" algn="l" defTabSz="2162406" rtl="0" eaLnBrk="1" latinLnBrk="0" hangingPunct="1">
        <a:spcBef>
          <a:spcPts val="473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6621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14055657" indent="-1081205" algn="l" defTabSz="2162406" rtl="0" eaLnBrk="1" latinLnBrk="0" hangingPunct="1">
        <a:spcBef>
          <a:spcPts val="473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6621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16218068" indent="-1081205" algn="l" defTabSz="2162406" rtl="0" eaLnBrk="1" latinLnBrk="0" hangingPunct="1">
        <a:spcBef>
          <a:spcPts val="473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6621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18380474" indent="-1081205" algn="l" defTabSz="2162406" rtl="0" eaLnBrk="1" latinLnBrk="0" hangingPunct="1">
        <a:spcBef>
          <a:spcPts val="473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6621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2162406" rtl="0" eaLnBrk="1" latinLnBrk="0" hangingPunct="1">
        <a:defRPr sz="8513" kern="1200">
          <a:solidFill>
            <a:schemeClr val="tx1"/>
          </a:solidFill>
          <a:latin typeface="+mn-lt"/>
          <a:ea typeface="+mn-ea"/>
          <a:cs typeface="+mn-cs"/>
        </a:defRPr>
      </a:lvl1pPr>
      <a:lvl2pPr marL="2162406" algn="l" defTabSz="2162406" rtl="0" eaLnBrk="1" latinLnBrk="0" hangingPunct="1">
        <a:defRPr sz="8513" kern="1200">
          <a:solidFill>
            <a:schemeClr val="tx1"/>
          </a:solidFill>
          <a:latin typeface="+mn-lt"/>
          <a:ea typeface="+mn-ea"/>
          <a:cs typeface="+mn-cs"/>
        </a:defRPr>
      </a:lvl2pPr>
      <a:lvl3pPr marL="4324817" algn="l" defTabSz="2162406" rtl="0" eaLnBrk="1" latinLnBrk="0" hangingPunct="1">
        <a:defRPr sz="8513" kern="1200">
          <a:solidFill>
            <a:schemeClr val="tx1"/>
          </a:solidFill>
          <a:latin typeface="+mn-lt"/>
          <a:ea typeface="+mn-ea"/>
          <a:cs typeface="+mn-cs"/>
        </a:defRPr>
      </a:lvl3pPr>
      <a:lvl4pPr marL="6487223" algn="l" defTabSz="2162406" rtl="0" eaLnBrk="1" latinLnBrk="0" hangingPunct="1">
        <a:defRPr sz="8513" kern="1200">
          <a:solidFill>
            <a:schemeClr val="tx1"/>
          </a:solidFill>
          <a:latin typeface="+mn-lt"/>
          <a:ea typeface="+mn-ea"/>
          <a:cs typeface="+mn-cs"/>
        </a:defRPr>
      </a:lvl4pPr>
      <a:lvl5pPr marL="8649639" algn="l" defTabSz="2162406" rtl="0" eaLnBrk="1" latinLnBrk="0" hangingPunct="1">
        <a:defRPr sz="8513" kern="1200">
          <a:solidFill>
            <a:schemeClr val="tx1"/>
          </a:solidFill>
          <a:latin typeface="+mn-lt"/>
          <a:ea typeface="+mn-ea"/>
          <a:cs typeface="+mn-cs"/>
        </a:defRPr>
      </a:lvl5pPr>
      <a:lvl6pPr marL="10812045" algn="l" defTabSz="2162406" rtl="0" eaLnBrk="1" latinLnBrk="0" hangingPunct="1">
        <a:defRPr sz="8513" kern="1200">
          <a:solidFill>
            <a:schemeClr val="tx1"/>
          </a:solidFill>
          <a:latin typeface="+mn-lt"/>
          <a:ea typeface="+mn-ea"/>
          <a:cs typeface="+mn-cs"/>
        </a:defRPr>
      </a:lvl6pPr>
      <a:lvl7pPr marL="12974456" algn="l" defTabSz="2162406" rtl="0" eaLnBrk="1" latinLnBrk="0" hangingPunct="1">
        <a:defRPr sz="8513" kern="1200">
          <a:solidFill>
            <a:schemeClr val="tx1"/>
          </a:solidFill>
          <a:latin typeface="+mn-lt"/>
          <a:ea typeface="+mn-ea"/>
          <a:cs typeface="+mn-cs"/>
        </a:defRPr>
      </a:lvl7pPr>
      <a:lvl8pPr marL="15136863" algn="l" defTabSz="2162406" rtl="0" eaLnBrk="1" latinLnBrk="0" hangingPunct="1">
        <a:defRPr sz="8513" kern="1200">
          <a:solidFill>
            <a:schemeClr val="tx1"/>
          </a:solidFill>
          <a:latin typeface="+mn-lt"/>
          <a:ea typeface="+mn-ea"/>
          <a:cs typeface="+mn-cs"/>
        </a:defRPr>
      </a:lvl8pPr>
      <a:lvl9pPr marL="17299273" algn="l" defTabSz="2162406" rtl="0" eaLnBrk="1" latinLnBrk="0" hangingPunct="1">
        <a:defRPr sz="85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6808455" y="590827"/>
            <a:ext cx="29489400" cy="47295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800"/>
              </a:spcAft>
            </a:pPr>
            <a:r>
              <a:rPr lang="sr-Latn-BA" sz="7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UČESTALOST I NAJČEŠĆA ETIOLOGIJA OBOSTRANE NEUROGENE PARALIZE LARINKSA</a:t>
            </a:r>
          </a:p>
          <a:p>
            <a:pPr algn="ctr">
              <a:spcAft>
                <a:spcPts val="800"/>
              </a:spcAft>
            </a:pPr>
            <a:r>
              <a:rPr lang="sr-Latn-BA" sz="7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Tatjana Udovičić </a:t>
            </a:r>
            <a:r>
              <a:rPr lang="sr-Latn-BA" sz="6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</a:p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sr-Latn-BA" sz="4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</a:t>
            </a:r>
            <a:r>
              <a:rPr lang="en-US" sz="4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sr-Latn-BA" sz="4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Zavod za fizikalnu medicinu i rehabilitaciju dr Miroslav Zotović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28867" y="6289965"/>
            <a:ext cx="14040000" cy="1323439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8000" b="1" dirty="0" err="1">
                <a:ln w="12700">
                  <a:solidFill>
                    <a:schemeClr val="tx1"/>
                  </a:solidFill>
                </a:ln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Uvod</a:t>
            </a:r>
            <a:endParaRPr lang="en-US" sz="8000" b="1" dirty="0">
              <a:ln w="12700">
                <a:solidFill>
                  <a:schemeClr val="tx1"/>
                </a:solidFill>
              </a:ln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28867" y="7613404"/>
            <a:ext cx="14040000" cy="11103039"/>
          </a:xfrm>
          <a:prstGeom prst="rect">
            <a:avLst/>
          </a:prstGeom>
        </p:spPr>
        <p:style>
          <a:lnRef idx="1">
            <a:schemeClr val="accent6"/>
          </a:lnRef>
          <a:fillRef idx="1002">
            <a:schemeClr val="lt1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5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Paraliza</a:t>
            </a:r>
            <a:r>
              <a:rPr lang="en-US" sz="5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larinksa</a:t>
            </a:r>
            <a:r>
              <a:rPr lang="en-US" sz="5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nastaje</a:t>
            </a:r>
            <a:r>
              <a:rPr lang="en-US" sz="5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kao</a:t>
            </a:r>
            <a:r>
              <a:rPr lang="en-US" sz="5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posljedica</a:t>
            </a:r>
            <a:r>
              <a:rPr lang="en-US" sz="5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oštećenja</a:t>
            </a:r>
            <a:r>
              <a:rPr lang="en-US" sz="5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laringealnih</a:t>
            </a:r>
            <a:r>
              <a:rPr lang="en-US" sz="5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živaca</a:t>
            </a:r>
            <a:r>
              <a:rPr lang="en-US" sz="5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5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vagusa</a:t>
            </a:r>
            <a:r>
              <a:rPr lang="en-US" sz="5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</a:t>
            </a:r>
            <a:r>
              <a:rPr lang="en-US" sz="5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bilo</a:t>
            </a:r>
            <a:r>
              <a:rPr lang="en-US" sz="5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kom</a:t>
            </a:r>
            <a:r>
              <a:rPr lang="en-US" sz="5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nivou</a:t>
            </a:r>
            <a:r>
              <a:rPr lang="en-US" sz="5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od </a:t>
            </a:r>
            <a:r>
              <a:rPr lang="en-US" sz="5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kore</a:t>
            </a:r>
            <a:r>
              <a:rPr lang="en-US" sz="5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velikog</a:t>
            </a:r>
            <a:r>
              <a:rPr lang="en-US" sz="5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mozga</a:t>
            </a:r>
            <a:r>
              <a:rPr lang="en-US" sz="5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do </a:t>
            </a:r>
            <a:r>
              <a:rPr lang="en-US" sz="5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neuromuskularnog</a:t>
            </a:r>
            <a:r>
              <a:rPr lang="en-US" sz="5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spoja</a:t>
            </a:r>
            <a:r>
              <a:rPr lang="en-US" sz="5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To </a:t>
            </a:r>
            <a:r>
              <a:rPr lang="en-US" sz="5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rezultira</a:t>
            </a:r>
            <a:r>
              <a:rPr lang="en-US" sz="5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paralizom</a:t>
            </a:r>
            <a:r>
              <a:rPr lang="en-US" sz="5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mišića</a:t>
            </a:r>
            <a:r>
              <a:rPr lang="en-US" sz="5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grkljana</a:t>
            </a:r>
            <a:r>
              <a:rPr lang="en-US" sz="5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a time </a:t>
            </a:r>
            <a:r>
              <a:rPr lang="en-US" sz="5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5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paralizom</a:t>
            </a:r>
            <a:r>
              <a:rPr lang="en-US" sz="5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mišića</a:t>
            </a:r>
            <a:r>
              <a:rPr lang="en-US" sz="5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govornog</a:t>
            </a:r>
            <a:r>
              <a:rPr lang="en-US" sz="5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aparata</a:t>
            </a:r>
            <a:r>
              <a:rPr lang="en-US" sz="5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>
              <a:lnSpc>
                <a:spcPct val="150000"/>
              </a:lnSpc>
            </a:pPr>
            <a:r>
              <a:rPr lang="en-US" sz="5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Etiologija</a:t>
            </a:r>
            <a:r>
              <a:rPr lang="en-US" sz="5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je </a:t>
            </a:r>
            <a:r>
              <a:rPr lang="en-US" sz="5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raznolika</a:t>
            </a:r>
            <a:r>
              <a:rPr lang="en-US" sz="5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a </a:t>
            </a:r>
            <a:r>
              <a:rPr lang="en-US" sz="5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među</a:t>
            </a:r>
            <a:r>
              <a:rPr lang="en-US" sz="5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najčešće</a:t>
            </a:r>
            <a:r>
              <a:rPr lang="en-US" sz="5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uzroke</a:t>
            </a:r>
            <a:r>
              <a:rPr lang="en-US" sz="5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ubrajaju</a:t>
            </a:r>
            <a:r>
              <a:rPr lang="en-US" sz="5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se: </a:t>
            </a:r>
            <a:r>
              <a:rPr lang="en-US" sz="5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hirurgija</a:t>
            </a:r>
            <a:r>
              <a:rPr lang="en-US" sz="5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štitne</a:t>
            </a:r>
            <a:r>
              <a:rPr lang="en-US" sz="5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žlijezde</a:t>
            </a:r>
            <a:r>
              <a:rPr lang="en-US" sz="5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5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struma</a:t>
            </a:r>
            <a:r>
              <a:rPr lang="en-US" sz="5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štitne</a:t>
            </a:r>
            <a:r>
              <a:rPr lang="en-US" sz="5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žlijezde</a:t>
            </a:r>
            <a:r>
              <a:rPr lang="en-US" sz="5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5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povrede</a:t>
            </a:r>
            <a:r>
              <a:rPr lang="en-US" sz="5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5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neurološka</a:t>
            </a:r>
            <a:r>
              <a:rPr lang="en-US" sz="5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oboljenja</a:t>
            </a:r>
            <a:r>
              <a:rPr lang="en-US" sz="5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5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maligni</a:t>
            </a:r>
            <a:r>
              <a:rPr lang="en-US" sz="5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tumori</a:t>
            </a:r>
            <a:r>
              <a:rPr lang="en-US" sz="5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5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idiopatske</a:t>
            </a:r>
            <a:r>
              <a:rPr lang="en-US" sz="5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paralize</a:t>
            </a:r>
            <a:r>
              <a:rPr lang="en-US" sz="5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28867" y="18576207"/>
            <a:ext cx="14040000" cy="1323439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8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Cilj</a:t>
            </a:r>
            <a:r>
              <a:rPr lang="en-US" sz="8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8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rada</a:t>
            </a:r>
            <a:endParaRPr lang="en-US" sz="8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28867" y="19893367"/>
            <a:ext cx="14040000" cy="9879628"/>
          </a:xfrm>
          <a:prstGeom prst="rect">
            <a:avLst/>
          </a:prstGeom>
        </p:spPr>
        <p:style>
          <a:lnRef idx="1">
            <a:schemeClr val="accent6"/>
          </a:lnRef>
          <a:fillRef idx="1002">
            <a:schemeClr val="lt1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685800" indent="-6858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53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Ispitati</a:t>
            </a:r>
            <a:r>
              <a:rPr lang="en-US" sz="53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3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učestalost</a:t>
            </a:r>
            <a:r>
              <a:rPr lang="en-US" sz="53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3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obostrane</a:t>
            </a:r>
            <a:r>
              <a:rPr lang="en-US" sz="53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3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nerogene</a:t>
            </a:r>
            <a:r>
              <a:rPr lang="en-US" sz="53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3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paralize</a:t>
            </a:r>
            <a:r>
              <a:rPr lang="en-US" sz="53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3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larinksa</a:t>
            </a:r>
            <a:r>
              <a:rPr lang="en-US" sz="53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u </a:t>
            </a:r>
            <a:r>
              <a:rPr lang="en-US" sz="53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odnosu</a:t>
            </a:r>
            <a:r>
              <a:rPr lang="en-US" sz="53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3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</a:t>
            </a:r>
            <a:r>
              <a:rPr lang="en-US" sz="53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3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jednostranu</a:t>
            </a:r>
            <a:r>
              <a:rPr lang="en-US" sz="53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685800" indent="-6858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53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3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Ispitati</a:t>
            </a:r>
            <a:r>
              <a:rPr lang="en-US" sz="53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3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učestalost</a:t>
            </a:r>
            <a:r>
              <a:rPr lang="en-US" sz="53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3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obostrane</a:t>
            </a:r>
            <a:r>
              <a:rPr lang="en-US" sz="53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3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neurogene</a:t>
            </a:r>
            <a:r>
              <a:rPr lang="en-US" sz="53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3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paralize</a:t>
            </a:r>
            <a:r>
              <a:rPr lang="en-US" sz="53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3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larinksa</a:t>
            </a:r>
            <a:r>
              <a:rPr lang="en-US" sz="53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u </a:t>
            </a:r>
            <a:r>
              <a:rPr lang="en-US" sz="53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odnosu</a:t>
            </a:r>
            <a:r>
              <a:rPr lang="en-US" sz="53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3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</a:t>
            </a:r>
            <a:r>
              <a:rPr lang="en-US" sz="53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pol. </a:t>
            </a:r>
          </a:p>
          <a:p>
            <a:pPr marL="685800" indent="-6858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53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Ispitati</a:t>
            </a:r>
            <a:r>
              <a:rPr lang="en-US" sz="53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3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učestalost</a:t>
            </a:r>
            <a:r>
              <a:rPr lang="en-US" sz="53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3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obostrane</a:t>
            </a:r>
            <a:r>
              <a:rPr lang="en-US" sz="53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3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neurogene</a:t>
            </a:r>
            <a:r>
              <a:rPr lang="en-US" sz="53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3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paralize</a:t>
            </a:r>
            <a:r>
              <a:rPr lang="en-US" sz="53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3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larinksa</a:t>
            </a:r>
            <a:r>
              <a:rPr lang="en-US" sz="53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u </a:t>
            </a:r>
            <a:r>
              <a:rPr lang="en-US" sz="53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odnosu</a:t>
            </a:r>
            <a:r>
              <a:rPr lang="en-US" sz="53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3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</a:t>
            </a:r>
            <a:r>
              <a:rPr lang="en-US" sz="53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dob. </a:t>
            </a:r>
          </a:p>
          <a:p>
            <a:pPr marL="685800" indent="-6858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53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Ispitati</a:t>
            </a:r>
            <a:r>
              <a:rPr lang="en-US" sz="53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3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najčešće</a:t>
            </a:r>
            <a:r>
              <a:rPr lang="en-US" sz="53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3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etiološke</a:t>
            </a:r>
            <a:r>
              <a:rPr lang="en-US" sz="53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3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faktore</a:t>
            </a:r>
            <a:r>
              <a:rPr lang="en-US" sz="53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u </a:t>
            </a:r>
            <a:r>
              <a:rPr lang="en-US" sz="53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nastanku</a:t>
            </a:r>
            <a:r>
              <a:rPr lang="en-US" sz="53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3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obostrane</a:t>
            </a:r>
            <a:r>
              <a:rPr lang="en-US" sz="53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3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neurogene</a:t>
            </a:r>
            <a:r>
              <a:rPr lang="en-US" sz="53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3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paralize</a:t>
            </a:r>
            <a:r>
              <a:rPr lang="en-US" sz="53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3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larinksa</a:t>
            </a:r>
            <a:r>
              <a:rPr lang="en-US" sz="53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4718347" y="5718655"/>
            <a:ext cx="14040000" cy="1323439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8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Materijali</a:t>
            </a:r>
            <a:r>
              <a:rPr lang="en-US" sz="8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8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8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8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metode</a:t>
            </a:r>
            <a:endParaRPr lang="en-US" sz="8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4718347" y="7027752"/>
            <a:ext cx="14040000" cy="10064294"/>
          </a:xfrm>
          <a:prstGeom prst="rect">
            <a:avLst/>
          </a:prstGeom>
        </p:spPr>
        <p:style>
          <a:lnRef idx="0">
            <a:scrgbClr r="0" g="0" b="0"/>
          </a:lnRef>
          <a:fillRef idx="1002">
            <a:schemeClr val="lt1"/>
          </a:fillRef>
          <a:effectRef idx="0">
            <a:scrgbClr r="0" g="0" b="0"/>
          </a:effectRef>
          <a:fontRef idx="major"/>
        </p:style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4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Istraživanje</a:t>
            </a:r>
            <a:r>
              <a:rPr lang="en-US" sz="4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je </a:t>
            </a:r>
            <a:r>
              <a:rPr lang="en-US" sz="4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sprovedeno</a:t>
            </a:r>
            <a:r>
              <a:rPr lang="en-US" sz="4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kao</a:t>
            </a:r>
            <a:r>
              <a:rPr lang="en-US" sz="4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retrospektivna</a:t>
            </a:r>
            <a:r>
              <a:rPr lang="en-US" sz="4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studija</a:t>
            </a:r>
            <a:r>
              <a:rPr lang="en-US" sz="4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kojom</a:t>
            </a:r>
            <a:r>
              <a:rPr lang="en-US" sz="4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</a:t>
            </a:r>
            <a:r>
              <a:rPr lang="en-US" sz="4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obuhvaćeni</a:t>
            </a:r>
            <a:r>
              <a:rPr lang="en-US" sz="4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pacijenti</a:t>
            </a:r>
            <a:r>
              <a:rPr lang="en-US" sz="4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liječeni</a:t>
            </a:r>
            <a:r>
              <a:rPr lang="en-US" sz="4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</a:t>
            </a:r>
            <a:r>
              <a:rPr lang="en-US" sz="4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Klinici</a:t>
            </a:r>
            <a:r>
              <a:rPr lang="en-US" sz="4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</a:t>
            </a:r>
            <a:r>
              <a:rPr lang="en-US" sz="4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bolesti</a:t>
            </a:r>
            <a:r>
              <a:rPr lang="en-US" sz="4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uha</a:t>
            </a:r>
            <a:r>
              <a:rPr lang="en-US" sz="4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grla</a:t>
            </a:r>
            <a:r>
              <a:rPr lang="en-US" sz="4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4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nosa</a:t>
            </a:r>
            <a:r>
              <a:rPr lang="en-US" sz="4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Univerzitetskog</a:t>
            </a:r>
            <a:r>
              <a:rPr lang="en-US" sz="4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kliničkog</a:t>
            </a:r>
            <a:r>
              <a:rPr lang="en-US" sz="4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centra</a:t>
            </a:r>
            <a:r>
              <a:rPr lang="en-US" sz="4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Republike</a:t>
            </a:r>
            <a:r>
              <a:rPr lang="en-US" sz="4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Srpske</a:t>
            </a:r>
            <a:r>
              <a:rPr lang="en-US" sz="4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(UKC RS). Ova </a:t>
            </a:r>
            <a:r>
              <a:rPr lang="en-US" sz="4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studija</a:t>
            </a:r>
            <a:r>
              <a:rPr lang="en-US" sz="4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je </a:t>
            </a:r>
            <a:r>
              <a:rPr lang="en-US" sz="4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obuhvatila</a:t>
            </a:r>
            <a:r>
              <a:rPr lang="en-US" sz="4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populaciju</a:t>
            </a:r>
            <a:r>
              <a:rPr lang="en-US" sz="4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od 95 </a:t>
            </a:r>
            <a:r>
              <a:rPr lang="en-US" sz="4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pacijenata</a:t>
            </a:r>
            <a:r>
              <a:rPr lang="en-US" sz="4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čije</a:t>
            </a:r>
            <a:r>
              <a:rPr lang="en-US" sz="4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se </a:t>
            </a:r>
            <a:r>
              <a:rPr lang="en-US" sz="4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liječenje</a:t>
            </a:r>
            <a:r>
              <a:rPr lang="en-US" sz="4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odvijalo</a:t>
            </a:r>
            <a:r>
              <a:rPr lang="en-US" sz="4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u </a:t>
            </a:r>
            <a:r>
              <a:rPr lang="en-US" sz="4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periodu</a:t>
            </a:r>
            <a:r>
              <a:rPr lang="en-US" sz="4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od 1.1.2018. </a:t>
            </a:r>
            <a:r>
              <a:rPr lang="en-US" sz="4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godine</a:t>
            </a:r>
            <a:r>
              <a:rPr lang="en-US" sz="4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do 31.12.2019. </a:t>
            </a:r>
            <a:r>
              <a:rPr lang="en-US" sz="4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godine</a:t>
            </a:r>
            <a:r>
              <a:rPr lang="en-US" sz="4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>
              <a:lnSpc>
                <a:spcPct val="150000"/>
              </a:lnSpc>
            </a:pPr>
            <a:r>
              <a:rPr lang="en-US" sz="4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Podaci</a:t>
            </a:r>
            <a:r>
              <a:rPr lang="en-US" sz="4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</a:t>
            </a:r>
            <a:r>
              <a:rPr lang="en-US" sz="4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prikupljani</a:t>
            </a:r>
            <a:r>
              <a:rPr lang="en-US" sz="4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iz</a:t>
            </a:r>
            <a:r>
              <a:rPr lang="en-US" sz="4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istorija</a:t>
            </a:r>
            <a:r>
              <a:rPr lang="en-US" sz="4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bolesti</a:t>
            </a:r>
            <a:r>
              <a:rPr lang="en-US" sz="4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4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endovideostroboskopskih</a:t>
            </a:r>
            <a:r>
              <a:rPr lang="en-US" sz="4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nalaza</a:t>
            </a:r>
            <a:r>
              <a:rPr lang="en-US" sz="4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pl-PL" sz="4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Analizirani podaci su prikazani kroz broj pojava i procentualnu zastupljenost.</a:t>
            </a:r>
            <a:endParaRPr lang="en-US" sz="4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4718347" y="17092048"/>
            <a:ext cx="14040000" cy="1323439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sr-Latn-BA" sz="8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Rezultati</a:t>
            </a:r>
            <a:endParaRPr lang="en-US" sz="8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4718347" y="18500999"/>
            <a:ext cx="14040000" cy="5499582"/>
          </a:xfrm>
          <a:prstGeom prst="rect">
            <a:avLst/>
          </a:prstGeom>
        </p:spPr>
        <p:style>
          <a:lnRef idx="0">
            <a:scrgbClr r="0" g="0" b="0"/>
          </a:lnRef>
          <a:fillRef idx="1002">
            <a:schemeClr val="lt1"/>
          </a:fillRef>
          <a:effectRef idx="0">
            <a:scrgbClr r="0" g="0" b="0"/>
          </a:effectRef>
          <a:fontRef idx="major"/>
        </p:style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sr-Latn-BA" sz="4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Uočena je izuzetno značajna statistička razlika između učestalost jednostrane neurogene paralize larinksa u odnosu na obostranu, u korist jednostrane (t=3,968, p&lt;0,001)</a:t>
            </a:r>
            <a:r>
              <a:rPr lang="en-US" sz="4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endParaRPr lang="en-US" sz="4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29049587" y="6289965"/>
            <a:ext cx="14040000" cy="1323439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8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Rezultati</a:t>
            </a:r>
            <a:r>
              <a:rPr lang="en-US" sz="8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4718347" y="27342387"/>
            <a:ext cx="14040000" cy="4893647"/>
          </a:xfrm>
          <a:prstGeom prst="rect">
            <a:avLst/>
          </a:prstGeom>
        </p:spPr>
        <p:style>
          <a:lnRef idx="0">
            <a:scrgbClr r="0" g="0" b="0"/>
          </a:lnRef>
          <a:fillRef idx="1002">
            <a:schemeClr val="lt1"/>
          </a:fillRef>
          <a:effectRef idx="0">
            <a:scrgbClr r="0" g="0" b="0"/>
          </a:effectRef>
          <a:fontRef idx="major"/>
        </p:style>
        <p:txBody>
          <a:bodyPr wrap="square" rtlCol="0">
            <a:spAutoFit/>
          </a:bodyPr>
          <a:lstStyle/>
          <a:p>
            <a:pPr algn="just"/>
            <a:r>
              <a:rPr lang="sr-Latn-BA" sz="4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Statistički značajna razlika u odnosu na pol nije uočena (t=1,546, p=0,086). </a:t>
            </a:r>
            <a:endParaRPr lang="en-US" sz="4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sr-Latn-BA" sz="4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Urađeno istraživanje je pokazalo da se obostrana neurogena paraliza larinksa javlja najčešće kod osoba starosti između 55 i 64 godine i to procentualno 42,86%. </a:t>
            </a:r>
            <a:endParaRPr lang="en-US" sz="4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0" name="Table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9454802"/>
              </p:ext>
            </p:extLst>
          </p:nvPr>
        </p:nvGraphicFramePr>
        <p:xfrm>
          <a:off x="14718347" y="23298149"/>
          <a:ext cx="14040000" cy="48768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661488"/>
                <a:gridCol w="5156631"/>
                <a:gridCol w="6221881"/>
              </a:tblGrid>
              <a:tr h="842769">
                <a:tc rowSpan="2">
                  <a:txBody>
                    <a:bodyPr/>
                    <a:lstStyle/>
                    <a:p>
                      <a:pPr algn="l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sr-Latn-BA" sz="3200" dirty="0">
                          <a:effectLst/>
                        </a:rPr>
                        <a:t> </a:t>
                      </a:r>
                      <a:r>
                        <a:rPr lang="sr-Latn-BA" sz="2400" dirty="0" smtClean="0">
                          <a:effectLst/>
                        </a:rPr>
                        <a:t>Neurogena </a:t>
                      </a:r>
                      <a:r>
                        <a:rPr lang="sr-Latn-BA" sz="2400" dirty="0">
                          <a:effectLst/>
                        </a:rPr>
                        <a:t>paraliza larinksa</a:t>
                      </a:r>
                      <a:endParaRPr lang="en-US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sr-Latn-BA" sz="3200" dirty="0" smtClean="0">
                          <a:effectLst/>
                        </a:rPr>
                        <a:t>Učestalost</a:t>
                      </a:r>
                      <a:endParaRPr lang="en-US" sz="3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84276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sr-Latn-BA" sz="3200" dirty="0">
                          <a:effectLst/>
                        </a:rPr>
                        <a:t>Apsolutna</a:t>
                      </a:r>
                      <a:endParaRPr lang="en-US" sz="3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sr-Latn-BA" sz="3200" dirty="0">
                          <a:effectLst/>
                        </a:rPr>
                        <a:t>Relativna</a:t>
                      </a:r>
                      <a:endParaRPr lang="en-US" sz="3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842769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sr-Latn-BA" sz="3200">
                          <a:effectLst/>
                        </a:rPr>
                        <a:t>Jednostrana</a:t>
                      </a:r>
                      <a:endParaRPr lang="en-US" sz="3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sr-Latn-BA" sz="3200">
                          <a:effectLst/>
                        </a:rPr>
                        <a:t>74</a:t>
                      </a:r>
                      <a:endParaRPr lang="en-US" sz="3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sr-Latn-BA" sz="3200" dirty="0">
                          <a:effectLst/>
                        </a:rPr>
                        <a:t>77,89%</a:t>
                      </a:r>
                      <a:endParaRPr lang="en-US" sz="3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842769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sr-Latn-BA" sz="3200">
                          <a:effectLst/>
                        </a:rPr>
                        <a:t>Obostrana</a:t>
                      </a:r>
                      <a:endParaRPr lang="en-US" sz="3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sr-Latn-BA" sz="3200" dirty="0">
                          <a:effectLst/>
                        </a:rPr>
                        <a:t>21</a:t>
                      </a:r>
                      <a:endParaRPr lang="en-US" sz="3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sr-Latn-BA" sz="3200" dirty="0">
                          <a:effectLst/>
                        </a:rPr>
                        <a:t>22,11%</a:t>
                      </a:r>
                      <a:endParaRPr lang="en-US" sz="3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842769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sr-Latn-BA" sz="3200" dirty="0">
                          <a:effectLst/>
                        </a:rPr>
                        <a:t>Ukupno</a:t>
                      </a:r>
                      <a:endParaRPr lang="en-US" sz="3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sr-Latn-BA" sz="3200" dirty="0">
                          <a:effectLst/>
                        </a:rPr>
                        <a:t>95</a:t>
                      </a:r>
                      <a:endParaRPr lang="en-US" sz="3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sr-Latn-BA" sz="3200" dirty="0">
                          <a:effectLst/>
                        </a:rPr>
                        <a:t>100%</a:t>
                      </a:r>
                      <a:endParaRPr lang="en-US" sz="3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14718347" y="22776873"/>
            <a:ext cx="136696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BA" sz="3200" b="1" i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Tabela 1:</a:t>
            </a:r>
            <a:r>
              <a:rPr lang="sr-Latn-BA" sz="3200" i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Učestalost jednostranih i obostranih neurogenih paraliza larinksa</a:t>
            </a:r>
            <a:endParaRPr lang="en-US" sz="3200" i="1" dirty="0"/>
          </a:p>
        </p:txBody>
      </p:sp>
      <p:sp>
        <p:nvSpPr>
          <p:cNvPr id="3" name="TextBox 2"/>
          <p:cNvSpPr txBox="1"/>
          <p:nvPr/>
        </p:nvSpPr>
        <p:spPr>
          <a:xfrm>
            <a:off x="29049587" y="7613405"/>
            <a:ext cx="14040000" cy="553998"/>
          </a:xfrm>
          <a:prstGeom prst="rect">
            <a:avLst/>
          </a:prstGeom>
        </p:spPr>
        <p:style>
          <a:lnRef idx="0">
            <a:scrgbClr r="0" g="0" b="0"/>
          </a:lnRef>
          <a:fillRef idx="1002">
            <a:schemeClr val="lt1"/>
          </a:fillRef>
          <a:effectRef idx="0">
            <a:scrgbClr r="0" g="0" b="0"/>
          </a:effectRef>
          <a:fontRef idx="major"/>
        </p:style>
        <p:txBody>
          <a:bodyPr wrap="square" rtlCol="0">
            <a:spAutoFit/>
          </a:bodyPr>
          <a:lstStyle/>
          <a:p>
            <a:r>
              <a:rPr lang="sr-Latn-BA" sz="30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Tabela </a:t>
            </a:r>
            <a:r>
              <a:rPr lang="en-US" sz="3000" b="1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sr-Latn-BA" sz="3000" b="1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sr-Latn-BA" sz="3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Učestalost </a:t>
            </a:r>
            <a:r>
              <a:rPr lang="sr-Latn-BA" sz="3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obostrane neurogene paralize larinksa u odnosu na dob</a:t>
            </a:r>
            <a:endParaRPr lang="en-US" sz="3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9007827" y="12676909"/>
            <a:ext cx="14040000" cy="3046988"/>
          </a:xfrm>
          <a:prstGeom prst="rect">
            <a:avLst/>
          </a:prstGeom>
        </p:spPr>
        <p:style>
          <a:lnRef idx="0">
            <a:scrgbClr r="0" g="0" b="0"/>
          </a:lnRef>
          <a:fillRef idx="1002">
            <a:schemeClr val="lt1"/>
          </a:fillRef>
          <a:effectRef idx="0">
            <a:scrgbClr r="0" g="0" b="0"/>
          </a:effectRef>
          <a:fontRef idx="major"/>
        </p:style>
        <p:txBody>
          <a:bodyPr wrap="square" rtlCol="0">
            <a:spAutoFit/>
          </a:bodyPr>
          <a:lstStyle/>
          <a:p>
            <a:pPr algn="just"/>
            <a:r>
              <a:rPr lang="sr-Latn-BA" sz="4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Istraživanje najčešće etiologije nad grupom od 21og ispitanika pokazalo je da se obostrana neurogena paraliza larinksa javlja u 47,62% slučajeva nakon totalne tiroidektomije. </a:t>
            </a:r>
            <a:endParaRPr lang="en-US" sz="4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4" name="Table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9416985"/>
              </p:ext>
            </p:extLst>
          </p:nvPr>
        </p:nvGraphicFramePr>
        <p:xfrm>
          <a:off x="29049587" y="8026423"/>
          <a:ext cx="14040000" cy="465048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573980"/>
                <a:gridCol w="4733010"/>
                <a:gridCol w="4733010"/>
              </a:tblGrid>
              <a:tr h="221673">
                <a:tc rowSpan="2"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sr-Latn-BA" sz="3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Dob</a:t>
                      </a:r>
                      <a:endParaRPr lang="en-US" sz="3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sr-Latn-BA" sz="3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Učestalost</a:t>
                      </a:r>
                      <a:endParaRPr lang="en-US" sz="3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21673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sr-Latn-BA" sz="3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Apsolutna</a:t>
                      </a:r>
                      <a:endParaRPr lang="en-US" sz="3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sr-Latn-BA" sz="3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Relativna</a:t>
                      </a:r>
                      <a:endParaRPr lang="en-US" sz="3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221673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sr-Latn-BA" sz="3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Mlađi od 55 godina</a:t>
                      </a:r>
                      <a:endParaRPr lang="en-US" sz="3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sr-Latn-BA" sz="3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en-US" sz="3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sr-Latn-BA" sz="3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28,57%</a:t>
                      </a:r>
                      <a:endParaRPr lang="en-US" sz="3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221673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sr-Latn-BA" sz="3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Od 55 do 64 godine</a:t>
                      </a:r>
                      <a:endParaRPr lang="en-US" sz="3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sr-Latn-BA" sz="3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en-US" sz="3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sr-Latn-BA" sz="3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42,86%</a:t>
                      </a:r>
                      <a:endParaRPr lang="en-US" sz="3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221673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sr-Latn-BA" sz="3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Stariji od 65 godina</a:t>
                      </a:r>
                      <a:endParaRPr lang="en-US" sz="3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sr-Latn-BA" sz="3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en-US" sz="3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sr-Latn-BA" sz="3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28,57%</a:t>
                      </a:r>
                      <a:endParaRPr lang="en-US" sz="3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221673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sr-Latn-BA" sz="3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Ukupno</a:t>
                      </a:r>
                      <a:endParaRPr lang="en-US" sz="3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sr-Latn-BA" sz="3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</a:t>
                      </a:r>
                      <a:endParaRPr lang="en-US" sz="3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sr-Latn-BA" sz="3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100%</a:t>
                      </a:r>
                      <a:endParaRPr lang="en-US" sz="3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graphicFrame>
        <p:nvGraphicFramePr>
          <p:cNvPr id="25" name="Chart 24"/>
          <p:cNvGraphicFramePr/>
          <p:nvPr>
            <p:extLst>
              <p:ext uri="{D42A27DB-BD31-4B8C-83A1-F6EECF244321}">
                <p14:modId xmlns:p14="http://schemas.microsoft.com/office/powerpoint/2010/main" val="487914659"/>
              </p:ext>
            </p:extLst>
          </p:nvPr>
        </p:nvGraphicFramePr>
        <p:xfrm>
          <a:off x="28966067" y="15595659"/>
          <a:ext cx="14040000" cy="65142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28966067" y="21800544"/>
            <a:ext cx="14081760" cy="584775"/>
          </a:xfrm>
          <a:prstGeom prst="rect">
            <a:avLst/>
          </a:prstGeom>
        </p:spPr>
        <p:style>
          <a:lnRef idx="0">
            <a:scrgbClr r="0" g="0" b="0"/>
          </a:lnRef>
          <a:fillRef idx="1002">
            <a:schemeClr val="lt1"/>
          </a:fillRef>
          <a:effectRef idx="0">
            <a:scrgbClr r="0" g="0" b="0"/>
          </a:effectRef>
          <a:fontRef idx="major"/>
        </p:style>
        <p:txBody>
          <a:bodyPr wrap="square" rtlCol="0">
            <a:spAutoFit/>
          </a:bodyPr>
          <a:lstStyle/>
          <a:p>
            <a:r>
              <a:rPr lang="sr-Latn-BA" sz="32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Dijagram 1:</a:t>
            </a:r>
            <a:r>
              <a:rPr lang="sr-Latn-BA" sz="32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Etiologija obostranih neurogenih paraliza larinksa</a:t>
            </a:r>
            <a:endParaRPr lang="en-US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8966067" y="22303399"/>
            <a:ext cx="14040000" cy="1367886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sr-Latn-BA" sz="8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Zaključak</a:t>
            </a:r>
            <a:endParaRPr lang="en-US" sz="8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8924307" y="23671285"/>
            <a:ext cx="14081760" cy="8217634"/>
          </a:xfrm>
          <a:prstGeom prst="rect">
            <a:avLst/>
          </a:prstGeom>
        </p:spPr>
        <p:style>
          <a:lnRef idx="0">
            <a:scrgbClr r="0" g="0" b="0"/>
          </a:lnRef>
          <a:fillRef idx="1002">
            <a:schemeClr val="lt1"/>
          </a:fillRef>
          <a:effectRef idx="0">
            <a:scrgbClr r="0" g="0" b="0"/>
          </a:effectRef>
          <a:fontRef idx="major"/>
        </p:style>
        <p:txBody>
          <a:bodyPr wrap="square" rtlCol="0">
            <a:spAutoFit/>
          </a:bodyPr>
          <a:lstStyle/>
          <a:p>
            <a:pPr algn="just"/>
            <a:r>
              <a:rPr lang="sr-Latn-BA" sz="4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Obostana neurogena paraliza larinksa se javlja rjeđe u odnosu na jednostrane, a dobijeni rezultati su pokazali izuzetnu statističku značajnost.</a:t>
            </a:r>
            <a:endParaRPr lang="en-US" sz="4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sr-Latn-BA" sz="4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U grupi od 21og ispitanika, obostrana paraliza larinksa se češće javila kod ženskog pola, ali nakon sprovedenih statističkih analiza ova razlika nije pokazala značajnost.</a:t>
            </a:r>
            <a:endParaRPr lang="en-US" sz="4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sr-Latn-BA" sz="4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Obostrana neurogena paraliza larinksa se javlja najčešće kod populacije između 55. i 64. godine života.</a:t>
            </a:r>
            <a:endParaRPr lang="en-US" sz="4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sr-Latn-BA" sz="4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Vodeći etiološki faktor u nastanku obostrane neurogene paralize larinksa jeste hirurgija štitne žlijezde</a:t>
            </a:r>
            <a:r>
              <a:rPr lang="sr-Latn-BA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6" name="Picture 25">
            <a:extLst>
              <a:ext uri="{FF2B5EF4-FFF2-40B4-BE49-F238E27FC236}">
                <a16:creationId xmlns="" xmlns:a16="http://schemas.microsoft.com/office/drawing/2014/main" id="{1101A5CB-8BCF-43C9-B87F-B47DF5E7E8C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8866" y="527334"/>
            <a:ext cx="6013497" cy="5116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565977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F9C9D"/>
      </a:accent5>
      <a:accent6>
        <a:srgbClr val="9E5E9B"/>
      </a:accent6>
      <a:hlink>
        <a:srgbClr val="58C1BA"/>
      </a:hlink>
      <a:folHlink>
        <a:srgbClr val="9DD0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164</TotalTime>
  <Words>473</Words>
  <Application>Microsoft Office PowerPoint</Application>
  <PresentationFormat>Custom</PresentationFormat>
  <Paragraphs>63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Century Gothic</vt:lpstr>
      <vt:lpstr>Times New Roman</vt:lpstr>
      <vt:lpstr>Wingdings 3</vt:lpstr>
      <vt:lpstr>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account</dc:creator>
  <cp:lastModifiedBy>Microsoft account</cp:lastModifiedBy>
  <cp:revision>21</cp:revision>
  <dcterms:created xsi:type="dcterms:W3CDTF">2022-09-28T11:25:48Z</dcterms:created>
  <dcterms:modified xsi:type="dcterms:W3CDTF">2022-09-28T17:17:47Z</dcterms:modified>
</cp:coreProperties>
</file>