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2918400" cy="43891200"/>
  <p:notesSz cx="9239250" cy="1198245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1820A-0C7A-4540-A79B-2BEE2E7549F1}" type="datetimeFigureOut">
              <a:rPr lang="en-GB" smtClean="0"/>
              <a:t>23/04/2022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A8C27-2E14-4D7F-BFF0-1B2E17140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66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336803"/>
            <a:ext cx="2839212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1684000"/>
            <a:ext cx="2839212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40680643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1820A-0C7A-4540-A79B-2BEE2E7549F1}" type="datetimeFigureOut">
              <a:rPr lang="en-GB" smtClean="0"/>
              <a:t>23/04/2022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40680643"/>
            <a:ext cx="1110996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40680643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A8C27-2E14-4D7F-BFF0-1B2E17140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398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2468880" rtl="0" eaLnBrk="1" latinLnBrk="0" hangingPunct="1">
        <a:lnSpc>
          <a:spcPct val="90000"/>
        </a:lnSpc>
        <a:spcBef>
          <a:spcPct val="0"/>
        </a:spcBef>
        <a:buNone/>
        <a:defRPr sz="118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17220" indent="-617220" algn="l" defTabSz="2468880" rtl="0" eaLnBrk="1" latinLnBrk="0" hangingPunct="1">
        <a:lnSpc>
          <a:spcPct val="90000"/>
        </a:lnSpc>
        <a:spcBef>
          <a:spcPts val="27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1pPr>
      <a:lvl2pPr marL="185166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08610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5400" kern="1200">
          <a:solidFill>
            <a:schemeClr val="tx1"/>
          </a:solidFill>
          <a:latin typeface="+mn-lt"/>
          <a:ea typeface="+mn-ea"/>
          <a:cs typeface="+mn-cs"/>
        </a:defRPr>
      </a:lvl3pPr>
      <a:lvl4pPr marL="432054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4860" kern="1200">
          <a:solidFill>
            <a:schemeClr val="tx1"/>
          </a:solidFill>
          <a:latin typeface="+mn-lt"/>
          <a:ea typeface="+mn-ea"/>
          <a:cs typeface="+mn-cs"/>
        </a:defRPr>
      </a:lvl4pPr>
      <a:lvl5pPr marL="555498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4860" kern="1200">
          <a:solidFill>
            <a:schemeClr val="tx1"/>
          </a:solidFill>
          <a:latin typeface="+mn-lt"/>
          <a:ea typeface="+mn-ea"/>
          <a:cs typeface="+mn-cs"/>
        </a:defRPr>
      </a:lvl5pPr>
      <a:lvl6pPr marL="678942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4860" kern="1200">
          <a:solidFill>
            <a:schemeClr val="tx1"/>
          </a:solidFill>
          <a:latin typeface="+mn-lt"/>
          <a:ea typeface="+mn-ea"/>
          <a:cs typeface="+mn-cs"/>
        </a:defRPr>
      </a:lvl6pPr>
      <a:lvl7pPr marL="802386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4860" kern="1200">
          <a:solidFill>
            <a:schemeClr val="tx1"/>
          </a:solidFill>
          <a:latin typeface="+mn-lt"/>
          <a:ea typeface="+mn-ea"/>
          <a:cs typeface="+mn-cs"/>
        </a:defRPr>
      </a:lvl7pPr>
      <a:lvl8pPr marL="925830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4860" kern="1200">
          <a:solidFill>
            <a:schemeClr val="tx1"/>
          </a:solidFill>
          <a:latin typeface="+mn-lt"/>
          <a:ea typeface="+mn-ea"/>
          <a:cs typeface="+mn-cs"/>
        </a:defRPr>
      </a:lvl8pPr>
      <a:lvl9pPr marL="10492740" indent="-617220" algn="l" defTabSz="2468880" rtl="0" eaLnBrk="1" latinLnBrk="0" hangingPunct="1">
        <a:lnSpc>
          <a:spcPct val="90000"/>
        </a:lnSpc>
        <a:spcBef>
          <a:spcPts val="1350"/>
        </a:spcBef>
        <a:buFont typeface="Arial" panose="020B0604020202020204" pitchFamily="34" charset="0"/>
        <a:buChar char="•"/>
        <a:defRPr sz="48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1pPr>
      <a:lvl2pPr marL="123444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2pPr>
      <a:lvl3pPr marL="246888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3pPr>
      <a:lvl4pPr marL="370332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4pPr>
      <a:lvl5pPr marL="493776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5pPr>
      <a:lvl6pPr marL="617220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6pPr>
      <a:lvl7pPr marL="740664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7pPr>
      <a:lvl8pPr marL="864108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8pPr>
      <a:lvl9pPr marL="9875520" algn="l" defTabSz="2468880" rtl="0" eaLnBrk="1" latinLnBrk="0" hangingPunct="1">
        <a:defRPr sz="48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2918400" cy="438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97154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2022-04-23T19:50:02Z</dcterms:created>
  <dcterms:modified xsi:type="dcterms:W3CDTF">2022-04-23T19:50:02Z</dcterms:modified>
</cp:coreProperties>
</file>