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13"/>
  </p:notesMasterIdLst>
  <p:handoutMasterIdLst>
    <p:handoutMasterId r:id="rId14"/>
  </p:handoutMasterIdLst>
  <p:sldIdLst>
    <p:sldId id="271" r:id="rId2"/>
    <p:sldId id="274" r:id="rId3"/>
    <p:sldId id="278" r:id="rId4"/>
    <p:sldId id="280" r:id="rId5"/>
    <p:sldId id="304" r:id="rId6"/>
    <p:sldId id="305" r:id="rId7"/>
    <p:sldId id="306" r:id="rId8"/>
    <p:sldId id="287" r:id="rId9"/>
    <p:sldId id="289" r:id="rId10"/>
    <p:sldId id="292" r:id="rId11"/>
    <p:sldId id="27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47" autoAdjust="0"/>
    <p:restoredTop sz="94660" autoAdjust="0"/>
  </p:normalViewPr>
  <p:slideViewPr>
    <p:cSldViewPr snapToGrid="0">
      <p:cViewPr>
        <p:scale>
          <a:sx n="80" d="100"/>
          <a:sy n="80" d="100"/>
        </p:scale>
        <p:origin x="-1206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0A6BCA-006D-40B8-9F32-9B2518703458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BA"/>
        </a:p>
      </dgm:t>
    </dgm:pt>
    <dgm:pt modelId="{E37B5591-A943-4A6F-87CD-BDFC5ABB725A}">
      <dgm:prSet phldrT="[Text]" custT="1"/>
      <dgm:spPr/>
      <dgm:t>
        <a:bodyPr/>
        <a:lstStyle/>
        <a:p>
          <a:r>
            <a:rPr lang="bs-Latn-BA" sz="1400" b="1" dirty="0" smtClean="0"/>
            <a:t>Antagonisti vitamina K</a:t>
          </a:r>
        </a:p>
      </dgm:t>
    </dgm:pt>
    <dgm:pt modelId="{D6B71A9B-878D-4E93-B70E-43CF44FF614C}" type="parTrans" cxnId="{2AB82E1B-0ED4-4E2D-B346-983E556162C5}">
      <dgm:prSet/>
      <dgm:spPr/>
      <dgm:t>
        <a:bodyPr/>
        <a:lstStyle/>
        <a:p>
          <a:endParaRPr lang="hr-BA" sz="1800" b="1"/>
        </a:p>
      </dgm:t>
    </dgm:pt>
    <dgm:pt modelId="{2E7DBD58-78A2-4A85-A4A7-6737D3C7D40A}" type="sibTrans" cxnId="{2AB82E1B-0ED4-4E2D-B346-983E556162C5}">
      <dgm:prSet/>
      <dgm:spPr/>
      <dgm:t>
        <a:bodyPr/>
        <a:lstStyle/>
        <a:p>
          <a:endParaRPr lang="hr-BA" sz="1800" b="1"/>
        </a:p>
      </dgm:t>
    </dgm:pt>
    <dgm:pt modelId="{5FCE5255-FF4D-4447-8D8D-F55B2BA1EB99}">
      <dgm:prSet phldrT="[Text]" custT="1"/>
      <dgm:spPr/>
      <dgm:t>
        <a:bodyPr/>
        <a:lstStyle/>
        <a:p>
          <a:r>
            <a:rPr lang="bs-Latn-BA" sz="1400" b="1" dirty="0" smtClean="0"/>
            <a:t>Direktni inhibitori trombina</a:t>
          </a:r>
          <a:endParaRPr lang="hr-BA" sz="1400" b="1" dirty="0"/>
        </a:p>
      </dgm:t>
    </dgm:pt>
    <dgm:pt modelId="{089008B5-A617-4E0B-BC0A-B733D71B31BD}" type="parTrans" cxnId="{E605722B-BD72-4401-9F58-22164BE8F2C2}">
      <dgm:prSet/>
      <dgm:spPr/>
      <dgm:t>
        <a:bodyPr/>
        <a:lstStyle/>
        <a:p>
          <a:endParaRPr lang="hr-BA" sz="1800" b="1"/>
        </a:p>
      </dgm:t>
    </dgm:pt>
    <dgm:pt modelId="{2F713FD2-99E3-45D4-9B50-32C3D264F0B1}" type="sibTrans" cxnId="{E605722B-BD72-4401-9F58-22164BE8F2C2}">
      <dgm:prSet/>
      <dgm:spPr/>
      <dgm:t>
        <a:bodyPr/>
        <a:lstStyle/>
        <a:p>
          <a:endParaRPr lang="hr-BA" sz="1800" b="1"/>
        </a:p>
      </dgm:t>
    </dgm:pt>
    <dgm:pt modelId="{79AB9718-E816-4D10-A614-0BE60710F084}">
      <dgm:prSet phldrT="[Text]" custT="1"/>
      <dgm:spPr>
        <a:solidFill>
          <a:srgbClr val="FF0000"/>
        </a:solidFill>
      </dgm:spPr>
      <dgm:t>
        <a:bodyPr/>
        <a:lstStyle/>
        <a:p>
          <a:r>
            <a:rPr lang="bs-Latn-BA" sz="1400" b="1" dirty="0" smtClean="0"/>
            <a:t>Heparini – indirektni inhibitori trombina</a:t>
          </a:r>
          <a:endParaRPr lang="hr-BA" sz="1400" b="1" dirty="0"/>
        </a:p>
      </dgm:t>
    </dgm:pt>
    <dgm:pt modelId="{2F653DB6-7A5C-49B1-BFCD-7E3F675F10CB}" type="parTrans" cxnId="{17F24EB6-2510-4AAC-BD44-F83C42E7D655}">
      <dgm:prSet/>
      <dgm:spPr/>
      <dgm:t>
        <a:bodyPr/>
        <a:lstStyle/>
        <a:p>
          <a:endParaRPr lang="hr-BA" sz="1800" b="1"/>
        </a:p>
      </dgm:t>
    </dgm:pt>
    <dgm:pt modelId="{306EFAC0-A0C0-4734-8070-85587C185E36}" type="sibTrans" cxnId="{17F24EB6-2510-4AAC-BD44-F83C42E7D655}">
      <dgm:prSet/>
      <dgm:spPr/>
      <dgm:t>
        <a:bodyPr/>
        <a:lstStyle/>
        <a:p>
          <a:endParaRPr lang="hr-BA" sz="1800" b="1"/>
        </a:p>
      </dgm:t>
    </dgm:pt>
    <dgm:pt modelId="{B3D0643D-6CAB-46FE-B8D3-DDCBEADD200B}">
      <dgm:prSet phldrT="[Text]" custT="1"/>
      <dgm:spPr/>
      <dgm:t>
        <a:bodyPr/>
        <a:lstStyle/>
        <a:p>
          <a:r>
            <a:rPr lang="bs-Latn-BA" sz="1100" b="1" dirty="0" smtClean="0"/>
            <a:t>Varfarin</a:t>
          </a:r>
        </a:p>
      </dgm:t>
    </dgm:pt>
    <dgm:pt modelId="{2AB17A6A-AE94-4719-B612-0866EEA0A0CA}" type="parTrans" cxnId="{5D0C7656-CC99-4D64-B75C-80B70F88A866}">
      <dgm:prSet/>
      <dgm:spPr/>
      <dgm:t>
        <a:bodyPr/>
        <a:lstStyle/>
        <a:p>
          <a:endParaRPr lang="hr-BA" sz="1800" b="1"/>
        </a:p>
      </dgm:t>
    </dgm:pt>
    <dgm:pt modelId="{C57253A7-7BBE-4841-9814-1CE65352E04C}" type="sibTrans" cxnId="{5D0C7656-CC99-4D64-B75C-80B70F88A866}">
      <dgm:prSet/>
      <dgm:spPr/>
      <dgm:t>
        <a:bodyPr/>
        <a:lstStyle/>
        <a:p>
          <a:endParaRPr lang="hr-BA" sz="1800" b="1"/>
        </a:p>
      </dgm:t>
    </dgm:pt>
    <dgm:pt modelId="{C94BFC05-2A37-4D4A-976A-9F41DA884430}">
      <dgm:prSet phldrT="[Text]" custT="1"/>
      <dgm:spPr/>
      <dgm:t>
        <a:bodyPr/>
        <a:lstStyle/>
        <a:p>
          <a:r>
            <a:rPr lang="bs-Latn-BA" sz="1100" b="1" dirty="0" smtClean="0"/>
            <a:t>Dabigatran</a:t>
          </a:r>
          <a:endParaRPr lang="hr-BA" sz="1100" b="1" dirty="0"/>
        </a:p>
      </dgm:t>
    </dgm:pt>
    <dgm:pt modelId="{C2D3871D-C3D4-44C6-991C-E62DC90A48AB}" type="parTrans" cxnId="{DDC12CF4-77A2-44F7-95E8-EE5CCD3CA6B4}">
      <dgm:prSet/>
      <dgm:spPr/>
      <dgm:t>
        <a:bodyPr/>
        <a:lstStyle/>
        <a:p>
          <a:endParaRPr lang="hr-BA" sz="1800" b="1"/>
        </a:p>
      </dgm:t>
    </dgm:pt>
    <dgm:pt modelId="{66FFE260-61ED-4BE2-9640-8AD077C0FE29}" type="sibTrans" cxnId="{DDC12CF4-77A2-44F7-95E8-EE5CCD3CA6B4}">
      <dgm:prSet/>
      <dgm:spPr/>
      <dgm:t>
        <a:bodyPr/>
        <a:lstStyle/>
        <a:p>
          <a:endParaRPr lang="hr-BA" sz="1800" b="1"/>
        </a:p>
      </dgm:t>
    </dgm:pt>
    <dgm:pt modelId="{159E2DF2-A970-4090-BA0D-CEF2F61CE473}">
      <dgm:prSet phldrT="[Text]" custT="1"/>
      <dgm:spPr/>
      <dgm:t>
        <a:bodyPr/>
        <a:lstStyle/>
        <a:p>
          <a:r>
            <a:rPr lang="bs-Latn-BA" sz="1100" b="1" dirty="0" smtClean="0"/>
            <a:t>Acenokumarol</a:t>
          </a:r>
        </a:p>
      </dgm:t>
    </dgm:pt>
    <dgm:pt modelId="{9D140D3A-A62C-4DC2-8567-0AD78A5E89F7}" type="parTrans" cxnId="{7CAC91AB-D030-4A99-82FA-CB261CAF8464}">
      <dgm:prSet/>
      <dgm:spPr/>
      <dgm:t>
        <a:bodyPr/>
        <a:lstStyle/>
        <a:p>
          <a:endParaRPr lang="hr-BA" sz="1800" b="1"/>
        </a:p>
      </dgm:t>
    </dgm:pt>
    <dgm:pt modelId="{CA336156-1DB3-439E-86FD-A1213ABC84B6}" type="sibTrans" cxnId="{7CAC91AB-D030-4A99-82FA-CB261CAF8464}">
      <dgm:prSet/>
      <dgm:spPr/>
      <dgm:t>
        <a:bodyPr/>
        <a:lstStyle/>
        <a:p>
          <a:endParaRPr lang="hr-BA" sz="1800" b="1"/>
        </a:p>
      </dgm:t>
    </dgm:pt>
    <dgm:pt modelId="{21C0B238-DD46-4E29-A898-453BBEAA0374}">
      <dgm:prSet phldrT="[Text]" custT="1"/>
      <dgm:spPr/>
      <dgm:t>
        <a:bodyPr/>
        <a:lstStyle/>
        <a:p>
          <a:r>
            <a:rPr lang="bs-Latn-BA" sz="1100" b="1" dirty="0" smtClean="0"/>
            <a:t>Fenprokumon</a:t>
          </a:r>
        </a:p>
      </dgm:t>
    </dgm:pt>
    <dgm:pt modelId="{F1CFB6D3-BC4E-4D29-A649-4C23BCE69EB2}" type="parTrans" cxnId="{852C740D-7C9D-41AF-8E98-3BFB8FFA2B3E}">
      <dgm:prSet/>
      <dgm:spPr/>
      <dgm:t>
        <a:bodyPr/>
        <a:lstStyle/>
        <a:p>
          <a:endParaRPr lang="hr-BA" sz="1800" b="1"/>
        </a:p>
      </dgm:t>
    </dgm:pt>
    <dgm:pt modelId="{81144A8D-409E-4A99-B4B4-C2996C3A1EB3}" type="sibTrans" cxnId="{852C740D-7C9D-41AF-8E98-3BFB8FFA2B3E}">
      <dgm:prSet/>
      <dgm:spPr/>
      <dgm:t>
        <a:bodyPr/>
        <a:lstStyle/>
        <a:p>
          <a:endParaRPr lang="hr-BA" sz="1800" b="1"/>
        </a:p>
      </dgm:t>
    </dgm:pt>
    <dgm:pt modelId="{D3595212-9B2F-4CBC-A807-6240AE85DB9A}">
      <dgm:prSet phldrT="[Text]" custT="1"/>
      <dgm:spPr/>
      <dgm:t>
        <a:bodyPr/>
        <a:lstStyle/>
        <a:p>
          <a:r>
            <a:rPr lang="bs-Latn-BA" sz="1100" b="1" dirty="0" smtClean="0"/>
            <a:t>UFH – nefrakcionisani heparin</a:t>
          </a:r>
          <a:endParaRPr lang="hr-BA" sz="1100" b="1" dirty="0"/>
        </a:p>
      </dgm:t>
    </dgm:pt>
    <dgm:pt modelId="{62C9F0FE-2FC1-4AB2-95CB-EC759722FA67}" type="parTrans" cxnId="{DAF0D12B-B664-4E5F-A3FC-DEC7DEAFAE46}">
      <dgm:prSet/>
      <dgm:spPr/>
      <dgm:t>
        <a:bodyPr/>
        <a:lstStyle/>
        <a:p>
          <a:endParaRPr lang="hr-BA" sz="1800" b="1"/>
        </a:p>
      </dgm:t>
    </dgm:pt>
    <dgm:pt modelId="{E671EC85-01CB-4DDD-97B1-6D9C808AD4BC}" type="sibTrans" cxnId="{DAF0D12B-B664-4E5F-A3FC-DEC7DEAFAE46}">
      <dgm:prSet/>
      <dgm:spPr/>
      <dgm:t>
        <a:bodyPr/>
        <a:lstStyle/>
        <a:p>
          <a:endParaRPr lang="hr-BA" sz="1800" b="1"/>
        </a:p>
      </dgm:t>
    </dgm:pt>
    <dgm:pt modelId="{E0792C85-B23A-4663-AEE4-5A7DB43065D6}">
      <dgm:prSet phldrT="[Text]" custT="1"/>
      <dgm:spPr/>
      <dgm:t>
        <a:bodyPr/>
        <a:lstStyle/>
        <a:p>
          <a:r>
            <a:rPr lang="bs-Latn-BA" sz="1100" b="1" dirty="0" smtClean="0"/>
            <a:t>LMWH: enoksaparin, dalteparin, tinzaparin, ardeparin</a:t>
          </a:r>
          <a:endParaRPr lang="hr-BA" sz="1100" b="1" dirty="0"/>
        </a:p>
      </dgm:t>
    </dgm:pt>
    <dgm:pt modelId="{1EE35D98-EC02-4E4E-8C23-04606C12A05D}" type="parTrans" cxnId="{EBB74D42-4FCE-45F9-BFD1-631316F16518}">
      <dgm:prSet/>
      <dgm:spPr/>
      <dgm:t>
        <a:bodyPr/>
        <a:lstStyle/>
        <a:p>
          <a:endParaRPr lang="hr-BA" sz="1800" b="1"/>
        </a:p>
      </dgm:t>
    </dgm:pt>
    <dgm:pt modelId="{CB2C9B0F-39E1-49D6-BA2E-F8FB067BF009}" type="sibTrans" cxnId="{EBB74D42-4FCE-45F9-BFD1-631316F16518}">
      <dgm:prSet/>
      <dgm:spPr/>
      <dgm:t>
        <a:bodyPr/>
        <a:lstStyle/>
        <a:p>
          <a:endParaRPr lang="hr-BA" sz="1800" b="1"/>
        </a:p>
      </dgm:t>
    </dgm:pt>
    <dgm:pt modelId="{A905DC72-E41A-42B8-B744-7675232CBF12}">
      <dgm:prSet phldrT="[Text]" custT="1"/>
      <dgm:spPr/>
      <dgm:t>
        <a:bodyPr/>
        <a:lstStyle/>
        <a:p>
          <a:r>
            <a:rPr lang="bs-Latn-BA" sz="1100" b="1" smtClean="0"/>
            <a:t>NOAK – novi oralni antikoagulansi</a:t>
          </a:r>
          <a:endParaRPr lang="hr-BA" sz="1100" b="1" dirty="0"/>
        </a:p>
      </dgm:t>
    </dgm:pt>
    <dgm:pt modelId="{7C794C72-5E1D-43CD-88FF-DE5F8B729531}" type="parTrans" cxnId="{C6E9E30F-C941-4D15-860E-FFCD66E35B0B}">
      <dgm:prSet/>
      <dgm:spPr/>
      <dgm:t>
        <a:bodyPr/>
        <a:lstStyle/>
        <a:p>
          <a:endParaRPr lang="hr-BA"/>
        </a:p>
      </dgm:t>
    </dgm:pt>
    <dgm:pt modelId="{D365ECE3-7502-4035-9989-0765EE6AFAA7}" type="sibTrans" cxnId="{C6E9E30F-C941-4D15-860E-FFCD66E35B0B}">
      <dgm:prSet/>
      <dgm:spPr/>
      <dgm:t>
        <a:bodyPr/>
        <a:lstStyle/>
        <a:p>
          <a:endParaRPr lang="hr-BA"/>
        </a:p>
      </dgm:t>
    </dgm:pt>
    <dgm:pt modelId="{93877614-3083-4A4C-A7D8-3A4A43B3BFE6}">
      <dgm:prSet phldrT="[Text]" custT="1"/>
      <dgm:spPr/>
      <dgm:t>
        <a:bodyPr/>
        <a:lstStyle/>
        <a:p>
          <a:r>
            <a:rPr lang="bs-Latn-BA" sz="1100" b="1" dirty="0" smtClean="0"/>
            <a:t>Rivaroksaban</a:t>
          </a:r>
          <a:endParaRPr lang="hr-BA" sz="1100" b="1" dirty="0"/>
        </a:p>
      </dgm:t>
    </dgm:pt>
    <dgm:pt modelId="{6A7D508F-4CA6-4A63-BBFC-72FEFEC83379}" type="parTrans" cxnId="{7EC9BF7B-CBF0-4770-9BE7-E2DAA597CBD7}">
      <dgm:prSet/>
      <dgm:spPr/>
      <dgm:t>
        <a:bodyPr/>
        <a:lstStyle/>
        <a:p>
          <a:endParaRPr lang="hr-BA"/>
        </a:p>
      </dgm:t>
    </dgm:pt>
    <dgm:pt modelId="{4538969F-DEEE-413B-BB45-521DFFB02072}" type="sibTrans" cxnId="{7EC9BF7B-CBF0-4770-9BE7-E2DAA597CBD7}">
      <dgm:prSet/>
      <dgm:spPr/>
      <dgm:t>
        <a:bodyPr/>
        <a:lstStyle/>
        <a:p>
          <a:endParaRPr lang="hr-BA"/>
        </a:p>
      </dgm:t>
    </dgm:pt>
    <dgm:pt modelId="{B274C2DF-6CB3-43B9-A4F7-2D6A17B593C9}">
      <dgm:prSet phldrT="[Text]" custT="1"/>
      <dgm:spPr/>
      <dgm:t>
        <a:bodyPr/>
        <a:lstStyle/>
        <a:p>
          <a:r>
            <a:rPr lang="bs-Latn-BA" sz="1100" b="1" dirty="0" smtClean="0"/>
            <a:t>Apiksaban</a:t>
          </a:r>
          <a:endParaRPr lang="hr-BA" sz="1100" b="1" dirty="0"/>
        </a:p>
      </dgm:t>
    </dgm:pt>
    <dgm:pt modelId="{85B9DBBB-476E-43DF-BF93-C9CC506E5FB0}" type="parTrans" cxnId="{0E97233A-8A68-427B-8E1E-90E7B0963DA0}">
      <dgm:prSet/>
      <dgm:spPr/>
      <dgm:t>
        <a:bodyPr/>
        <a:lstStyle/>
        <a:p>
          <a:endParaRPr lang="hr-BA"/>
        </a:p>
      </dgm:t>
    </dgm:pt>
    <dgm:pt modelId="{A4E23736-A392-4067-8552-DA2862264918}" type="sibTrans" cxnId="{0E97233A-8A68-427B-8E1E-90E7B0963DA0}">
      <dgm:prSet/>
      <dgm:spPr/>
      <dgm:t>
        <a:bodyPr/>
        <a:lstStyle/>
        <a:p>
          <a:endParaRPr lang="hr-BA"/>
        </a:p>
      </dgm:t>
    </dgm:pt>
    <dgm:pt modelId="{C0DA462B-B1E7-4732-A508-0105F69262E3}">
      <dgm:prSet phldrT="[Text]" custT="1"/>
      <dgm:spPr/>
      <dgm:t>
        <a:bodyPr/>
        <a:lstStyle/>
        <a:p>
          <a:r>
            <a:rPr lang="bs-Latn-BA" sz="1100" b="1" dirty="0" smtClean="0"/>
            <a:t>Edoksaban</a:t>
          </a:r>
          <a:endParaRPr lang="hr-BA" sz="1100" b="1" dirty="0"/>
        </a:p>
      </dgm:t>
    </dgm:pt>
    <dgm:pt modelId="{C6C5AB14-01ED-49BA-8E22-B153F7955798}" type="parTrans" cxnId="{8D87EA59-BEE6-4418-8AD0-DFC0EDCFBA67}">
      <dgm:prSet/>
      <dgm:spPr/>
      <dgm:t>
        <a:bodyPr/>
        <a:lstStyle/>
        <a:p>
          <a:endParaRPr lang="hr-BA"/>
        </a:p>
      </dgm:t>
    </dgm:pt>
    <dgm:pt modelId="{90FC4F28-57C5-4285-A6DC-35D4E4CE8880}" type="sibTrans" cxnId="{8D87EA59-BEE6-4418-8AD0-DFC0EDCFBA67}">
      <dgm:prSet/>
      <dgm:spPr/>
      <dgm:t>
        <a:bodyPr/>
        <a:lstStyle/>
        <a:p>
          <a:endParaRPr lang="hr-BA"/>
        </a:p>
      </dgm:t>
    </dgm:pt>
    <dgm:pt modelId="{4438E8FD-D1CC-45A1-96FF-630DD6E85FE6}">
      <dgm:prSet phldrT="[Text]" custT="1"/>
      <dgm:spPr/>
      <dgm:t>
        <a:bodyPr/>
        <a:lstStyle/>
        <a:p>
          <a:r>
            <a:rPr lang="bs-Latn-BA" sz="1100" b="1" dirty="0" smtClean="0"/>
            <a:t>Fondaparinuks</a:t>
          </a:r>
          <a:endParaRPr lang="hr-BA" sz="1100" b="1" dirty="0"/>
        </a:p>
      </dgm:t>
    </dgm:pt>
    <dgm:pt modelId="{2D4663C3-B45D-41C1-9ADC-77EC98301F78}" type="parTrans" cxnId="{988E3200-F1FE-4723-9AC3-F017473D4ED6}">
      <dgm:prSet/>
      <dgm:spPr/>
      <dgm:t>
        <a:bodyPr/>
        <a:lstStyle/>
        <a:p>
          <a:endParaRPr lang="hr-BA"/>
        </a:p>
      </dgm:t>
    </dgm:pt>
    <dgm:pt modelId="{831784A3-C8CF-42FE-8B84-4D47358F84D6}" type="sibTrans" cxnId="{988E3200-F1FE-4723-9AC3-F017473D4ED6}">
      <dgm:prSet/>
      <dgm:spPr/>
      <dgm:t>
        <a:bodyPr/>
        <a:lstStyle/>
        <a:p>
          <a:endParaRPr lang="hr-BA"/>
        </a:p>
      </dgm:t>
    </dgm:pt>
    <dgm:pt modelId="{F82B0050-1497-412D-BD7C-C51FBC27EBA0}">
      <dgm:prSet phldrT="[Text]" custT="1"/>
      <dgm:spPr/>
      <dgm:t>
        <a:bodyPr/>
        <a:lstStyle/>
        <a:p>
          <a:r>
            <a:rPr lang="bs-Latn-BA" sz="1100" b="1" dirty="0" smtClean="0"/>
            <a:t>Hirudin</a:t>
          </a:r>
          <a:r>
            <a:rPr lang="bs-Latn-BA" sz="1100" b="1" dirty="0" smtClean="0">
              <a:solidFill>
                <a:srgbClr val="FF0000"/>
              </a:solidFill>
            </a:rPr>
            <a:t>*</a:t>
          </a:r>
          <a:endParaRPr lang="hr-BA" sz="1100" b="1" dirty="0">
            <a:solidFill>
              <a:srgbClr val="FF0000"/>
            </a:solidFill>
          </a:endParaRPr>
        </a:p>
      </dgm:t>
    </dgm:pt>
    <dgm:pt modelId="{BDC601A3-EC39-49F4-A444-0EB43D7135C6}" type="parTrans" cxnId="{D97DFBC0-521B-4976-BFA8-8DB0CC20E65A}">
      <dgm:prSet/>
      <dgm:spPr/>
      <dgm:t>
        <a:bodyPr/>
        <a:lstStyle/>
        <a:p>
          <a:endParaRPr lang="hr-BA"/>
        </a:p>
      </dgm:t>
    </dgm:pt>
    <dgm:pt modelId="{2C0A0C38-4D42-4AF1-A267-88FA65EA3639}" type="sibTrans" cxnId="{D97DFBC0-521B-4976-BFA8-8DB0CC20E65A}">
      <dgm:prSet/>
      <dgm:spPr/>
      <dgm:t>
        <a:bodyPr/>
        <a:lstStyle/>
        <a:p>
          <a:endParaRPr lang="hr-BA"/>
        </a:p>
      </dgm:t>
    </dgm:pt>
    <dgm:pt modelId="{CFE8DAAE-9236-4DFA-948A-30E3F2DCA4F0}">
      <dgm:prSet phldrT="[Text]" custT="1"/>
      <dgm:spPr/>
      <dgm:t>
        <a:bodyPr/>
        <a:lstStyle/>
        <a:p>
          <a:r>
            <a:rPr lang="bs-Latn-BA" sz="1100" b="1" dirty="0" smtClean="0"/>
            <a:t>Bivalirudin</a:t>
          </a:r>
          <a:r>
            <a:rPr lang="bs-Latn-BA" sz="1100" b="1" dirty="0" smtClean="0">
              <a:solidFill>
                <a:srgbClr val="FF0000"/>
              </a:solidFill>
            </a:rPr>
            <a:t>*</a:t>
          </a:r>
          <a:endParaRPr lang="hr-BA" sz="1100" b="1" dirty="0">
            <a:solidFill>
              <a:srgbClr val="FF0000"/>
            </a:solidFill>
          </a:endParaRPr>
        </a:p>
      </dgm:t>
    </dgm:pt>
    <dgm:pt modelId="{BB2364BE-0EC9-4EAD-AE15-AC4520A51FA2}" type="parTrans" cxnId="{B4CCBC80-5EFF-4AE6-B216-37F35F236CC3}">
      <dgm:prSet/>
      <dgm:spPr/>
      <dgm:t>
        <a:bodyPr/>
        <a:lstStyle/>
        <a:p>
          <a:endParaRPr lang="hr-BA"/>
        </a:p>
      </dgm:t>
    </dgm:pt>
    <dgm:pt modelId="{E3AF5EE2-5C92-4273-B57C-8EE9D1350DEC}" type="sibTrans" cxnId="{B4CCBC80-5EFF-4AE6-B216-37F35F236CC3}">
      <dgm:prSet/>
      <dgm:spPr/>
      <dgm:t>
        <a:bodyPr/>
        <a:lstStyle/>
        <a:p>
          <a:endParaRPr lang="hr-BA"/>
        </a:p>
      </dgm:t>
    </dgm:pt>
    <dgm:pt modelId="{6238B8D1-0D86-4293-AE29-12AC1925AE2F}">
      <dgm:prSet phldrT="[Text]" custT="1"/>
      <dgm:spPr/>
      <dgm:t>
        <a:bodyPr/>
        <a:lstStyle/>
        <a:p>
          <a:r>
            <a:rPr lang="bs-Latn-BA" sz="1100" b="1" dirty="0" smtClean="0"/>
            <a:t>Argatroban</a:t>
          </a:r>
          <a:r>
            <a:rPr lang="bs-Latn-BA" sz="1100" b="1" dirty="0" smtClean="0">
              <a:solidFill>
                <a:srgbClr val="FF0000"/>
              </a:solidFill>
            </a:rPr>
            <a:t>*</a:t>
          </a:r>
          <a:endParaRPr lang="hr-BA" sz="1100" b="1" dirty="0">
            <a:solidFill>
              <a:srgbClr val="FF0000"/>
            </a:solidFill>
          </a:endParaRPr>
        </a:p>
      </dgm:t>
    </dgm:pt>
    <dgm:pt modelId="{028412BC-2390-4FE1-B7EB-CCEFC9DBCE2F}" type="parTrans" cxnId="{F3CE4848-1B4B-4E6C-884F-112258D8C29B}">
      <dgm:prSet/>
      <dgm:spPr/>
      <dgm:t>
        <a:bodyPr/>
        <a:lstStyle/>
        <a:p>
          <a:endParaRPr lang="hr-BA"/>
        </a:p>
      </dgm:t>
    </dgm:pt>
    <dgm:pt modelId="{078FC5CE-F164-4529-BC0C-44D8A1D2220F}" type="sibTrans" cxnId="{F3CE4848-1B4B-4E6C-884F-112258D8C29B}">
      <dgm:prSet/>
      <dgm:spPr/>
      <dgm:t>
        <a:bodyPr/>
        <a:lstStyle/>
        <a:p>
          <a:endParaRPr lang="hr-BA"/>
        </a:p>
      </dgm:t>
    </dgm:pt>
    <dgm:pt modelId="{A5AAE715-F066-4F56-A8CC-FFF96F24761C}" type="pres">
      <dgm:prSet presAssocID="{680A6BCA-006D-40B8-9F32-9B251870345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hr-BA"/>
        </a:p>
      </dgm:t>
    </dgm:pt>
    <dgm:pt modelId="{EE87CAF9-3456-4783-A432-772247FD1402}" type="pres">
      <dgm:prSet presAssocID="{E37B5591-A943-4A6F-87CD-BDFC5ABB725A}" presName="root" presStyleCnt="0"/>
      <dgm:spPr/>
      <dgm:t>
        <a:bodyPr/>
        <a:lstStyle/>
        <a:p>
          <a:endParaRPr lang="hr-BA"/>
        </a:p>
      </dgm:t>
    </dgm:pt>
    <dgm:pt modelId="{414C5F6B-84CE-4AB8-BBCC-1977A832ACDD}" type="pres">
      <dgm:prSet presAssocID="{E37B5591-A943-4A6F-87CD-BDFC5ABB725A}" presName="rootComposite" presStyleCnt="0"/>
      <dgm:spPr/>
      <dgm:t>
        <a:bodyPr/>
        <a:lstStyle/>
        <a:p>
          <a:endParaRPr lang="hr-BA"/>
        </a:p>
      </dgm:t>
    </dgm:pt>
    <dgm:pt modelId="{FAFA94C4-7FB2-4A44-A276-277B099CAB1F}" type="pres">
      <dgm:prSet presAssocID="{E37B5591-A943-4A6F-87CD-BDFC5ABB725A}" presName="rootText" presStyleLbl="node1" presStyleIdx="0" presStyleCnt="4"/>
      <dgm:spPr/>
      <dgm:t>
        <a:bodyPr/>
        <a:lstStyle/>
        <a:p>
          <a:endParaRPr lang="hr-BA"/>
        </a:p>
      </dgm:t>
    </dgm:pt>
    <dgm:pt modelId="{BC88D7DB-DD9C-4500-8619-84CA1B2AD214}" type="pres">
      <dgm:prSet presAssocID="{E37B5591-A943-4A6F-87CD-BDFC5ABB725A}" presName="rootConnector" presStyleLbl="node1" presStyleIdx="0" presStyleCnt="4"/>
      <dgm:spPr/>
      <dgm:t>
        <a:bodyPr/>
        <a:lstStyle/>
        <a:p>
          <a:endParaRPr lang="hr-BA"/>
        </a:p>
      </dgm:t>
    </dgm:pt>
    <dgm:pt modelId="{889B89B0-D9CD-4731-B32B-7CD018B14FDD}" type="pres">
      <dgm:prSet presAssocID="{E37B5591-A943-4A6F-87CD-BDFC5ABB725A}" presName="childShape" presStyleCnt="0"/>
      <dgm:spPr/>
      <dgm:t>
        <a:bodyPr/>
        <a:lstStyle/>
        <a:p>
          <a:endParaRPr lang="hr-BA"/>
        </a:p>
      </dgm:t>
    </dgm:pt>
    <dgm:pt modelId="{0F0B1DD9-AB72-4DBE-8E64-AC251899A2A6}" type="pres">
      <dgm:prSet presAssocID="{2AB17A6A-AE94-4719-B612-0866EEA0A0CA}" presName="Name13" presStyleLbl="parChTrans1D2" presStyleIdx="0" presStyleCnt="13"/>
      <dgm:spPr/>
      <dgm:t>
        <a:bodyPr/>
        <a:lstStyle/>
        <a:p>
          <a:endParaRPr lang="hr-BA"/>
        </a:p>
      </dgm:t>
    </dgm:pt>
    <dgm:pt modelId="{2A175F7A-E4D7-4CF9-A9D2-3A518070711F}" type="pres">
      <dgm:prSet presAssocID="{B3D0643D-6CAB-46FE-B8D3-DDCBEADD200B}" presName="childText" presStyleLbl="bgAcc1" presStyleIdx="0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B9A20F5E-C077-4F85-9956-77EBEE9454F5}" type="pres">
      <dgm:prSet presAssocID="{9D140D3A-A62C-4DC2-8567-0AD78A5E89F7}" presName="Name13" presStyleLbl="parChTrans1D2" presStyleIdx="1" presStyleCnt="13"/>
      <dgm:spPr/>
      <dgm:t>
        <a:bodyPr/>
        <a:lstStyle/>
        <a:p>
          <a:endParaRPr lang="hr-BA"/>
        </a:p>
      </dgm:t>
    </dgm:pt>
    <dgm:pt modelId="{275C3229-E826-4C78-BF88-8EE29EEDDCE9}" type="pres">
      <dgm:prSet presAssocID="{159E2DF2-A970-4090-BA0D-CEF2F61CE473}" presName="childText" presStyleLbl="bgAcc1" presStyleIdx="1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14AABB08-4D25-42BA-B2DF-A3B550E0491C}" type="pres">
      <dgm:prSet presAssocID="{F1CFB6D3-BC4E-4D29-A649-4C23BCE69EB2}" presName="Name13" presStyleLbl="parChTrans1D2" presStyleIdx="2" presStyleCnt="13"/>
      <dgm:spPr/>
      <dgm:t>
        <a:bodyPr/>
        <a:lstStyle/>
        <a:p>
          <a:endParaRPr lang="hr-BA"/>
        </a:p>
      </dgm:t>
    </dgm:pt>
    <dgm:pt modelId="{CF15EDB0-8C95-4217-A7E8-F53D43888BE9}" type="pres">
      <dgm:prSet presAssocID="{21C0B238-DD46-4E29-A898-453BBEAA0374}" presName="childText" presStyleLbl="bgAcc1" presStyleIdx="2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6D3470B0-6C55-4524-BA70-889E1D8503D6}" type="pres">
      <dgm:prSet presAssocID="{5FCE5255-FF4D-4447-8D8D-F55B2BA1EB99}" presName="root" presStyleCnt="0"/>
      <dgm:spPr/>
      <dgm:t>
        <a:bodyPr/>
        <a:lstStyle/>
        <a:p>
          <a:endParaRPr lang="hr-BA"/>
        </a:p>
      </dgm:t>
    </dgm:pt>
    <dgm:pt modelId="{AA69B1CD-8FBA-4008-81C7-674E9E9EE685}" type="pres">
      <dgm:prSet presAssocID="{5FCE5255-FF4D-4447-8D8D-F55B2BA1EB99}" presName="rootComposite" presStyleCnt="0"/>
      <dgm:spPr/>
      <dgm:t>
        <a:bodyPr/>
        <a:lstStyle/>
        <a:p>
          <a:endParaRPr lang="hr-BA"/>
        </a:p>
      </dgm:t>
    </dgm:pt>
    <dgm:pt modelId="{9B84D06D-E319-41B8-A5A7-6C49DE424DF8}" type="pres">
      <dgm:prSet presAssocID="{5FCE5255-FF4D-4447-8D8D-F55B2BA1EB99}" presName="rootText" presStyleLbl="node1" presStyleIdx="1" presStyleCnt="4"/>
      <dgm:spPr/>
      <dgm:t>
        <a:bodyPr/>
        <a:lstStyle/>
        <a:p>
          <a:endParaRPr lang="hr-BA"/>
        </a:p>
      </dgm:t>
    </dgm:pt>
    <dgm:pt modelId="{377F5E3C-0B15-46EB-B17E-204F9E9E50E0}" type="pres">
      <dgm:prSet presAssocID="{5FCE5255-FF4D-4447-8D8D-F55B2BA1EB99}" presName="rootConnector" presStyleLbl="node1" presStyleIdx="1" presStyleCnt="4"/>
      <dgm:spPr/>
      <dgm:t>
        <a:bodyPr/>
        <a:lstStyle/>
        <a:p>
          <a:endParaRPr lang="hr-BA"/>
        </a:p>
      </dgm:t>
    </dgm:pt>
    <dgm:pt modelId="{D3E04C9A-2DB8-428C-BB64-AE84F4D80AD8}" type="pres">
      <dgm:prSet presAssocID="{5FCE5255-FF4D-4447-8D8D-F55B2BA1EB99}" presName="childShape" presStyleCnt="0"/>
      <dgm:spPr/>
      <dgm:t>
        <a:bodyPr/>
        <a:lstStyle/>
        <a:p>
          <a:endParaRPr lang="hr-BA"/>
        </a:p>
      </dgm:t>
    </dgm:pt>
    <dgm:pt modelId="{B21C3FFB-2589-40B2-BADF-F757CCFE6293}" type="pres">
      <dgm:prSet presAssocID="{C2D3871D-C3D4-44C6-991C-E62DC90A48AB}" presName="Name13" presStyleLbl="parChTrans1D2" presStyleIdx="3" presStyleCnt="13"/>
      <dgm:spPr/>
      <dgm:t>
        <a:bodyPr/>
        <a:lstStyle/>
        <a:p>
          <a:endParaRPr lang="hr-BA"/>
        </a:p>
      </dgm:t>
    </dgm:pt>
    <dgm:pt modelId="{C21AEB97-1267-494D-95C6-442B947FB239}" type="pres">
      <dgm:prSet presAssocID="{C94BFC05-2A37-4D4A-976A-9F41DA884430}" presName="childText" presStyleLbl="bgAcc1" presStyleIdx="3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67585372-A553-4937-8AB3-2B1DD643AB7B}" type="pres">
      <dgm:prSet presAssocID="{BDC601A3-EC39-49F4-A444-0EB43D7135C6}" presName="Name13" presStyleLbl="parChTrans1D2" presStyleIdx="4" presStyleCnt="13"/>
      <dgm:spPr/>
      <dgm:t>
        <a:bodyPr/>
        <a:lstStyle/>
        <a:p>
          <a:endParaRPr lang="hr-BA"/>
        </a:p>
      </dgm:t>
    </dgm:pt>
    <dgm:pt modelId="{CC09694A-C3E9-42B2-BE1D-DCE4A82D4AEA}" type="pres">
      <dgm:prSet presAssocID="{F82B0050-1497-412D-BD7C-C51FBC27EBA0}" presName="childText" presStyleLbl="bgAcc1" presStyleIdx="4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9C7F0C3D-E14B-4B7E-BF65-D93B08B63CAA}" type="pres">
      <dgm:prSet presAssocID="{BB2364BE-0EC9-4EAD-AE15-AC4520A51FA2}" presName="Name13" presStyleLbl="parChTrans1D2" presStyleIdx="5" presStyleCnt="13"/>
      <dgm:spPr/>
      <dgm:t>
        <a:bodyPr/>
        <a:lstStyle/>
        <a:p>
          <a:endParaRPr lang="hr-BA"/>
        </a:p>
      </dgm:t>
    </dgm:pt>
    <dgm:pt modelId="{0F9B2471-3FED-4670-8DF3-1D89CADAE8C9}" type="pres">
      <dgm:prSet presAssocID="{CFE8DAAE-9236-4DFA-948A-30E3F2DCA4F0}" presName="childText" presStyleLbl="bgAcc1" presStyleIdx="5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B03BEAE0-D550-42E0-A048-EC77D229E5C4}" type="pres">
      <dgm:prSet presAssocID="{028412BC-2390-4FE1-B7EB-CCEFC9DBCE2F}" presName="Name13" presStyleLbl="parChTrans1D2" presStyleIdx="6" presStyleCnt="13"/>
      <dgm:spPr/>
      <dgm:t>
        <a:bodyPr/>
        <a:lstStyle/>
        <a:p>
          <a:endParaRPr lang="hr-BA"/>
        </a:p>
      </dgm:t>
    </dgm:pt>
    <dgm:pt modelId="{57976B48-E4AA-4514-8EF3-4399FF21DF0D}" type="pres">
      <dgm:prSet presAssocID="{6238B8D1-0D86-4293-AE29-12AC1925AE2F}" presName="childText" presStyleLbl="bgAcc1" presStyleIdx="6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C2C73670-3051-437C-9FEE-9454789E241F}" type="pres">
      <dgm:prSet presAssocID="{A905DC72-E41A-42B8-B744-7675232CBF12}" presName="root" presStyleCnt="0"/>
      <dgm:spPr/>
    </dgm:pt>
    <dgm:pt modelId="{76DC722C-CC81-4E36-8F95-9D88BA8E9EFA}" type="pres">
      <dgm:prSet presAssocID="{A905DC72-E41A-42B8-B744-7675232CBF12}" presName="rootComposite" presStyleCnt="0"/>
      <dgm:spPr/>
    </dgm:pt>
    <dgm:pt modelId="{22B40DC3-7EC8-44CD-8FEE-CB2893DF7FAD}" type="pres">
      <dgm:prSet presAssocID="{A905DC72-E41A-42B8-B744-7675232CBF12}" presName="rootText" presStyleLbl="node1" presStyleIdx="2" presStyleCnt="4"/>
      <dgm:spPr/>
      <dgm:t>
        <a:bodyPr/>
        <a:lstStyle/>
        <a:p>
          <a:endParaRPr lang="hr-BA"/>
        </a:p>
      </dgm:t>
    </dgm:pt>
    <dgm:pt modelId="{81484CE0-53C9-4BC4-A76C-83634D694EA8}" type="pres">
      <dgm:prSet presAssocID="{A905DC72-E41A-42B8-B744-7675232CBF12}" presName="rootConnector" presStyleLbl="node1" presStyleIdx="2" presStyleCnt="4"/>
      <dgm:spPr/>
      <dgm:t>
        <a:bodyPr/>
        <a:lstStyle/>
        <a:p>
          <a:endParaRPr lang="hr-BA"/>
        </a:p>
      </dgm:t>
    </dgm:pt>
    <dgm:pt modelId="{7BBF52ED-50A8-45DA-A8B2-D7D1A39EE3B6}" type="pres">
      <dgm:prSet presAssocID="{A905DC72-E41A-42B8-B744-7675232CBF12}" presName="childShape" presStyleCnt="0"/>
      <dgm:spPr/>
    </dgm:pt>
    <dgm:pt modelId="{0100BC27-6639-48E9-8434-CC2DAAFD300B}" type="pres">
      <dgm:prSet presAssocID="{6A7D508F-4CA6-4A63-BBFC-72FEFEC83379}" presName="Name13" presStyleLbl="parChTrans1D2" presStyleIdx="7" presStyleCnt="13"/>
      <dgm:spPr/>
      <dgm:t>
        <a:bodyPr/>
        <a:lstStyle/>
        <a:p>
          <a:endParaRPr lang="hr-BA"/>
        </a:p>
      </dgm:t>
    </dgm:pt>
    <dgm:pt modelId="{8D1F29F1-3E3D-42F0-A4B8-469EC4013895}" type="pres">
      <dgm:prSet presAssocID="{93877614-3083-4A4C-A7D8-3A4A43B3BFE6}" presName="childText" presStyleLbl="bgAcc1" presStyleIdx="7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304E1C23-2D7A-4CB0-9D63-888DAA2595C8}" type="pres">
      <dgm:prSet presAssocID="{85B9DBBB-476E-43DF-BF93-C9CC506E5FB0}" presName="Name13" presStyleLbl="parChTrans1D2" presStyleIdx="8" presStyleCnt="13"/>
      <dgm:spPr/>
      <dgm:t>
        <a:bodyPr/>
        <a:lstStyle/>
        <a:p>
          <a:endParaRPr lang="hr-BA"/>
        </a:p>
      </dgm:t>
    </dgm:pt>
    <dgm:pt modelId="{69FB6545-3819-4BE9-B812-367F9CAD04F4}" type="pres">
      <dgm:prSet presAssocID="{B274C2DF-6CB3-43B9-A4F7-2D6A17B593C9}" presName="childText" presStyleLbl="bgAcc1" presStyleIdx="8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963F2330-D12A-4A42-B6F0-402AFBE2B97B}" type="pres">
      <dgm:prSet presAssocID="{C6C5AB14-01ED-49BA-8E22-B153F7955798}" presName="Name13" presStyleLbl="parChTrans1D2" presStyleIdx="9" presStyleCnt="13"/>
      <dgm:spPr/>
      <dgm:t>
        <a:bodyPr/>
        <a:lstStyle/>
        <a:p>
          <a:endParaRPr lang="hr-BA"/>
        </a:p>
      </dgm:t>
    </dgm:pt>
    <dgm:pt modelId="{53DCCE1B-15C1-4695-9A63-D2D9A34E4AD3}" type="pres">
      <dgm:prSet presAssocID="{C0DA462B-B1E7-4732-A508-0105F69262E3}" presName="childText" presStyleLbl="bgAcc1" presStyleIdx="9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DC6201E0-6310-4002-947F-8F26D97EC007}" type="pres">
      <dgm:prSet presAssocID="{79AB9718-E816-4D10-A614-0BE60710F084}" presName="root" presStyleCnt="0"/>
      <dgm:spPr/>
      <dgm:t>
        <a:bodyPr/>
        <a:lstStyle/>
        <a:p>
          <a:endParaRPr lang="hr-BA"/>
        </a:p>
      </dgm:t>
    </dgm:pt>
    <dgm:pt modelId="{FC2D54E7-1F4B-4A4F-9104-FD288C430ABC}" type="pres">
      <dgm:prSet presAssocID="{79AB9718-E816-4D10-A614-0BE60710F084}" presName="rootComposite" presStyleCnt="0"/>
      <dgm:spPr/>
      <dgm:t>
        <a:bodyPr/>
        <a:lstStyle/>
        <a:p>
          <a:endParaRPr lang="hr-BA"/>
        </a:p>
      </dgm:t>
    </dgm:pt>
    <dgm:pt modelId="{E9B9AD98-9650-4FD0-B612-525437DA075A}" type="pres">
      <dgm:prSet presAssocID="{79AB9718-E816-4D10-A614-0BE60710F084}" presName="rootText" presStyleLbl="node1" presStyleIdx="3" presStyleCnt="4"/>
      <dgm:spPr/>
      <dgm:t>
        <a:bodyPr/>
        <a:lstStyle/>
        <a:p>
          <a:endParaRPr lang="hr-BA"/>
        </a:p>
      </dgm:t>
    </dgm:pt>
    <dgm:pt modelId="{30C6353A-7D6D-42AF-8749-936DF4C20CD9}" type="pres">
      <dgm:prSet presAssocID="{79AB9718-E816-4D10-A614-0BE60710F084}" presName="rootConnector" presStyleLbl="node1" presStyleIdx="3" presStyleCnt="4"/>
      <dgm:spPr/>
      <dgm:t>
        <a:bodyPr/>
        <a:lstStyle/>
        <a:p>
          <a:endParaRPr lang="hr-BA"/>
        </a:p>
      </dgm:t>
    </dgm:pt>
    <dgm:pt modelId="{BF6405D4-BC02-4203-8E93-B1920C090B6A}" type="pres">
      <dgm:prSet presAssocID="{79AB9718-E816-4D10-A614-0BE60710F084}" presName="childShape" presStyleCnt="0"/>
      <dgm:spPr/>
      <dgm:t>
        <a:bodyPr/>
        <a:lstStyle/>
        <a:p>
          <a:endParaRPr lang="hr-BA"/>
        </a:p>
      </dgm:t>
    </dgm:pt>
    <dgm:pt modelId="{B2486249-5EBC-47B9-84BE-F990768450A9}" type="pres">
      <dgm:prSet presAssocID="{62C9F0FE-2FC1-4AB2-95CB-EC759722FA67}" presName="Name13" presStyleLbl="parChTrans1D2" presStyleIdx="10" presStyleCnt="13"/>
      <dgm:spPr/>
      <dgm:t>
        <a:bodyPr/>
        <a:lstStyle/>
        <a:p>
          <a:endParaRPr lang="hr-BA"/>
        </a:p>
      </dgm:t>
    </dgm:pt>
    <dgm:pt modelId="{E75FD197-83FC-4866-936A-64490A67D7AC}" type="pres">
      <dgm:prSet presAssocID="{D3595212-9B2F-4CBC-A807-6240AE85DB9A}" presName="childText" presStyleLbl="bgAcc1" presStyleIdx="10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21A49004-0D82-451D-A03F-8C6880B71559}" type="pres">
      <dgm:prSet presAssocID="{1EE35D98-EC02-4E4E-8C23-04606C12A05D}" presName="Name13" presStyleLbl="parChTrans1D2" presStyleIdx="11" presStyleCnt="13"/>
      <dgm:spPr/>
      <dgm:t>
        <a:bodyPr/>
        <a:lstStyle/>
        <a:p>
          <a:endParaRPr lang="hr-BA"/>
        </a:p>
      </dgm:t>
    </dgm:pt>
    <dgm:pt modelId="{769276F5-BAFE-4060-A8C1-C182DB3EC09F}" type="pres">
      <dgm:prSet presAssocID="{E0792C85-B23A-4663-AEE4-5A7DB43065D6}" presName="childText" presStyleLbl="bgAcc1" presStyleIdx="11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340B9999-CA9F-4368-AF26-ACCBCAC3E8CA}" type="pres">
      <dgm:prSet presAssocID="{2D4663C3-B45D-41C1-9ADC-77EC98301F78}" presName="Name13" presStyleLbl="parChTrans1D2" presStyleIdx="12" presStyleCnt="13"/>
      <dgm:spPr/>
      <dgm:t>
        <a:bodyPr/>
        <a:lstStyle/>
        <a:p>
          <a:endParaRPr lang="hr-BA"/>
        </a:p>
      </dgm:t>
    </dgm:pt>
    <dgm:pt modelId="{A29B82C5-84EE-49CE-9898-71334C722F93}" type="pres">
      <dgm:prSet presAssocID="{4438E8FD-D1CC-45A1-96FF-630DD6E85FE6}" presName="childText" presStyleLbl="bgAcc1" presStyleIdx="12" presStyleCnt="13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</dgm:ptLst>
  <dgm:cxnLst>
    <dgm:cxn modelId="{2AB82E1B-0ED4-4E2D-B346-983E556162C5}" srcId="{680A6BCA-006D-40B8-9F32-9B2518703458}" destId="{E37B5591-A943-4A6F-87CD-BDFC5ABB725A}" srcOrd="0" destOrd="0" parTransId="{D6B71A9B-878D-4E93-B70E-43CF44FF614C}" sibTransId="{2E7DBD58-78A2-4A85-A4A7-6737D3C7D40A}"/>
    <dgm:cxn modelId="{988E3200-F1FE-4723-9AC3-F017473D4ED6}" srcId="{79AB9718-E816-4D10-A614-0BE60710F084}" destId="{4438E8FD-D1CC-45A1-96FF-630DD6E85FE6}" srcOrd="2" destOrd="0" parTransId="{2D4663C3-B45D-41C1-9ADC-77EC98301F78}" sibTransId="{831784A3-C8CF-42FE-8B84-4D47358F84D6}"/>
    <dgm:cxn modelId="{35DB87EB-7B48-40B1-B398-017632B1FF12}" type="presOf" srcId="{C6C5AB14-01ED-49BA-8E22-B153F7955798}" destId="{963F2330-D12A-4A42-B6F0-402AFBE2B97B}" srcOrd="0" destOrd="0" presId="urn:microsoft.com/office/officeart/2005/8/layout/hierarchy3"/>
    <dgm:cxn modelId="{4D11361B-1143-46EE-9558-E149F668E605}" type="presOf" srcId="{4438E8FD-D1CC-45A1-96FF-630DD6E85FE6}" destId="{A29B82C5-84EE-49CE-9898-71334C722F93}" srcOrd="0" destOrd="0" presId="urn:microsoft.com/office/officeart/2005/8/layout/hierarchy3"/>
    <dgm:cxn modelId="{75F850DB-0EA4-4815-8A27-BCED6FE15ACA}" type="presOf" srcId="{BDC601A3-EC39-49F4-A444-0EB43D7135C6}" destId="{67585372-A553-4937-8AB3-2B1DD643AB7B}" srcOrd="0" destOrd="0" presId="urn:microsoft.com/office/officeart/2005/8/layout/hierarchy3"/>
    <dgm:cxn modelId="{F04E49E4-4B54-48BE-B181-BE8D4151EAE7}" type="presOf" srcId="{9D140D3A-A62C-4DC2-8567-0AD78A5E89F7}" destId="{B9A20F5E-C077-4F85-9956-77EBEE9454F5}" srcOrd="0" destOrd="0" presId="urn:microsoft.com/office/officeart/2005/8/layout/hierarchy3"/>
    <dgm:cxn modelId="{5996C407-EB78-4178-9A95-99382F5B35B5}" type="presOf" srcId="{680A6BCA-006D-40B8-9F32-9B2518703458}" destId="{A5AAE715-F066-4F56-A8CC-FFF96F24761C}" srcOrd="0" destOrd="0" presId="urn:microsoft.com/office/officeart/2005/8/layout/hierarchy3"/>
    <dgm:cxn modelId="{5D0C7656-CC99-4D64-B75C-80B70F88A866}" srcId="{E37B5591-A943-4A6F-87CD-BDFC5ABB725A}" destId="{B3D0643D-6CAB-46FE-B8D3-DDCBEADD200B}" srcOrd="0" destOrd="0" parTransId="{2AB17A6A-AE94-4719-B612-0866EEA0A0CA}" sibTransId="{C57253A7-7BBE-4841-9814-1CE65352E04C}"/>
    <dgm:cxn modelId="{DDC12CF4-77A2-44F7-95E8-EE5CCD3CA6B4}" srcId="{5FCE5255-FF4D-4447-8D8D-F55B2BA1EB99}" destId="{C94BFC05-2A37-4D4A-976A-9F41DA884430}" srcOrd="0" destOrd="0" parTransId="{C2D3871D-C3D4-44C6-991C-E62DC90A48AB}" sibTransId="{66FFE260-61ED-4BE2-9640-8AD077C0FE29}"/>
    <dgm:cxn modelId="{AB313EEC-3492-4D5B-B24E-9CD4552AC234}" type="presOf" srcId="{CFE8DAAE-9236-4DFA-948A-30E3F2DCA4F0}" destId="{0F9B2471-3FED-4670-8DF3-1D89CADAE8C9}" srcOrd="0" destOrd="0" presId="urn:microsoft.com/office/officeart/2005/8/layout/hierarchy3"/>
    <dgm:cxn modelId="{F58ABF78-3CDB-4199-AC75-D6FBA7C7AC23}" type="presOf" srcId="{6A7D508F-4CA6-4A63-BBFC-72FEFEC83379}" destId="{0100BC27-6639-48E9-8434-CC2DAAFD300B}" srcOrd="0" destOrd="0" presId="urn:microsoft.com/office/officeart/2005/8/layout/hierarchy3"/>
    <dgm:cxn modelId="{D021A3AA-9AF7-442D-9DE0-E6B82C00A185}" type="presOf" srcId="{21C0B238-DD46-4E29-A898-453BBEAA0374}" destId="{CF15EDB0-8C95-4217-A7E8-F53D43888BE9}" srcOrd="0" destOrd="0" presId="urn:microsoft.com/office/officeart/2005/8/layout/hierarchy3"/>
    <dgm:cxn modelId="{8D87EA59-BEE6-4418-8AD0-DFC0EDCFBA67}" srcId="{A905DC72-E41A-42B8-B744-7675232CBF12}" destId="{C0DA462B-B1E7-4732-A508-0105F69262E3}" srcOrd="2" destOrd="0" parTransId="{C6C5AB14-01ED-49BA-8E22-B153F7955798}" sibTransId="{90FC4F28-57C5-4285-A6DC-35D4E4CE8880}"/>
    <dgm:cxn modelId="{0E97233A-8A68-427B-8E1E-90E7B0963DA0}" srcId="{A905DC72-E41A-42B8-B744-7675232CBF12}" destId="{B274C2DF-6CB3-43B9-A4F7-2D6A17B593C9}" srcOrd="1" destOrd="0" parTransId="{85B9DBBB-476E-43DF-BF93-C9CC506E5FB0}" sibTransId="{A4E23736-A392-4067-8552-DA2862264918}"/>
    <dgm:cxn modelId="{F3CE4848-1B4B-4E6C-884F-112258D8C29B}" srcId="{5FCE5255-FF4D-4447-8D8D-F55B2BA1EB99}" destId="{6238B8D1-0D86-4293-AE29-12AC1925AE2F}" srcOrd="3" destOrd="0" parTransId="{028412BC-2390-4FE1-B7EB-CCEFC9DBCE2F}" sibTransId="{078FC5CE-F164-4529-BC0C-44D8A1D2220F}"/>
    <dgm:cxn modelId="{EBB74D42-4FCE-45F9-BFD1-631316F16518}" srcId="{79AB9718-E816-4D10-A614-0BE60710F084}" destId="{E0792C85-B23A-4663-AEE4-5A7DB43065D6}" srcOrd="1" destOrd="0" parTransId="{1EE35D98-EC02-4E4E-8C23-04606C12A05D}" sibTransId="{CB2C9B0F-39E1-49D6-BA2E-F8FB067BF009}"/>
    <dgm:cxn modelId="{BAC19700-4E06-4246-BD40-2C69E221989B}" type="presOf" srcId="{6238B8D1-0D86-4293-AE29-12AC1925AE2F}" destId="{57976B48-E4AA-4514-8EF3-4399FF21DF0D}" srcOrd="0" destOrd="0" presId="urn:microsoft.com/office/officeart/2005/8/layout/hierarchy3"/>
    <dgm:cxn modelId="{D97DFBC0-521B-4976-BFA8-8DB0CC20E65A}" srcId="{5FCE5255-FF4D-4447-8D8D-F55B2BA1EB99}" destId="{F82B0050-1497-412D-BD7C-C51FBC27EBA0}" srcOrd="1" destOrd="0" parTransId="{BDC601A3-EC39-49F4-A444-0EB43D7135C6}" sibTransId="{2C0A0C38-4D42-4AF1-A267-88FA65EA3639}"/>
    <dgm:cxn modelId="{16DF5268-B674-438C-81D1-FB570D2E905D}" type="presOf" srcId="{93877614-3083-4A4C-A7D8-3A4A43B3BFE6}" destId="{8D1F29F1-3E3D-42F0-A4B8-469EC4013895}" srcOrd="0" destOrd="0" presId="urn:microsoft.com/office/officeart/2005/8/layout/hierarchy3"/>
    <dgm:cxn modelId="{19EDFF05-1064-4C48-A6AC-41193563C893}" type="presOf" srcId="{A905DC72-E41A-42B8-B744-7675232CBF12}" destId="{81484CE0-53C9-4BC4-A76C-83634D694EA8}" srcOrd="1" destOrd="0" presId="urn:microsoft.com/office/officeart/2005/8/layout/hierarchy3"/>
    <dgm:cxn modelId="{E0789B39-F41C-42CC-A199-0277BEACFD4C}" type="presOf" srcId="{5FCE5255-FF4D-4447-8D8D-F55B2BA1EB99}" destId="{9B84D06D-E319-41B8-A5A7-6C49DE424DF8}" srcOrd="0" destOrd="0" presId="urn:microsoft.com/office/officeart/2005/8/layout/hierarchy3"/>
    <dgm:cxn modelId="{852C740D-7C9D-41AF-8E98-3BFB8FFA2B3E}" srcId="{E37B5591-A943-4A6F-87CD-BDFC5ABB725A}" destId="{21C0B238-DD46-4E29-A898-453BBEAA0374}" srcOrd="2" destOrd="0" parTransId="{F1CFB6D3-BC4E-4D29-A649-4C23BCE69EB2}" sibTransId="{81144A8D-409E-4A99-B4B4-C2996C3A1EB3}"/>
    <dgm:cxn modelId="{6C9077DB-B274-41CE-B975-1C3560347931}" type="presOf" srcId="{2AB17A6A-AE94-4719-B612-0866EEA0A0CA}" destId="{0F0B1DD9-AB72-4DBE-8E64-AC251899A2A6}" srcOrd="0" destOrd="0" presId="urn:microsoft.com/office/officeart/2005/8/layout/hierarchy3"/>
    <dgm:cxn modelId="{D9302646-22B4-47D1-9703-8D30BC20B80C}" type="presOf" srcId="{E37B5591-A943-4A6F-87CD-BDFC5ABB725A}" destId="{FAFA94C4-7FB2-4A44-A276-277B099CAB1F}" srcOrd="0" destOrd="0" presId="urn:microsoft.com/office/officeart/2005/8/layout/hierarchy3"/>
    <dgm:cxn modelId="{0A391221-D0FB-4A26-89A1-F07B2A587B9F}" type="presOf" srcId="{159E2DF2-A970-4090-BA0D-CEF2F61CE473}" destId="{275C3229-E826-4C78-BF88-8EE29EEDDCE9}" srcOrd="0" destOrd="0" presId="urn:microsoft.com/office/officeart/2005/8/layout/hierarchy3"/>
    <dgm:cxn modelId="{C6E9E30F-C941-4D15-860E-FFCD66E35B0B}" srcId="{680A6BCA-006D-40B8-9F32-9B2518703458}" destId="{A905DC72-E41A-42B8-B744-7675232CBF12}" srcOrd="2" destOrd="0" parTransId="{7C794C72-5E1D-43CD-88FF-DE5F8B729531}" sibTransId="{D365ECE3-7502-4035-9989-0765EE6AFAA7}"/>
    <dgm:cxn modelId="{63CF16FE-C3AA-4195-8851-EA9C40218098}" type="presOf" srcId="{E0792C85-B23A-4663-AEE4-5A7DB43065D6}" destId="{769276F5-BAFE-4060-A8C1-C182DB3EC09F}" srcOrd="0" destOrd="0" presId="urn:microsoft.com/office/officeart/2005/8/layout/hierarchy3"/>
    <dgm:cxn modelId="{DEFE84E5-1944-497B-8E6D-FC9A1DB93240}" type="presOf" srcId="{B3D0643D-6CAB-46FE-B8D3-DDCBEADD200B}" destId="{2A175F7A-E4D7-4CF9-A9D2-3A518070711F}" srcOrd="0" destOrd="0" presId="urn:microsoft.com/office/officeart/2005/8/layout/hierarchy3"/>
    <dgm:cxn modelId="{8CCE2529-D4BA-435F-AC93-8D5E538C1DA8}" type="presOf" srcId="{F1CFB6D3-BC4E-4D29-A649-4C23BCE69EB2}" destId="{14AABB08-4D25-42BA-B2DF-A3B550E0491C}" srcOrd="0" destOrd="0" presId="urn:microsoft.com/office/officeart/2005/8/layout/hierarchy3"/>
    <dgm:cxn modelId="{93F96F50-A5A1-4635-AC7C-2A17586BF223}" type="presOf" srcId="{1EE35D98-EC02-4E4E-8C23-04606C12A05D}" destId="{21A49004-0D82-451D-A03F-8C6880B71559}" srcOrd="0" destOrd="0" presId="urn:microsoft.com/office/officeart/2005/8/layout/hierarchy3"/>
    <dgm:cxn modelId="{3D3DDBE6-FE64-4C56-9FB8-052AEF65C7D0}" type="presOf" srcId="{B274C2DF-6CB3-43B9-A4F7-2D6A17B593C9}" destId="{69FB6545-3819-4BE9-B812-367F9CAD04F4}" srcOrd="0" destOrd="0" presId="urn:microsoft.com/office/officeart/2005/8/layout/hierarchy3"/>
    <dgm:cxn modelId="{E605722B-BD72-4401-9F58-22164BE8F2C2}" srcId="{680A6BCA-006D-40B8-9F32-9B2518703458}" destId="{5FCE5255-FF4D-4447-8D8D-F55B2BA1EB99}" srcOrd="1" destOrd="0" parTransId="{089008B5-A617-4E0B-BC0A-B733D71B31BD}" sibTransId="{2F713FD2-99E3-45D4-9B50-32C3D264F0B1}"/>
    <dgm:cxn modelId="{7A01DC81-3B95-4A40-8440-27B4EDE9A39B}" type="presOf" srcId="{79AB9718-E816-4D10-A614-0BE60710F084}" destId="{30C6353A-7D6D-42AF-8749-936DF4C20CD9}" srcOrd="1" destOrd="0" presId="urn:microsoft.com/office/officeart/2005/8/layout/hierarchy3"/>
    <dgm:cxn modelId="{1113ADC9-45E1-4D7D-935E-38365D0C3C46}" type="presOf" srcId="{5FCE5255-FF4D-4447-8D8D-F55B2BA1EB99}" destId="{377F5E3C-0B15-46EB-B17E-204F9E9E50E0}" srcOrd="1" destOrd="0" presId="urn:microsoft.com/office/officeart/2005/8/layout/hierarchy3"/>
    <dgm:cxn modelId="{4E0735A6-C35F-48E6-9893-B0222A38E2B2}" type="presOf" srcId="{BB2364BE-0EC9-4EAD-AE15-AC4520A51FA2}" destId="{9C7F0C3D-E14B-4B7E-BF65-D93B08B63CAA}" srcOrd="0" destOrd="0" presId="urn:microsoft.com/office/officeart/2005/8/layout/hierarchy3"/>
    <dgm:cxn modelId="{7EC9BF7B-CBF0-4770-9BE7-E2DAA597CBD7}" srcId="{A905DC72-E41A-42B8-B744-7675232CBF12}" destId="{93877614-3083-4A4C-A7D8-3A4A43B3BFE6}" srcOrd="0" destOrd="0" parTransId="{6A7D508F-4CA6-4A63-BBFC-72FEFEC83379}" sibTransId="{4538969F-DEEE-413B-BB45-521DFFB02072}"/>
    <dgm:cxn modelId="{5D03A4AE-21FF-4E40-B320-B25781FAE1B7}" type="presOf" srcId="{E37B5591-A943-4A6F-87CD-BDFC5ABB725A}" destId="{BC88D7DB-DD9C-4500-8619-84CA1B2AD214}" srcOrd="1" destOrd="0" presId="urn:microsoft.com/office/officeart/2005/8/layout/hierarchy3"/>
    <dgm:cxn modelId="{68BC6E92-B455-4111-AF4D-A455EEE093B8}" type="presOf" srcId="{028412BC-2390-4FE1-B7EB-CCEFC9DBCE2F}" destId="{B03BEAE0-D550-42E0-A048-EC77D229E5C4}" srcOrd="0" destOrd="0" presId="urn:microsoft.com/office/officeart/2005/8/layout/hierarchy3"/>
    <dgm:cxn modelId="{B4CCBC80-5EFF-4AE6-B216-37F35F236CC3}" srcId="{5FCE5255-FF4D-4447-8D8D-F55B2BA1EB99}" destId="{CFE8DAAE-9236-4DFA-948A-30E3F2DCA4F0}" srcOrd="2" destOrd="0" parTransId="{BB2364BE-0EC9-4EAD-AE15-AC4520A51FA2}" sibTransId="{E3AF5EE2-5C92-4273-B57C-8EE9D1350DEC}"/>
    <dgm:cxn modelId="{17F24EB6-2510-4AAC-BD44-F83C42E7D655}" srcId="{680A6BCA-006D-40B8-9F32-9B2518703458}" destId="{79AB9718-E816-4D10-A614-0BE60710F084}" srcOrd="3" destOrd="0" parTransId="{2F653DB6-7A5C-49B1-BFCD-7E3F675F10CB}" sibTransId="{306EFAC0-A0C0-4734-8070-85587C185E36}"/>
    <dgm:cxn modelId="{F00D55F4-35CF-4BD9-A8E3-C8C0BE037BE8}" type="presOf" srcId="{2D4663C3-B45D-41C1-9ADC-77EC98301F78}" destId="{340B9999-CA9F-4368-AF26-ACCBCAC3E8CA}" srcOrd="0" destOrd="0" presId="urn:microsoft.com/office/officeart/2005/8/layout/hierarchy3"/>
    <dgm:cxn modelId="{BF631FB2-78E2-4A8B-8241-B61549C68B11}" type="presOf" srcId="{79AB9718-E816-4D10-A614-0BE60710F084}" destId="{E9B9AD98-9650-4FD0-B612-525437DA075A}" srcOrd="0" destOrd="0" presId="urn:microsoft.com/office/officeart/2005/8/layout/hierarchy3"/>
    <dgm:cxn modelId="{3CD607E7-CAFB-434A-80B4-891DE65B6985}" type="presOf" srcId="{F82B0050-1497-412D-BD7C-C51FBC27EBA0}" destId="{CC09694A-C3E9-42B2-BE1D-DCE4A82D4AEA}" srcOrd="0" destOrd="0" presId="urn:microsoft.com/office/officeart/2005/8/layout/hierarchy3"/>
    <dgm:cxn modelId="{7CAC91AB-D030-4A99-82FA-CB261CAF8464}" srcId="{E37B5591-A943-4A6F-87CD-BDFC5ABB725A}" destId="{159E2DF2-A970-4090-BA0D-CEF2F61CE473}" srcOrd="1" destOrd="0" parTransId="{9D140D3A-A62C-4DC2-8567-0AD78A5E89F7}" sibTransId="{CA336156-1DB3-439E-86FD-A1213ABC84B6}"/>
    <dgm:cxn modelId="{9366EF73-5AFD-4F38-B742-DA5F60D2B6A6}" type="presOf" srcId="{85B9DBBB-476E-43DF-BF93-C9CC506E5FB0}" destId="{304E1C23-2D7A-4CB0-9D63-888DAA2595C8}" srcOrd="0" destOrd="0" presId="urn:microsoft.com/office/officeart/2005/8/layout/hierarchy3"/>
    <dgm:cxn modelId="{5866731B-4034-4411-B77C-30B72555A2A7}" type="presOf" srcId="{D3595212-9B2F-4CBC-A807-6240AE85DB9A}" destId="{E75FD197-83FC-4866-936A-64490A67D7AC}" srcOrd="0" destOrd="0" presId="urn:microsoft.com/office/officeart/2005/8/layout/hierarchy3"/>
    <dgm:cxn modelId="{FAC178B6-09F6-4548-B64C-B0AD74810F31}" type="presOf" srcId="{C0DA462B-B1E7-4732-A508-0105F69262E3}" destId="{53DCCE1B-15C1-4695-9A63-D2D9A34E4AD3}" srcOrd="0" destOrd="0" presId="urn:microsoft.com/office/officeart/2005/8/layout/hierarchy3"/>
    <dgm:cxn modelId="{4F86E470-5F1E-448E-80A7-D62F503A2EFF}" type="presOf" srcId="{A905DC72-E41A-42B8-B744-7675232CBF12}" destId="{22B40DC3-7EC8-44CD-8FEE-CB2893DF7FAD}" srcOrd="0" destOrd="0" presId="urn:microsoft.com/office/officeart/2005/8/layout/hierarchy3"/>
    <dgm:cxn modelId="{D5C067EA-66A7-4AF1-95AD-E5BA5F025C7A}" type="presOf" srcId="{C94BFC05-2A37-4D4A-976A-9F41DA884430}" destId="{C21AEB97-1267-494D-95C6-442B947FB239}" srcOrd="0" destOrd="0" presId="urn:microsoft.com/office/officeart/2005/8/layout/hierarchy3"/>
    <dgm:cxn modelId="{7FA166C3-0BEE-44CB-99F3-5C400249162D}" type="presOf" srcId="{C2D3871D-C3D4-44C6-991C-E62DC90A48AB}" destId="{B21C3FFB-2589-40B2-BADF-F757CCFE6293}" srcOrd="0" destOrd="0" presId="urn:microsoft.com/office/officeart/2005/8/layout/hierarchy3"/>
    <dgm:cxn modelId="{DAF0D12B-B664-4E5F-A3FC-DEC7DEAFAE46}" srcId="{79AB9718-E816-4D10-A614-0BE60710F084}" destId="{D3595212-9B2F-4CBC-A807-6240AE85DB9A}" srcOrd="0" destOrd="0" parTransId="{62C9F0FE-2FC1-4AB2-95CB-EC759722FA67}" sibTransId="{E671EC85-01CB-4DDD-97B1-6D9C808AD4BC}"/>
    <dgm:cxn modelId="{02E3B532-48EE-4E02-8ABC-A67B05C36F21}" type="presOf" srcId="{62C9F0FE-2FC1-4AB2-95CB-EC759722FA67}" destId="{B2486249-5EBC-47B9-84BE-F990768450A9}" srcOrd="0" destOrd="0" presId="urn:microsoft.com/office/officeart/2005/8/layout/hierarchy3"/>
    <dgm:cxn modelId="{A89F9285-5BB2-4BBF-AE5D-B5E3C263111B}" type="presParOf" srcId="{A5AAE715-F066-4F56-A8CC-FFF96F24761C}" destId="{EE87CAF9-3456-4783-A432-772247FD1402}" srcOrd="0" destOrd="0" presId="urn:microsoft.com/office/officeart/2005/8/layout/hierarchy3"/>
    <dgm:cxn modelId="{A461A4B1-E61B-4F69-B9F1-1643DBEBA59F}" type="presParOf" srcId="{EE87CAF9-3456-4783-A432-772247FD1402}" destId="{414C5F6B-84CE-4AB8-BBCC-1977A832ACDD}" srcOrd="0" destOrd="0" presId="urn:microsoft.com/office/officeart/2005/8/layout/hierarchy3"/>
    <dgm:cxn modelId="{7BF88D46-B24A-4B24-889D-FC961CDAD40E}" type="presParOf" srcId="{414C5F6B-84CE-4AB8-BBCC-1977A832ACDD}" destId="{FAFA94C4-7FB2-4A44-A276-277B099CAB1F}" srcOrd="0" destOrd="0" presId="urn:microsoft.com/office/officeart/2005/8/layout/hierarchy3"/>
    <dgm:cxn modelId="{06CC6EB2-206E-42B3-850D-69FD0DD2D53A}" type="presParOf" srcId="{414C5F6B-84CE-4AB8-BBCC-1977A832ACDD}" destId="{BC88D7DB-DD9C-4500-8619-84CA1B2AD214}" srcOrd="1" destOrd="0" presId="urn:microsoft.com/office/officeart/2005/8/layout/hierarchy3"/>
    <dgm:cxn modelId="{60B7AEE3-EB6A-42B5-B9DD-52F60AFB72B7}" type="presParOf" srcId="{EE87CAF9-3456-4783-A432-772247FD1402}" destId="{889B89B0-D9CD-4731-B32B-7CD018B14FDD}" srcOrd="1" destOrd="0" presId="urn:microsoft.com/office/officeart/2005/8/layout/hierarchy3"/>
    <dgm:cxn modelId="{E02C6220-4F78-4190-803E-DF3024D26288}" type="presParOf" srcId="{889B89B0-D9CD-4731-B32B-7CD018B14FDD}" destId="{0F0B1DD9-AB72-4DBE-8E64-AC251899A2A6}" srcOrd="0" destOrd="0" presId="urn:microsoft.com/office/officeart/2005/8/layout/hierarchy3"/>
    <dgm:cxn modelId="{D2312928-FC60-4E4F-9F87-7C173D20E305}" type="presParOf" srcId="{889B89B0-D9CD-4731-B32B-7CD018B14FDD}" destId="{2A175F7A-E4D7-4CF9-A9D2-3A518070711F}" srcOrd="1" destOrd="0" presId="urn:microsoft.com/office/officeart/2005/8/layout/hierarchy3"/>
    <dgm:cxn modelId="{3AD2A12E-7EEE-49E2-9862-1F044E3AC772}" type="presParOf" srcId="{889B89B0-D9CD-4731-B32B-7CD018B14FDD}" destId="{B9A20F5E-C077-4F85-9956-77EBEE9454F5}" srcOrd="2" destOrd="0" presId="urn:microsoft.com/office/officeart/2005/8/layout/hierarchy3"/>
    <dgm:cxn modelId="{D6A42E8B-29B9-4115-AF3D-D0356E456C54}" type="presParOf" srcId="{889B89B0-D9CD-4731-B32B-7CD018B14FDD}" destId="{275C3229-E826-4C78-BF88-8EE29EEDDCE9}" srcOrd="3" destOrd="0" presId="urn:microsoft.com/office/officeart/2005/8/layout/hierarchy3"/>
    <dgm:cxn modelId="{77AF098F-040F-4957-A379-DB6A854AFAF7}" type="presParOf" srcId="{889B89B0-D9CD-4731-B32B-7CD018B14FDD}" destId="{14AABB08-4D25-42BA-B2DF-A3B550E0491C}" srcOrd="4" destOrd="0" presId="urn:microsoft.com/office/officeart/2005/8/layout/hierarchy3"/>
    <dgm:cxn modelId="{2D18B932-3623-4158-9014-AD4B6E200B90}" type="presParOf" srcId="{889B89B0-D9CD-4731-B32B-7CD018B14FDD}" destId="{CF15EDB0-8C95-4217-A7E8-F53D43888BE9}" srcOrd="5" destOrd="0" presId="urn:microsoft.com/office/officeart/2005/8/layout/hierarchy3"/>
    <dgm:cxn modelId="{C61C997D-D04D-4C6D-881E-A75ADDDBBA6D}" type="presParOf" srcId="{A5AAE715-F066-4F56-A8CC-FFF96F24761C}" destId="{6D3470B0-6C55-4524-BA70-889E1D8503D6}" srcOrd="1" destOrd="0" presId="urn:microsoft.com/office/officeart/2005/8/layout/hierarchy3"/>
    <dgm:cxn modelId="{30FE8E36-B307-457B-A265-5CFB7C6565AA}" type="presParOf" srcId="{6D3470B0-6C55-4524-BA70-889E1D8503D6}" destId="{AA69B1CD-8FBA-4008-81C7-674E9E9EE685}" srcOrd="0" destOrd="0" presId="urn:microsoft.com/office/officeart/2005/8/layout/hierarchy3"/>
    <dgm:cxn modelId="{23597DA2-82DA-4CEF-9DB7-FD6942CD83DE}" type="presParOf" srcId="{AA69B1CD-8FBA-4008-81C7-674E9E9EE685}" destId="{9B84D06D-E319-41B8-A5A7-6C49DE424DF8}" srcOrd="0" destOrd="0" presId="urn:microsoft.com/office/officeart/2005/8/layout/hierarchy3"/>
    <dgm:cxn modelId="{2B6E08DF-3AB3-445F-BA01-C1C246E89FE7}" type="presParOf" srcId="{AA69B1CD-8FBA-4008-81C7-674E9E9EE685}" destId="{377F5E3C-0B15-46EB-B17E-204F9E9E50E0}" srcOrd="1" destOrd="0" presId="urn:microsoft.com/office/officeart/2005/8/layout/hierarchy3"/>
    <dgm:cxn modelId="{4B683743-7E72-4F93-A173-4CD751ADF275}" type="presParOf" srcId="{6D3470B0-6C55-4524-BA70-889E1D8503D6}" destId="{D3E04C9A-2DB8-428C-BB64-AE84F4D80AD8}" srcOrd="1" destOrd="0" presId="urn:microsoft.com/office/officeart/2005/8/layout/hierarchy3"/>
    <dgm:cxn modelId="{4E1A22F6-7257-4826-B798-AF2A4D71C406}" type="presParOf" srcId="{D3E04C9A-2DB8-428C-BB64-AE84F4D80AD8}" destId="{B21C3FFB-2589-40B2-BADF-F757CCFE6293}" srcOrd="0" destOrd="0" presId="urn:microsoft.com/office/officeart/2005/8/layout/hierarchy3"/>
    <dgm:cxn modelId="{14D6D2C2-8A82-42AE-B49E-B64807560668}" type="presParOf" srcId="{D3E04C9A-2DB8-428C-BB64-AE84F4D80AD8}" destId="{C21AEB97-1267-494D-95C6-442B947FB239}" srcOrd="1" destOrd="0" presId="urn:microsoft.com/office/officeart/2005/8/layout/hierarchy3"/>
    <dgm:cxn modelId="{531B0A2E-6109-4E63-9D67-3CAD69C81028}" type="presParOf" srcId="{D3E04C9A-2DB8-428C-BB64-AE84F4D80AD8}" destId="{67585372-A553-4937-8AB3-2B1DD643AB7B}" srcOrd="2" destOrd="0" presId="urn:microsoft.com/office/officeart/2005/8/layout/hierarchy3"/>
    <dgm:cxn modelId="{BD454168-71DD-4AC2-9431-7EF75468EF10}" type="presParOf" srcId="{D3E04C9A-2DB8-428C-BB64-AE84F4D80AD8}" destId="{CC09694A-C3E9-42B2-BE1D-DCE4A82D4AEA}" srcOrd="3" destOrd="0" presId="urn:microsoft.com/office/officeart/2005/8/layout/hierarchy3"/>
    <dgm:cxn modelId="{9FC3CF08-7B56-4DDA-B7B0-D6EF87B57861}" type="presParOf" srcId="{D3E04C9A-2DB8-428C-BB64-AE84F4D80AD8}" destId="{9C7F0C3D-E14B-4B7E-BF65-D93B08B63CAA}" srcOrd="4" destOrd="0" presId="urn:microsoft.com/office/officeart/2005/8/layout/hierarchy3"/>
    <dgm:cxn modelId="{FB3A9E5E-4D6D-4839-BED3-D8E035AFEF3A}" type="presParOf" srcId="{D3E04C9A-2DB8-428C-BB64-AE84F4D80AD8}" destId="{0F9B2471-3FED-4670-8DF3-1D89CADAE8C9}" srcOrd="5" destOrd="0" presId="urn:microsoft.com/office/officeart/2005/8/layout/hierarchy3"/>
    <dgm:cxn modelId="{1583C3F5-A593-4D41-B198-74A54A64E5D1}" type="presParOf" srcId="{D3E04C9A-2DB8-428C-BB64-AE84F4D80AD8}" destId="{B03BEAE0-D550-42E0-A048-EC77D229E5C4}" srcOrd="6" destOrd="0" presId="urn:microsoft.com/office/officeart/2005/8/layout/hierarchy3"/>
    <dgm:cxn modelId="{270CCD97-476C-449D-A16A-FCF23804F3CC}" type="presParOf" srcId="{D3E04C9A-2DB8-428C-BB64-AE84F4D80AD8}" destId="{57976B48-E4AA-4514-8EF3-4399FF21DF0D}" srcOrd="7" destOrd="0" presId="urn:microsoft.com/office/officeart/2005/8/layout/hierarchy3"/>
    <dgm:cxn modelId="{ADA1BCFB-F455-4963-97E2-F203532B8510}" type="presParOf" srcId="{A5AAE715-F066-4F56-A8CC-FFF96F24761C}" destId="{C2C73670-3051-437C-9FEE-9454789E241F}" srcOrd="2" destOrd="0" presId="urn:microsoft.com/office/officeart/2005/8/layout/hierarchy3"/>
    <dgm:cxn modelId="{F1CFCE05-97B9-46CF-ACD1-1C5BBE09BBD8}" type="presParOf" srcId="{C2C73670-3051-437C-9FEE-9454789E241F}" destId="{76DC722C-CC81-4E36-8F95-9D88BA8E9EFA}" srcOrd="0" destOrd="0" presId="urn:microsoft.com/office/officeart/2005/8/layout/hierarchy3"/>
    <dgm:cxn modelId="{2EEFEBF7-CC5A-4D49-8472-D1B2315BF655}" type="presParOf" srcId="{76DC722C-CC81-4E36-8F95-9D88BA8E9EFA}" destId="{22B40DC3-7EC8-44CD-8FEE-CB2893DF7FAD}" srcOrd="0" destOrd="0" presId="urn:microsoft.com/office/officeart/2005/8/layout/hierarchy3"/>
    <dgm:cxn modelId="{6AD20D0F-D4A9-49DF-9B17-E9D1C6EDB635}" type="presParOf" srcId="{76DC722C-CC81-4E36-8F95-9D88BA8E9EFA}" destId="{81484CE0-53C9-4BC4-A76C-83634D694EA8}" srcOrd="1" destOrd="0" presId="urn:microsoft.com/office/officeart/2005/8/layout/hierarchy3"/>
    <dgm:cxn modelId="{D6E90E78-6CB7-4CAE-B97A-B372670A4B9E}" type="presParOf" srcId="{C2C73670-3051-437C-9FEE-9454789E241F}" destId="{7BBF52ED-50A8-45DA-A8B2-D7D1A39EE3B6}" srcOrd="1" destOrd="0" presId="urn:microsoft.com/office/officeart/2005/8/layout/hierarchy3"/>
    <dgm:cxn modelId="{5198CA99-C7EF-4F3A-A7C5-C97055AD3DE5}" type="presParOf" srcId="{7BBF52ED-50A8-45DA-A8B2-D7D1A39EE3B6}" destId="{0100BC27-6639-48E9-8434-CC2DAAFD300B}" srcOrd="0" destOrd="0" presId="urn:microsoft.com/office/officeart/2005/8/layout/hierarchy3"/>
    <dgm:cxn modelId="{6C839202-B16B-4DDC-ADD8-9540C284BDC6}" type="presParOf" srcId="{7BBF52ED-50A8-45DA-A8B2-D7D1A39EE3B6}" destId="{8D1F29F1-3E3D-42F0-A4B8-469EC4013895}" srcOrd="1" destOrd="0" presId="urn:microsoft.com/office/officeart/2005/8/layout/hierarchy3"/>
    <dgm:cxn modelId="{FDB104A1-DB83-4F3B-A282-392B9CCB2050}" type="presParOf" srcId="{7BBF52ED-50A8-45DA-A8B2-D7D1A39EE3B6}" destId="{304E1C23-2D7A-4CB0-9D63-888DAA2595C8}" srcOrd="2" destOrd="0" presId="urn:microsoft.com/office/officeart/2005/8/layout/hierarchy3"/>
    <dgm:cxn modelId="{C04C46CD-8383-442B-84D7-61F4AFBEE1B3}" type="presParOf" srcId="{7BBF52ED-50A8-45DA-A8B2-D7D1A39EE3B6}" destId="{69FB6545-3819-4BE9-B812-367F9CAD04F4}" srcOrd="3" destOrd="0" presId="urn:microsoft.com/office/officeart/2005/8/layout/hierarchy3"/>
    <dgm:cxn modelId="{6F229AC9-2B90-4342-9BB2-C018094CFC4A}" type="presParOf" srcId="{7BBF52ED-50A8-45DA-A8B2-D7D1A39EE3B6}" destId="{963F2330-D12A-4A42-B6F0-402AFBE2B97B}" srcOrd="4" destOrd="0" presId="urn:microsoft.com/office/officeart/2005/8/layout/hierarchy3"/>
    <dgm:cxn modelId="{8EB20D5F-5F25-4255-BDA3-35EB0A1AE1B0}" type="presParOf" srcId="{7BBF52ED-50A8-45DA-A8B2-D7D1A39EE3B6}" destId="{53DCCE1B-15C1-4695-9A63-D2D9A34E4AD3}" srcOrd="5" destOrd="0" presId="urn:microsoft.com/office/officeart/2005/8/layout/hierarchy3"/>
    <dgm:cxn modelId="{2C28E36B-E9CB-4E20-AB01-EA17EA7E1493}" type="presParOf" srcId="{A5AAE715-F066-4F56-A8CC-FFF96F24761C}" destId="{DC6201E0-6310-4002-947F-8F26D97EC007}" srcOrd="3" destOrd="0" presId="urn:microsoft.com/office/officeart/2005/8/layout/hierarchy3"/>
    <dgm:cxn modelId="{346187E5-5B3A-4E45-BA68-F35DA3714EAA}" type="presParOf" srcId="{DC6201E0-6310-4002-947F-8F26D97EC007}" destId="{FC2D54E7-1F4B-4A4F-9104-FD288C430ABC}" srcOrd="0" destOrd="0" presId="urn:microsoft.com/office/officeart/2005/8/layout/hierarchy3"/>
    <dgm:cxn modelId="{178BCA91-E4EE-4A4D-B98D-197EF4E21B80}" type="presParOf" srcId="{FC2D54E7-1F4B-4A4F-9104-FD288C430ABC}" destId="{E9B9AD98-9650-4FD0-B612-525437DA075A}" srcOrd="0" destOrd="0" presId="urn:microsoft.com/office/officeart/2005/8/layout/hierarchy3"/>
    <dgm:cxn modelId="{F555F0BB-B84D-4FAA-90B0-6702DB2569C9}" type="presParOf" srcId="{FC2D54E7-1F4B-4A4F-9104-FD288C430ABC}" destId="{30C6353A-7D6D-42AF-8749-936DF4C20CD9}" srcOrd="1" destOrd="0" presId="urn:microsoft.com/office/officeart/2005/8/layout/hierarchy3"/>
    <dgm:cxn modelId="{F23170A6-A7CD-492E-B04A-F2C33DFDE434}" type="presParOf" srcId="{DC6201E0-6310-4002-947F-8F26D97EC007}" destId="{BF6405D4-BC02-4203-8E93-B1920C090B6A}" srcOrd="1" destOrd="0" presId="urn:microsoft.com/office/officeart/2005/8/layout/hierarchy3"/>
    <dgm:cxn modelId="{BDD3C473-EEC2-4DDE-819B-E5132662D6F3}" type="presParOf" srcId="{BF6405D4-BC02-4203-8E93-B1920C090B6A}" destId="{B2486249-5EBC-47B9-84BE-F990768450A9}" srcOrd="0" destOrd="0" presId="urn:microsoft.com/office/officeart/2005/8/layout/hierarchy3"/>
    <dgm:cxn modelId="{2C528EB0-5A31-485A-93D5-AC17E076483F}" type="presParOf" srcId="{BF6405D4-BC02-4203-8E93-B1920C090B6A}" destId="{E75FD197-83FC-4866-936A-64490A67D7AC}" srcOrd="1" destOrd="0" presId="urn:microsoft.com/office/officeart/2005/8/layout/hierarchy3"/>
    <dgm:cxn modelId="{A05D272C-9FEB-4652-9C20-3ABB14CF757E}" type="presParOf" srcId="{BF6405D4-BC02-4203-8E93-B1920C090B6A}" destId="{21A49004-0D82-451D-A03F-8C6880B71559}" srcOrd="2" destOrd="0" presId="urn:microsoft.com/office/officeart/2005/8/layout/hierarchy3"/>
    <dgm:cxn modelId="{10B9A7CC-66AE-4183-834B-DB347F2E56CA}" type="presParOf" srcId="{BF6405D4-BC02-4203-8E93-B1920C090B6A}" destId="{769276F5-BAFE-4060-A8C1-C182DB3EC09F}" srcOrd="3" destOrd="0" presId="urn:microsoft.com/office/officeart/2005/8/layout/hierarchy3"/>
    <dgm:cxn modelId="{BEE7D9A2-C569-423E-9807-3C5386128169}" type="presParOf" srcId="{BF6405D4-BC02-4203-8E93-B1920C090B6A}" destId="{340B9999-CA9F-4368-AF26-ACCBCAC3E8CA}" srcOrd="4" destOrd="0" presId="urn:microsoft.com/office/officeart/2005/8/layout/hierarchy3"/>
    <dgm:cxn modelId="{6D3536E7-3A8A-4480-AFF1-62E303B52944}" type="presParOf" srcId="{BF6405D4-BC02-4203-8E93-B1920C090B6A}" destId="{A29B82C5-84EE-49CE-9898-71334C722F93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9A7D71-27AF-48BD-8738-40E319417856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BA"/>
        </a:p>
      </dgm:t>
    </dgm:pt>
    <dgm:pt modelId="{93A79D5B-926E-414E-A11F-34EA1D75CCFE}">
      <dgm:prSet phldrT="[Text]"/>
      <dgm:spPr/>
      <dgm:t>
        <a:bodyPr/>
        <a:lstStyle/>
        <a:p>
          <a:r>
            <a:rPr lang="bs-Latn-BA" b="1" dirty="0" smtClean="0"/>
            <a:t>Većina zaraženih – blaži oblik bolesti</a:t>
          </a:r>
          <a:endParaRPr lang="hr-BA" b="1" dirty="0"/>
        </a:p>
      </dgm:t>
    </dgm:pt>
    <dgm:pt modelId="{CA00ACA6-6C3A-4F2E-9796-9E4A195A1C78}" type="parTrans" cxnId="{36D4AC69-268C-406B-A3B3-D58BD76AE10E}">
      <dgm:prSet/>
      <dgm:spPr/>
      <dgm:t>
        <a:bodyPr/>
        <a:lstStyle/>
        <a:p>
          <a:endParaRPr lang="hr-BA" b="1"/>
        </a:p>
      </dgm:t>
    </dgm:pt>
    <dgm:pt modelId="{5052FA09-69FB-476D-9EFE-95A8CA93AC2E}" type="sibTrans" cxnId="{36D4AC69-268C-406B-A3B3-D58BD76AE10E}">
      <dgm:prSet/>
      <dgm:spPr/>
      <dgm:t>
        <a:bodyPr/>
        <a:lstStyle/>
        <a:p>
          <a:endParaRPr lang="hr-BA" b="1"/>
        </a:p>
      </dgm:t>
    </dgm:pt>
    <dgm:pt modelId="{D878E913-3922-4A32-AD48-0C8237BFDE50}">
      <dgm:prSet phldrT="[Text]"/>
      <dgm:spPr/>
      <dgm:t>
        <a:bodyPr/>
        <a:lstStyle/>
        <a:p>
          <a:r>
            <a:rPr lang="bs-Latn-BA" b="1" dirty="0" smtClean="0"/>
            <a:t>Teški oblik – ARDS, septički šok, metabolička acidoza, koagulopatija</a:t>
          </a:r>
          <a:endParaRPr lang="hr-BA" b="1" dirty="0"/>
        </a:p>
      </dgm:t>
    </dgm:pt>
    <dgm:pt modelId="{4DAC1C69-9D40-4342-A913-1D8736D08288}" type="parTrans" cxnId="{8F990DCD-B936-404D-9B13-BB4510A73E73}">
      <dgm:prSet/>
      <dgm:spPr/>
      <dgm:t>
        <a:bodyPr/>
        <a:lstStyle/>
        <a:p>
          <a:endParaRPr lang="hr-BA" b="1"/>
        </a:p>
      </dgm:t>
    </dgm:pt>
    <dgm:pt modelId="{1947E5D8-F9AF-4606-A345-99CE48482D0A}" type="sibTrans" cxnId="{8F990DCD-B936-404D-9B13-BB4510A73E73}">
      <dgm:prSet/>
      <dgm:spPr/>
      <dgm:t>
        <a:bodyPr/>
        <a:lstStyle/>
        <a:p>
          <a:endParaRPr lang="hr-BA" b="1"/>
        </a:p>
      </dgm:t>
    </dgm:pt>
    <dgm:pt modelId="{A840397B-A2BF-4035-92F9-8A947BA6B5AE}">
      <dgm:prSet phldrT="[Text]"/>
      <dgm:spPr/>
      <dgm:t>
        <a:bodyPr/>
        <a:lstStyle/>
        <a:p>
          <a:r>
            <a:rPr lang="bs-Latn-BA" b="1" dirty="0" smtClean="0"/>
            <a:t>71% umrlih – nalaz teške koagulopatije, tj. DIK</a:t>
          </a:r>
          <a:endParaRPr lang="hr-BA" b="1" dirty="0"/>
        </a:p>
      </dgm:t>
    </dgm:pt>
    <dgm:pt modelId="{9D36546A-535E-4AD7-8856-98DFD4A85865}" type="parTrans" cxnId="{F266E358-32B4-4FDF-8E86-0D35C4DB4F22}">
      <dgm:prSet/>
      <dgm:spPr/>
      <dgm:t>
        <a:bodyPr/>
        <a:lstStyle/>
        <a:p>
          <a:endParaRPr lang="hr-BA" b="1"/>
        </a:p>
      </dgm:t>
    </dgm:pt>
    <dgm:pt modelId="{629DD85D-7F42-4980-915E-C7615D51ED2A}" type="sibTrans" cxnId="{F266E358-32B4-4FDF-8E86-0D35C4DB4F22}">
      <dgm:prSet/>
      <dgm:spPr/>
      <dgm:t>
        <a:bodyPr/>
        <a:lstStyle/>
        <a:p>
          <a:endParaRPr lang="hr-BA" b="1"/>
        </a:p>
      </dgm:t>
    </dgm:pt>
    <dgm:pt modelId="{40128CDF-2F9A-4656-979F-034BBC005495}">
      <dgm:prSet phldrT="[Text]"/>
      <dgm:spPr/>
      <dgm:t>
        <a:bodyPr/>
        <a:lstStyle/>
        <a:p>
          <a:r>
            <a:rPr lang="bs-Latn-BA" b="1" dirty="0" smtClean="0"/>
            <a:t>Hospitalizovani pacijenti – profilaktičke doze LMWH</a:t>
          </a:r>
          <a:endParaRPr lang="hr-BA" b="1" dirty="0"/>
        </a:p>
      </dgm:t>
    </dgm:pt>
    <dgm:pt modelId="{6BC6779A-9B79-49BB-8A7E-115ECC541A70}" type="parTrans" cxnId="{5A6D5E66-6E80-42CE-8A71-30F293EAD586}">
      <dgm:prSet/>
      <dgm:spPr/>
      <dgm:t>
        <a:bodyPr/>
        <a:lstStyle/>
        <a:p>
          <a:endParaRPr lang="hr-BA" b="1"/>
        </a:p>
      </dgm:t>
    </dgm:pt>
    <dgm:pt modelId="{DACF9DAC-3423-4405-B485-92939EF3B759}" type="sibTrans" cxnId="{5A6D5E66-6E80-42CE-8A71-30F293EAD586}">
      <dgm:prSet/>
      <dgm:spPr/>
      <dgm:t>
        <a:bodyPr/>
        <a:lstStyle/>
        <a:p>
          <a:endParaRPr lang="hr-BA" b="1"/>
        </a:p>
      </dgm:t>
    </dgm:pt>
    <dgm:pt modelId="{EAED566D-941F-4985-843B-71DB7469C7A8}">
      <dgm:prSet phldrT="[Text]"/>
      <dgm:spPr/>
      <dgm:t>
        <a:bodyPr/>
        <a:lstStyle/>
        <a:p>
          <a:r>
            <a:rPr lang="bs-Latn-BA" b="1" dirty="0" smtClean="0"/>
            <a:t>Antikoagulantna profilaksa – niži rizik od VTE kod COVID-19</a:t>
          </a:r>
          <a:endParaRPr lang="hr-BA" b="1" dirty="0"/>
        </a:p>
      </dgm:t>
    </dgm:pt>
    <dgm:pt modelId="{B21D0C8A-01EC-4E66-9BA1-4BEE2B3937FC}" type="parTrans" cxnId="{0F32A72E-2E8C-4DFB-850E-5334F5D2B7F7}">
      <dgm:prSet/>
      <dgm:spPr/>
      <dgm:t>
        <a:bodyPr/>
        <a:lstStyle/>
        <a:p>
          <a:endParaRPr lang="hr-BA" b="1"/>
        </a:p>
      </dgm:t>
    </dgm:pt>
    <dgm:pt modelId="{0057367F-D3A0-4A81-8677-B502D8BDA43C}" type="sibTrans" cxnId="{0F32A72E-2E8C-4DFB-850E-5334F5D2B7F7}">
      <dgm:prSet/>
      <dgm:spPr/>
      <dgm:t>
        <a:bodyPr/>
        <a:lstStyle/>
        <a:p>
          <a:endParaRPr lang="hr-BA" b="1"/>
        </a:p>
      </dgm:t>
    </dgm:pt>
    <dgm:pt modelId="{B7A1090E-681A-41CD-A74B-6EDCBA2C94E3}">
      <dgm:prSet phldrT="[Text]"/>
      <dgm:spPr/>
      <dgm:t>
        <a:bodyPr/>
        <a:lstStyle/>
        <a:p>
          <a:r>
            <a:rPr lang="bs-Latn-BA" b="1" smtClean="0"/>
            <a:t>Terapijske doze antikoagulantnih lijekova nemaju prednost nad profilaktičkim dozama</a:t>
          </a:r>
          <a:endParaRPr lang="hr-BA" b="1" dirty="0"/>
        </a:p>
      </dgm:t>
    </dgm:pt>
    <dgm:pt modelId="{AF8BDAA5-2E98-475C-B4C6-FE26FFED5BF3}" type="parTrans" cxnId="{D3EB3537-44B0-4AB5-918D-F214645152FC}">
      <dgm:prSet/>
      <dgm:spPr/>
      <dgm:t>
        <a:bodyPr/>
        <a:lstStyle/>
        <a:p>
          <a:endParaRPr lang="hr-BA" b="1"/>
        </a:p>
      </dgm:t>
    </dgm:pt>
    <dgm:pt modelId="{D66E55C2-6138-4ED8-81F6-4767128B4F1B}" type="sibTrans" cxnId="{D3EB3537-44B0-4AB5-918D-F214645152FC}">
      <dgm:prSet/>
      <dgm:spPr/>
      <dgm:t>
        <a:bodyPr/>
        <a:lstStyle/>
        <a:p>
          <a:endParaRPr lang="hr-BA" b="1"/>
        </a:p>
      </dgm:t>
    </dgm:pt>
    <dgm:pt modelId="{535AA994-4CD9-4FE7-834E-A61A53818893}" type="pres">
      <dgm:prSet presAssocID="{F39A7D71-27AF-48BD-8738-40E31941785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hr-BA"/>
        </a:p>
      </dgm:t>
    </dgm:pt>
    <dgm:pt modelId="{B435D16A-CAF1-4D1B-8D6A-33678E90F12C}" type="pres">
      <dgm:prSet presAssocID="{F39A7D71-27AF-48BD-8738-40E319417856}" presName="Name1" presStyleCnt="0"/>
      <dgm:spPr/>
    </dgm:pt>
    <dgm:pt modelId="{15668AA9-6795-47B4-AF34-8F7E4084A65D}" type="pres">
      <dgm:prSet presAssocID="{F39A7D71-27AF-48BD-8738-40E319417856}" presName="cycle" presStyleCnt="0"/>
      <dgm:spPr/>
    </dgm:pt>
    <dgm:pt modelId="{1EA88F14-93B2-4EDC-9D06-90D249398D07}" type="pres">
      <dgm:prSet presAssocID="{F39A7D71-27AF-48BD-8738-40E319417856}" presName="srcNode" presStyleLbl="node1" presStyleIdx="0" presStyleCnt="6"/>
      <dgm:spPr/>
    </dgm:pt>
    <dgm:pt modelId="{D7B75015-5FCE-41A3-BD2C-69550D0B7CE2}" type="pres">
      <dgm:prSet presAssocID="{F39A7D71-27AF-48BD-8738-40E319417856}" presName="conn" presStyleLbl="parChTrans1D2" presStyleIdx="0" presStyleCnt="1"/>
      <dgm:spPr/>
      <dgm:t>
        <a:bodyPr/>
        <a:lstStyle/>
        <a:p>
          <a:endParaRPr lang="hr-BA"/>
        </a:p>
      </dgm:t>
    </dgm:pt>
    <dgm:pt modelId="{9DBFBF3D-CD08-4DC1-9770-4D89910217D2}" type="pres">
      <dgm:prSet presAssocID="{F39A7D71-27AF-48BD-8738-40E319417856}" presName="extraNode" presStyleLbl="node1" presStyleIdx="0" presStyleCnt="6"/>
      <dgm:spPr/>
    </dgm:pt>
    <dgm:pt modelId="{093C026C-BA4F-4A24-864F-29752645443E}" type="pres">
      <dgm:prSet presAssocID="{F39A7D71-27AF-48BD-8738-40E319417856}" presName="dstNode" presStyleLbl="node1" presStyleIdx="0" presStyleCnt="6"/>
      <dgm:spPr/>
    </dgm:pt>
    <dgm:pt modelId="{8E9210D0-CCD1-4CBF-92AF-CF7568CE3574}" type="pres">
      <dgm:prSet presAssocID="{93A79D5B-926E-414E-A11F-34EA1D75CCFE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43EFFB09-BE09-4DAC-B906-97167D7F7087}" type="pres">
      <dgm:prSet presAssocID="{93A79D5B-926E-414E-A11F-34EA1D75CCFE}" presName="accent_1" presStyleCnt="0"/>
      <dgm:spPr/>
    </dgm:pt>
    <dgm:pt modelId="{79F9700A-E908-4B19-938C-4CE790DCCF6C}" type="pres">
      <dgm:prSet presAssocID="{93A79D5B-926E-414E-A11F-34EA1D75CCFE}" presName="accentRepeatNode" presStyleLbl="solidFgAcc1" presStyleIdx="0" presStyleCnt="6"/>
      <dgm:spPr/>
    </dgm:pt>
    <dgm:pt modelId="{FB8A1D09-2FF6-4B51-A8C3-33D09795B27B}" type="pres">
      <dgm:prSet presAssocID="{D878E913-3922-4A32-AD48-0C8237BFDE50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B8676B7E-964A-4F34-9295-898F0D00C4B1}" type="pres">
      <dgm:prSet presAssocID="{D878E913-3922-4A32-AD48-0C8237BFDE50}" presName="accent_2" presStyleCnt="0"/>
      <dgm:spPr/>
    </dgm:pt>
    <dgm:pt modelId="{D90AD7EE-A27D-4182-93E8-B8F13A6D53C2}" type="pres">
      <dgm:prSet presAssocID="{D878E913-3922-4A32-AD48-0C8237BFDE50}" presName="accentRepeatNode" presStyleLbl="solidFgAcc1" presStyleIdx="1" presStyleCnt="6"/>
      <dgm:spPr/>
    </dgm:pt>
    <dgm:pt modelId="{BF3CE807-A1C2-4A0E-9127-0C65CFAAF655}" type="pres">
      <dgm:prSet presAssocID="{A840397B-A2BF-4035-92F9-8A947BA6B5AE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E8122CC7-CEA9-4900-A16D-2F1F5C852658}" type="pres">
      <dgm:prSet presAssocID="{A840397B-A2BF-4035-92F9-8A947BA6B5AE}" presName="accent_3" presStyleCnt="0"/>
      <dgm:spPr/>
    </dgm:pt>
    <dgm:pt modelId="{BB0B1F56-3C82-45A8-BF86-80E85DB92E39}" type="pres">
      <dgm:prSet presAssocID="{A840397B-A2BF-4035-92F9-8A947BA6B5AE}" presName="accentRepeatNode" presStyleLbl="solidFgAcc1" presStyleIdx="2" presStyleCnt="6"/>
      <dgm:spPr/>
    </dgm:pt>
    <dgm:pt modelId="{6E73014E-DA12-4AE2-B017-779EAD62307E}" type="pres">
      <dgm:prSet presAssocID="{40128CDF-2F9A-4656-979F-034BBC005495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68600310-FED5-4FDC-B05E-0C87DDCD55F1}" type="pres">
      <dgm:prSet presAssocID="{40128CDF-2F9A-4656-979F-034BBC005495}" presName="accent_4" presStyleCnt="0"/>
      <dgm:spPr/>
    </dgm:pt>
    <dgm:pt modelId="{B81EF67D-5232-40A7-B06C-3DFAC3BECA7F}" type="pres">
      <dgm:prSet presAssocID="{40128CDF-2F9A-4656-979F-034BBC005495}" presName="accentRepeatNode" presStyleLbl="solidFgAcc1" presStyleIdx="3" presStyleCnt="6"/>
      <dgm:spPr/>
    </dgm:pt>
    <dgm:pt modelId="{94024245-8A75-46FB-B9B6-51107272BD4B}" type="pres">
      <dgm:prSet presAssocID="{EAED566D-941F-4985-843B-71DB7469C7A8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EC009E0E-005C-4C4D-8EE2-2F828F4FA9DE}" type="pres">
      <dgm:prSet presAssocID="{EAED566D-941F-4985-843B-71DB7469C7A8}" presName="accent_5" presStyleCnt="0"/>
      <dgm:spPr/>
    </dgm:pt>
    <dgm:pt modelId="{973A8877-F452-40BA-BB7F-19260D79B7D5}" type="pres">
      <dgm:prSet presAssocID="{EAED566D-941F-4985-843B-71DB7469C7A8}" presName="accentRepeatNode" presStyleLbl="solidFgAcc1" presStyleIdx="4" presStyleCnt="6"/>
      <dgm:spPr/>
    </dgm:pt>
    <dgm:pt modelId="{757F917C-1C58-47A1-88CE-D6334598A737}" type="pres">
      <dgm:prSet presAssocID="{B7A1090E-681A-41CD-A74B-6EDCBA2C94E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hr-BA"/>
        </a:p>
      </dgm:t>
    </dgm:pt>
    <dgm:pt modelId="{C1D7E80F-AFC1-4C95-9848-A3735387661E}" type="pres">
      <dgm:prSet presAssocID="{B7A1090E-681A-41CD-A74B-6EDCBA2C94E3}" presName="accent_6" presStyleCnt="0"/>
      <dgm:spPr/>
    </dgm:pt>
    <dgm:pt modelId="{EEE76CF3-7B4C-480C-96FC-D14C1EBB7293}" type="pres">
      <dgm:prSet presAssocID="{B7A1090E-681A-41CD-A74B-6EDCBA2C94E3}" presName="accentRepeatNode" presStyleLbl="solidFgAcc1" presStyleIdx="5" presStyleCnt="6"/>
      <dgm:spPr/>
    </dgm:pt>
  </dgm:ptLst>
  <dgm:cxnLst>
    <dgm:cxn modelId="{5A6D5E66-6E80-42CE-8A71-30F293EAD586}" srcId="{F39A7D71-27AF-48BD-8738-40E319417856}" destId="{40128CDF-2F9A-4656-979F-034BBC005495}" srcOrd="3" destOrd="0" parTransId="{6BC6779A-9B79-49BB-8A7E-115ECC541A70}" sibTransId="{DACF9DAC-3423-4405-B485-92939EF3B759}"/>
    <dgm:cxn modelId="{306FE1B5-9B50-479F-A3DA-AEA05FCFD595}" type="presOf" srcId="{A840397B-A2BF-4035-92F9-8A947BA6B5AE}" destId="{BF3CE807-A1C2-4A0E-9127-0C65CFAAF655}" srcOrd="0" destOrd="0" presId="urn:microsoft.com/office/officeart/2008/layout/VerticalCurvedList"/>
    <dgm:cxn modelId="{81404A44-935A-4051-BB19-3AE9EF59AA42}" type="presOf" srcId="{EAED566D-941F-4985-843B-71DB7469C7A8}" destId="{94024245-8A75-46FB-B9B6-51107272BD4B}" srcOrd="0" destOrd="0" presId="urn:microsoft.com/office/officeart/2008/layout/VerticalCurvedList"/>
    <dgm:cxn modelId="{9159191D-76ED-4635-8CAE-FB07AA4BDC48}" type="presOf" srcId="{40128CDF-2F9A-4656-979F-034BBC005495}" destId="{6E73014E-DA12-4AE2-B017-779EAD62307E}" srcOrd="0" destOrd="0" presId="urn:microsoft.com/office/officeart/2008/layout/VerticalCurvedList"/>
    <dgm:cxn modelId="{A7F0BDE0-3173-411A-8F06-5070040BBC95}" type="presOf" srcId="{B7A1090E-681A-41CD-A74B-6EDCBA2C94E3}" destId="{757F917C-1C58-47A1-88CE-D6334598A737}" srcOrd="0" destOrd="0" presId="urn:microsoft.com/office/officeart/2008/layout/VerticalCurvedList"/>
    <dgm:cxn modelId="{471C08B1-4924-4071-9E11-08CDC2F80D20}" type="presOf" srcId="{F39A7D71-27AF-48BD-8738-40E319417856}" destId="{535AA994-4CD9-4FE7-834E-A61A53818893}" srcOrd="0" destOrd="0" presId="urn:microsoft.com/office/officeart/2008/layout/VerticalCurvedList"/>
    <dgm:cxn modelId="{4E212BAF-8E21-4C0A-92E7-FD6B427E90CB}" type="presOf" srcId="{93A79D5B-926E-414E-A11F-34EA1D75CCFE}" destId="{8E9210D0-CCD1-4CBF-92AF-CF7568CE3574}" srcOrd="0" destOrd="0" presId="urn:microsoft.com/office/officeart/2008/layout/VerticalCurvedList"/>
    <dgm:cxn modelId="{8F990DCD-B936-404D-9B13-BB4510A73E73}" srcId="{F39A7D71-27AF-48BD-8738-40E319417856}" destId="{D878E913-3922-4A32-AD48-0C8237BFDE50}" srcOrd="1" destOrd="0" parTransId="{4DAC1C69-9D40-4342-A913-1D8736D08288}" sibTransId="{1947E5D8-F9AF-4606-A345-99CE48482D0A}"/>
    <dgm:cxn modelId="{0F32A72E-2E8C-4DFB-850E-5334F5D2B7F7}" srcId="{F39A7D71-27AF-48BD-8738-40E319417856}" destId="{EAED566D-941F-4985-843B-71DB7469C7A8}" srcOrd="4" destOrd="0" parTransId="{B21D0C8A-01EC-4E66-9BA1-4BEE2B3937FC}" sibTransId="{0057367F-D3A0-4A81-8677-B502D8BDA43C}"/>
    <dgm:cxn modelId="{5A3BDC5D-AA1F-40A5-BC7D-C86434BF5B6B}" type="presOf" srcId="{D878E913-3922-4A32-AD48-0C8237BFDE50}" destId="{FB8A1D09-2FF6-4B51-A8C3-33D09795B27B}" srcOrd="0" destOrd="0" presId="urn:microsoft.com/office/officeart/2008/layout/VerticalCurvedList"/>
    <dgm:cxn modelId="{1B2817B3-DCC1-4E5D-ADC4-98EA3BD46681}" type="presOf" srcId="{5052FA09-69FB-476D-9EFE-95A8CA93AC2E}" destId="{D7B75015-5FCE-41A3-BD2C-69550D0B7CE2}" srcOrd="0" destOrd="0" presId="urn:microsoft.com/office/officeart/2008/layout/VerticalCurvedList"/>
    <dgm:cxn modelId="{36D4AC69-268C-406B-A3B3-D58BD76AE10E}" srcId="{F39A7D71-27AF-48BD-8738-40E319417856}" destId="{93A79D5B-926E-414E-A11F-34EA1D75CCFE}" srcOrd="0" destOrd="0" parTransId="{CA00ACA6-6C3A-4F2E-9796-9E4A195A1C78}" sibTransId="{5052FA09-69FB-476D-9EFE-95A8CA93AC2E}"/>
    <dgm:cxn modelId="{D3EB3537-44B0-4AB5-918D-F214645152FC}" srcId="{F39A7D71-27AF-48BD-8738-40E319417856}" destId="{B7A1090E-681A-41CD-A74B-6EDCBA2C94E3}" srcOrd="5" destOrd="0" parTransId="{AF8BDAA5-2E98-475C-B4C6-FE26FFED5BF3}" sibTransId="{D66E55C2-6138-4ED8-81F6-4767128B4F1B}"/>
    <dgm:cxn modelId="{F266E358-32B4-4FDF-8E86-0D35C4DB4F22}" srcId="{F39A7D71-27AF-48BD-8738-40E319417856}" destId="{A840397B-A2BF-4035-92F9-8A947BA6B5AE}" srcOrd="2" destOrd="0" parTransId="{9D36546A-535E-4AD7-8856-98DFD4A85865}" sibTransId="{629DD85D-7F42-4980-915E-C7615D51ED2A}"/>
    <dgm:cxn modelId="{8F8E9416-BCA8-478A-BD55-9AC14195B595}" type="presParOf" srcId="{535AA994-4CD9-4FE7-834E-A61A53818893}" destId="{B435D16A-CAF1-4D1B-8D6A-33678E90F12C}" srcOrd="0" destOrd="0" presId="urn:microsoft.com/office/officeart/2008/layout/VerticalCurvedList"/>
    <dgm:cxn modelId="{6EC33786-7C8C-4432-BE20-F524C5F5EF28}" type="presParOf" srcId="{B435D16A-CAF1-4D1B-8D6A-33678E90F12C}" destId="{15668AA9-6795-47B4-AF34-8F7E4084A65D}" srcOrd="0" destOrd="0" presId="urn:microsoft.com/office/officeart/2008/layout/VerticalCurvedList"/>
    <dgm:cxn modelId="{20F15DB2-D320-4FD2-8C27-E5A456BDEED7}" type="presParOf" srcId="{15668AA9-6795-47B4-AF34-8F7E4084A65D}" destId="{1EA88F14-93B2-4EDC-9D06-90D249398D07}" srcOrd="0" destOrd="0" presId="urn:microsoft.com/office/officeart/2008/layout/VerticalCurvedList"/>
    <dgm:cxn modelId="{0F1A7958-006C-46A3-B60A-CE4EF0C7CA5B}" type="presParOf" srcId="{15668AA9-6795-47B4-AF34-8F7E4084A65D}" destId="{D7B75015-5FCE-41A3-BD2C-69550D0B7CE2}" srcOrd="1" destOrd="0" presId="urn:microsoft.com/office/officeart/2008/layout/VerticalCurvedList"/>
    <dgm:cxn modelId="{D1CFF9E1-4FD8-4573-B5AD-07228F68530A}" type="presParOf" srcId="{15668AA9-6795-47B4-AF34-8F7E4084A65D}" destId="{9DBFBF3D-CD08-4DC1-9770-4D89910217D2}" srcOrd="2" destOrd="0" presId="urn:microsoft.com/office/officeart/2008/layout/VerticalCurvedList"/>
    <dgm:cxn modelId="{401DBAF2-5019-49D5-8FE1-D8E737804FD2}" type="presParOf" srcId="{15668AA9-6795-47B4-AF34-8F7E4084A65D}" destId="{093C026C-BA4F-4A24-864F-29752645443E}" srcOrd="3" destOrd="0" presId="urn:microsoft.com/office/officeart/2008/layout/VerticalCurvedList"/>
    <dgm:cxn modelId="{9CB4A8EA-56FA-4B34-80B5-A5C5532419DD}" type="presParOf" srcId="{B435D16A-CAF1-4D1B-8D6A-33678E90F12C}" destId="{8E9210D0-CCD1-4CBF-92AF-CF7568CE3574}" srcOrd="1" destOrd="0" presId="urn:microsoft.com/office/officeart/2008/layout/VerticalCurvedList"/>
    <dgm:cxn modelId="{A7AD0D5B-68C7-4751-8FE8-A6D4A92B0FC2}" type="presParOf" srcId="{B435D16A-CAF1-4D1B-8D6A-33678E90F12C}" destId="{43EFFB09-BE09-4DAC-B906-97167D7F7087}" srcOrd="2" destOrd="0" presId="urn:microsoft.com/office/officeart/2008/layout/VerticalCurvedList"/>
    <dgm:cxn modelId="{6FE5F12E-C262-4FF6-9B1E-4B02CE6681FF}" type="presParOf" srcId="{43EFFB09-BE09-4DAC-B906-97167D7F7087}" destId="{79F9700A-E908-4B19-938C-4CE790DCCF6C}" srcOrd="0" destOrd="0" presId="urn:microsoft.com/office/officeart/2008/layout/VerticalCurvedList"/>
    <dgm:cxn modelId="{8C0F5FC8-C248-49A3-9250-C4FFD6C0AC4C}" type="presParOf" srcId="{B435D16A-CAF1-4D1B-8D6A-33678E90F12C}" destId="{FB8A1D09-2FF6-4B51-A8C3-33D09795B27B}" srcOrd="3" destOrd="0" presId="urn:microsoft.com/office/officeart/2008/layout/VerticalCurvedList"/>
    <dgm:cxn modelId="{3178C6CB-5D41-4607-9E50-40F1581FFB4F}" type="presParOf" srcId="{B435D16A-CAF1-4D1B-8D6A-33678E90F12C}" destId="{B8676B7E-964A-4F34-9295-898F0D00C4B1}" srcOrd="4" destOrd="0" presId="urn:microsoft.com/office/officeart/2008/layout/VerticalCurvedList"/>
    <dgm:cxn modelId="{B0AEAEAD-68B2-4FA5-B6C5-4AC6AD8461DB}" type="presParOf" srcId="{B8676B7E-964A-4F34-9295-898F0D00C4B1}" destId="{D90AD7EE-A27D-4182-93E8-B8F13A6D53C2}" srcOrd="0" destOrd="0" presId="urn:microsoft.com/office/officeart/2008/layout/VerticalCurvedList"/>
    <dgm:cxn modelId="{5F38F157-689F-4D98-8B09-7056A958E25F}" type="presParOf" srcId="{B435D16A-CAF1-4D1B-8D6A-33678E90F12C}" destId="{BF3CE807-A1C2-4A0E-9127-0C65CFAAF655}" srcOrd="5" destOrd="0" presId="urn:microsoft.com/office/officeart/2008/layout/VerticalCurvedList"/>
    <dgm:cxn modelId="{382AE160-66B2-4093-9263-811B3022BCBB}" type="presParOf" srcId="{B435D16A-CAF1-4D1B-8D6A-33678E90F12C}" destId="{E8122CC7-CEA9-4900-A16D-2F1F5C852658}" srcOrd="6" destOrd="0" presId="urn:microsoft.com/office/officeart/2008/layout/VerticalCurvedList"/>
    <dgm:cxn modelId="{514BC1D8-A8F3-4334-B2C7-0A1EEEF57103}" type="presParOf" srcId="{E8122CC7-CEA9-4900-A16D-2F1F5C852658}" destId="{BB0B1F56-3C82-45A8-BF86-80E85DB92E39}" srcOrd="0" destOrd="0" presId="urn:microsoft.com/office/officeart/2008/layout/VerticalCurvedList"/>
    <dgm:cxn modelId="{11E6E86C-FFDC-48CE-803C-D3CFCE6AD04B}" type="presParOf" srcId="{B435D16A-CAF1-4D1B-8D6A-33678E90F12C}" destId="{6E73014E-DA12-4AE2-B017-779EAD62307E}" srcOrd="7" destOrd="0" presId="urn:microsoft.com/office/officeart/2008/layout/VerticalCurvedList"/>
    <dgm:cxn modelId="{86884687-B427-49DA-87B1-133AAB6D7293}" type="presParOf" srcId="{B435D16A-CAF1-4D1B-8D6A-33678E90F12C}" destId="{68600310-FED5-4FDC-B05E-0C87DDCD55F1}" srcOrd="8" destOrd="0" presId="urn:microsoft.com/office/officeart/2008/layout/VerticalCurvedList"/>
    <dgm:cxn modelId="{442D6446-125B-40E4-9951-FBF3AA441FD8}" type="presParOf" srcId="{68600310-FED5-4FDC-B05E-0C87DDCD55F1}" destId="{B81EF67D-5232-40A7-B06C-3DFAC3BECA7F}" srcOrd="0" destOrd="0" presId="urn:microsoft.com/office/officeart/2008/layout/VerticalCurvedList"/>
    <dgm:cxn modelId="{0C7DE217-8266-41F3-B7D3-FEEF2FE3B526}" type="presParOf" srcId="{B435D16A-CAF1-4D1B-8D6A-33678E90F12C}" destId="{94024245-8A75-46FB-B9B6-51107272BD4B}" srcOrd="9" destOrd="0" presId="urn:microsoft.com/office/officeart/2008/layout/VerticalCurvedList"/>
    <dgm:cxn modelId="{E7E4443E-2592-469D-95D9-95190EBFEEFB}" type="presParOf" srcId="{B435D16A-CAF1-4D1B-8D6A-33678E90F12C}" destId="{EC009E0E-005C-4C4D-8EE2-2F828F4FA9DE}" srcOrd="10" destOrd="0" presId="urn:microsoft.com/office/officeart/2008/layout/VerticalCurvedList"/>
    <dgm:cxn modelId="{DDE56C27-96FB-47BE-ADE8-5F63721B34E1}" type="presParOf" srcId="{EC009E0E-005C-4C4D-8EE2-2F828F4FA9DE}" destId="{973A8877-F452-40BA-BB7F-19260D79B7D5}" srcOrd="0" destOrd="0" presId="urn:microsoft.com/office/officeart/2008/layout/VerticalCurvedList"/>
    <dgm:cxn modelId="{359758DA-5D0A-4650-9EC0-E4D65EBBAA72}" type="presParOf" srcId="{B435D16A-CAF1-4D1B-8D6A-33678E90F12C}" destId="{757F917C-1C58-47A1-88CE-D6334598A737}" srcOrd="11" destOrd="0" presId="urn:microsoft.com/office/officeart/2008/layout/VerticalCurvedList"/>
    <dgm:cxn modelId="{EE36CC16-9575-4459-89E3-7A04A9266956}" type="presParOf" srcId="{B435D16A-CAF1-4D1B-8D6A-33678E90F12C}" destId="{C1D7E80F-AFC1-4C95-9848-A3735387661E}" srcOrd="12" destOrd="0" presId="urn:microsoft.com/office/officeart/2008/layout/VerticalCurvedList"/>
    <dgm:cxn modelId="{5E67E71B-513D-46A1-A5E1-EA9AECCB978B}" type="presParOf" srcId="{C1D7E80F-AFC1-4C95-9848-A3735387661E}" destId="{EEE76CF3-7B4C-480C-96FC-D14C1EBB729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A94C4-7FB2-4A44-A276-277B099CAB1F}">
      <dsp:nvSpPr>
        <dsp:cNvPr id="0" name=""/>
        <dsp:cNvSpPr/>
      </dsp:nvSpPr>
      <dsp:spPr>
        <a:xfrm>
          <a:off x="284702" y="197"/>
          <a:ext cx="1622829" cy="811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400" b="1" kern="1200" dirty="0" smtClean="0"/>
            <a:t>Antagonisti vitamina K</a:t>
          </a:r>
        </a:p>
      </dsp:txBody>
      <dsp:txXfrm>
        <a:off x="308468" y="23963"/>
        <a:ext cx="1575297" cy="763882"/>
      </dsp:txXfrm>
    </dsp:sp>
    <dsp:sp modelId="{0F0B1DD9-AB72-4DBE-8E64-AC251899A2A6}">
      <dsp:nvSpPr>
        <dsp:cNvPr id="0" name=""/>
        <dsp:cNvSpPr/>
      </dsp:nvSpPr>
      <dsp:spPr>
        <a:xfrm>
          <a:off x="446985" y="811612"/>
          <a:ext cx="162282" cy="6085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8560"/>
              </a:lnTo>
              <a:lnTo>
                <a:pt x="162282" y="60856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175F7A-E4D7-4CF9-A9D2-3A518070711F}">
      <dsp:nvSpPr>
        <dsp:cNvPr id="0" name=""/>
        <dsp:cNvSpPr/>
      </dsp:nvSpPr>
      <dsp:spPr>
        <a:xfrm>
          <a:off x="609268" y="1014465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Varfarin</a:t>
          </a:r>
        </a:p>
      </dsp:txBody>
      <dsp:txXfrm>
        <a:off x="633034" y="1038231"/>
        <a:ext cx="1250731" cy="763882"/>
      </dsp:txXfrm>
    </dsp:sp>
    <dsp:sp modelId="{B9A20F5E-C077-4F85-9956-77EBEE9454F5}">
      <dsp:nvSpPr>
        <dsp:cNvPr id="0" name=""/>
        <dsp:cNvSpPr/>
      </dsp:nvSpPr>
      <dsp:spPr>
        <a:xfrm>
          <a:off x="446985" y="811612"/>
          <a:ext cx="162282" cy="16228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2829"/>
              </a:lnTo>
              <a:lnTo>
                <a:pt x="162282" y="162282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5C3229-E826-4C78-BF88-8EE29EEDDCE9}">
      <dsp:nvSpPr>
        <dsp:cNvPr id="0" name=""/>
        <dsp:cNvSpPr/>
      </dsp:nvSpPr>
      <dsp:spPr>
        <a:xfrm>
          <a:off x="609268" y="2028734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Acenokumarol</a:t>
          </a:r>
        </a:p>
      </dsp:txBody>
      <dsp:txXfrm>
        <a:off x="633034" y="2052500"/>
        <a:ext cx="1250731" cy="763882"/>
      </dsp:txXfrm>
    </dsp:sp>
    <dsp:sp modelId="{14AABB08-4D25-42BA-B2DF-A3B550E0491C}">
      <dsp:nvSpPr>
        <dsp:cNvPr id="0" name=""/>
        <dsp:cNvSpPr/>
      </dsp:nvSpPr>
      <dsp:spPr>
        <a:xfrm>
          <a:off x="446985" y="811612"/>
          <a:ext cx="162282" cy="26370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37097"/>
              </a:lnTo>
              <a:lnTo>
                <a:pt x="162282" y="2637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15EDB0-8C95-4217-A7E8-F53D43888BE9}">
      <dsp:nvSpPr>
        <dsp:cNvPr id="0" name=""/>
        <dsp:cNvSpPr/>
      </dsp:nvSpPr>
      <dsp:spPr>
        <a:xfrm>
          <a:off x="609268" y="3043002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Fenprokumon</a:t>
          </a:r>
        </a:p>
      </dsp:txBody>
      <dsp:txXfrm>
        <a:off x="633034" y="3066768"/>
        <a:ext cx="1250731" cy="763882"/>
      </dsp:txXfrm>
    </dsp:sp>
    <dsp:sp modelId="{9B84D06D-E319-41B8-A5A7-6C49DE424DF8}">
      <dsp:nvSpPr>
        <dsp:cNvPr id="0" name=""/>
        <dsp:cNvSpPr/>
      </dsp:nvSpPr>
      <dsp:spPr>
        <a:xfrm>
          <a:off x="2313239" y="197"/>
          <a:ext cx="1622829" cy="811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400" b="1" kern="1200" dirty="0" smtClean="0"/>
            <a:t>Direktni inhibitori trombina</a:t>
          </a:r>
          <a:endParaRPr lang="hr-BA" sz="1400" b="1" kern="1200" dirty="0"/>
        </a:p>
      </dsp:txBody>
      <dsp:txXfrm>
        <a:off x="2337005" y="23963"/>
        <a:ext cx="1575297" cy="763882"/>
      </dsp:txXfrm>
    </dsp:sp>
    <dsp:sp modelId="{B21C3FFB-2589-40B2-BADF-F757CCFE6293}">
      <dsp:nvSpPr>
        <dsp:cNvPr id="0" name=""/>
        <dsp:cNvSpPr/>
      </dsp:nvSpPr>
      <dsp:spPr>
        <a:xfrm>
          <a:off x="2475521" y="811612"/>
          <a:ext cx="162282" cy="6085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8560"/>
              </a:lnTo>
              <a:lnTo>
                <a:pt x="162282" y="60856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1AEB97-1267-494D-95C6-442B947FB239}">
      <dsp:nvSpPr>
        <dsp:cNvPr id="0" name=""/>
        <dsp:cNvSpPr/>
      </dsp:nvSpPr>
      <dsp:spPr>
        <a:xfrm>
          <a:off x="2637804" y="1014465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Dabigatran</a:t>
          </a:r>
          <a:endParaRPr lang="hr-BA" sz="1100" b="1" kern="1200" dirty="0"/>
        </a:p>
      </dsp:txBody>
      <dsp:txXfrm>
        <a:off x="2661570" y="1038231"/>
        <a:ext cx="1250731" cy="763882"/>
      </dsp:txXfrm>
    </dsp:sp>
    <dsp:sp modelId="{67585372-A553-4937-8AB3-2B1DD643AB7B}">
      <dsp:nvSpPr>
        <dsp:cNvPr id="0" name=""/>
        <dsp:cNvSpPr/>
      </dsp:nvSpPr>
      <dsp:spPr>
        <a:xfrm>
          <a:off x="2475521" y="811612"/>
          <a:ext cx="162282" cy="16228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2829"/>
              </a:lnTo>
              <a:lnTo>
                <a:pt x="162282" y="162282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09694A-C3E9-42B2-BE1D-DCE4A82D4AEA}">
      <dsp:nvSpPr>
        <dsp:cNvPr id="0" name=""/>
        <dsp:cNvSpPr/>
      </dsp:nvSpPr>
      <dsp:spPr>
        <a:xfrm>
          <a:off x="2637804" y="2028734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Hirudin</a:t>
          </a:r>
          <a:r>
            <a:rPr lang="bs-Latn-BA" sz="1100" b="1" kern="1200" dirty="0" smtClean="0">
              <a:solidFill>
                <a:srgbClr val="FF0000"/>
              </a:solidFill>
            </a:rPr>
            <a:t>*</a:t>
          </a:r>
          <a:endParaRPr lang="hr-BA" sz="1100" b="1" kern="1200" dirty="0">
            <a:solidFill>
              <a:srgbClr val="FF0000"/>
            </a:solidFill>
          </a:endParaRPr>
        </a:p>
      </dsp:txBody>
      <dsp:txXfrm>
        <a:off x="2661570" y="2052500"/>
        <a:ext cx="1250731" cy="763882"/>
      </dsp:txXfrm>
    </dsp:sp>
    <dsp:sp modelId="{9C7F0C3D-E14B-4B7E-BF65-D93B08B63CAA}">
      <dsp:nvSpPr>
        <dsp:cNvPr id="0" name=""/>
        <dsp:cNvSpPr/>
      </dsp:nvSpPr>
      <dsp:spPr>
        <a:xfrm>
          <a:off x="2475521" y="811612"/>
          <a:ext cx="162282" cy="26370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37097"/>
              </a:lnTo>
              <a:lnTo>
                <a:pt x="162282" y="2637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9B2471-3FED-4670-8DF3-1D89CADAE8C9}">
      <dsp:nvSpPr>
        <dsp:cNvPr id="0" name=""/>
        <dsp:cNvSpPr/>
      </dsp:nvSpPr>
      <dsp:spPr>
        <a:xfrm>
          <a:off x="2637804" y="3043002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Bivalirudin</a:t>
          </a:r>
          <a:r>
            <a:rPr lang="bs-Latn-BA" sz="1100" b="1" kern="1200" dirty="0" smtClean="0">
              <a:solidFill>
                <a:srgbClr val="FF0000"/>
              </a:solidFill>
            </a:rPr>
            <a:t>*</a:t>
          </a:r>
          <a:endParaRPr lang="hr-BA" sz="1100" b="1" kern="1200" dirty="0">
            <a:solidFill>
              <a:srgbClr val="FF0000"/>
            </a:solidFill>
          </a:endParaRPr>
        </a:p>
      </dsp:txBody>
      <dsp:txXfrm>
        <a:off x="2661570" y="3066768"/>
        <a:ext cx="1250731" cy="763882"/>
      </dsp:txXfrm>
    </dsp:sp>
    <dsp:sp modelId="{B03BEAE0-D550-42E0-A048-EC77D229E5C4}">
      <dsp:nvSpPr>
        <dsp:cNvPr id="0" name=""/>
        <dsp:cNvSpPr/>
      </dsp:nvSpPr>
      <dsp:spPr>
        <a:xfrm>
          <a:off x="2475521" y="811612"/>
          <a:ext cx="162282" cy="36513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51365"/>
              </a:lnTo>
              <a:lnTo>
                <a:pt x="162282" y="365136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976B48-E4AA-4514-8EF3-4399FF21DF0D}">
      <dsp:nvSpPr>
        <dsp:cNvPr id="0" name=""/>
        <dsp:cNvSpPr/>
      </dsp:nvSpPr>
      <dsp:spPr>
        <a:xfrm>
          <a:off x="2637804" y="4057270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Argatroban</a:t>
          </a:r>
          <a:r>
            <a:rPr lang="bs-Latn-BA" sz="1100" b="1" kern="1200" dirty="0" smtClean="0">
              <a:solidFill>
                <a:srgbClr val="FF0000"/>
              </a:solidFill>
            </a:rPr>
            <a:t>*</a:t>
          </a:r>
          <a:endParaRPr lang="hr-BA" sz="1100" b="1" kern="1200" dirty="0">
            <a:solidFill>
              <a:srgbClr val="FF0000"/>
            </a:solidFill>
          </a:endParaRPr>
        </a:p>
      </dsp:txBody>
      <dsp:txXfrm>
        <a:off x="2661570" y="4081036"/>
        <a:ext cx="1250731" cy="763882"/>
      </dsp:txXfrm>
    </dsp:sp>
    <dsp:sp modelId="{22B40DC3-7EC8-44CD-8FEE-CB2893DF7FAD}">
      <dsp:nvSpPr>
        <dsp:cNvPr id="0" name=""/>
        <dsp:cNvSpPr/>
      </dsp:nvSpPr>
      <dsp:spPr>
        <a:xfrm>
          <a:off x="4341775" y="197"/>
          <a:ext cx="1622829" cy="811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smtClean="0"/>
            <a:t>NOAK – novi oralni antikoagulansi</a:t>
          </a:r>
          <a:endParaRPr lang="hr-BA" sz="1100" b="1" kern="1200" dirty="0"/>
        </a:p>
      </dsp:txBody>
      <dsp:txXfrm>
        <a:off x="4365541" y="23963"/>
        <a:ext cx="1575297" cy="763882"/>
      </dsp:txXfrm>
    </dsp:sp>
    <dsp:sp modelId="{0100BC27-6639-48E9-8434-CC2DAAFD300B}">
      <dsp:nvSpPr>
        <dsp:cNvPr id="0" name=""/>
        <dsp:cNvSpPr/>
      </dsp:nvSpPr>
      <dsp:spPr>
        <a:xfrm>
          <a:off x="4504058" y="811612"/>
          <a:ext cx="162282" cy="6085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8560"/>
              </a:lnTo>
              <a:lnTo>
                <a:pt x="162282" y="60856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1F29F1-3E3D-42F0-A4B8-469EC4013895}">
      <dsp:nvSpPr>
        <dsp:cNvPr id="0" name=""/>
        <dsp:cNvSpPr/>
      </dsp:nvSpPr>
      <dsp:spPr>
        <a:xfrm>
          <a:off x="4666341" y="1014465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Rivaroksaban</a:t>
          </a:r>
          <a:endParaRPr lang="hr-BA" sz="1100" b="1" kern="1200" dirty="0"/>
        </a:p>
      </dsp:txBody>
      <dsp:txXfrm>
        <a:off x="4690107" y="1038231"/>
        <a:ext cx="1250731" cy="763882"/>
      </dsp:txXfrm>
    </dsp:sp>
    <dsp:sp modelId="{304E1C23-2D7A-4CB0-9D63-888DAA2595C8}">
      <dsp:nvSpPr>
        <dsp:cNvPr id="0" name=""/>
        <dsp:cNvSpPr/>
      </dsp:nvSpPr>
      <dsp:spPr>
        <a:xfrm>
          <a:off x="4504058" y="811612"/>
          <a:ext cx="162282" cy="16228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2829"/>
              </a:lnTo>
              <a:lnTo>
                <a:pt x="162282" y="162282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FB6545-3819-4BE9-B812-367F9CAD04F4}">
      <dsp:nvSpPr>
        <dsp:cNvPr id="0" name=""/>
        <dsp:cNvSpPr/>
      </dsp:nvSpPr>
      <dsp:spPr>
        <a:xfrm>
          <a:off x="4666341" y="2028734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Apiksaban</a:t>
          </a:r>
          <a:endParaRPr lang="hr-BA" sz="1100" b="1" kern="1200" dirty="0"/>
        </a:p>
      </dsp:txBody>
      <dsp:txXfrm>
        <a:off x="4690107" y="2052500"/>
        <a:ext cx="1250731" cy="763882"/>
      </dsp:txXfrm>
    </dsp:sp>
    <dsp:sp modelId="{963F2330-D12A-4A42-B6F0-402AFBE2B97B}">
      <dsp:nvSpPr>
        <dsp:cNvPr id="0" name=""/>
        <dsp:cNvSpPr/>
      </dsp:nvSpPr>
      <dsp:spPr>
        <a:xfrm>
          <a:off x="4504058" y="811612"/>
          <a:ext cx="162282" cy="26370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37097"/>
              </a:lnTo>
              <a:lnTo>
                <a:pt x="162282" y="2637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DCCE1B-15C1-4695-9A63-D2D9A34E4AD3}">
      <dsp:nvSpPr>
        <dsp:cNvPr id="0" name=""/>
        <dsp:cNvSpPr/>
      </dsp:nvSpPr>
      <dsp:spPr>
        <a:xfrm>
          <a:off x="4666341" y="3043002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Edoksaban</a:t>
          </a:r>
          <a:endParaRPr lang="hr-BA" sz="1100" b="1" kern="1200" dirty="0"/>
        </a:p>
      </dsp:txBody>
      <dsp:txXfrm>
        <a:off x="4690107" y="3066768"/>
        <a:ext cx="1250731" cy="763882"/>
      </dsp:txXfrm>
    </dsp:sp>
    <dsp:sp modelId="{E9B9AD98-9650-4FD0-B612-525437DA075A}">
      <dsp:nvSpPr>
        <dsp:cNvPr id="0" name=""/>
        <dsp:cNvSpPr/>
      </dsp:nvSpPr>
      <dsp:spPr>
        <a:xfrm>
          <a:off x="6370312" y="197"/>
          <a:ext cx="1622829" cy="811414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400" b="1" kern="1200" dirty="0" smtClean="0"/>
            <a:t>Heparini – indirektni inhibitori trombina</a:t>
          </a:r>
          <a:endParaRPr lang="hr-BA" sz="1400" b="1" kern="1200" dirty="0"/>
        </a:p>
      </dsp:txBody>
      <dsp:txXfrm>
        <a:off x="6394078" y="23963"/>
        <a:ext cx="1575297" cy="763882"/>
      </dsp:txXfrm>
    </dsp:sp>
    <dsp:sp modelId="{B2486249-5EBC-47B9-84BE-F990768450A9}">
      <dsp:nvSpPr>
        <dsp:cNvPr id="0" name=""/>
        <dsp:cNvSpPr/>
      </dsp:nvSpPr>
      <dsp:spPr>
        <a:xfrm>
          <a:off x="6532595" y="811612"/>
          <a:ext cx="162282" cy="6085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8560"/>
              </a:lnTo>
              <a:lnTo>
                <a:pt x="162282" y="60856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5FD197-83FC-4866-936A-64490A67D7AC}">
      <dsp:nvSpPr>
        <dsp:cNvPr id="0" name=""/>
        <dsp:cNvSpPr/>
      </dsp:nvSpPr>
      <dsp:spPr>
        <a:xfrm>
          <a:off x="6694878" y="1014465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UFH – nefrakcionisani heparin</a:t>
          </a:r>
          <a:endParaRPr lang="hr-BA" sz="1100" b="1" kern="1200" dirty="0"/>
        </a:p>
      </dsp:txBody>
      <dsp:txXfrm>
        <a:off x="6718644" y="1038231"/>
        <a:ext cx="1250731" cy="763882"/>
      </dsp:txXfrm>
    </dsp:sp>
    <dsp:sp modelId="{21A49004-0D82-451D-A03F-8C6880B71559}">
      <dsp:nvSpPr>
        <dsp:cNvPr id="0" name=""/>
        <dsp:cNvSpPr/>
      </dsp:nvSpPr>
      <dsp:spPr>
        <a:xfrm>
          <a:off x="6532595" y="811612"/>
          <a:ext cx="162282" cy="16228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2829"/>
              </a:lnTo>
              <a:lnTo>
                <a:pt x="162282" y="162282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9276F5-BAFE-4060-A8C1-C182DB3EC09F}">
      <dsp:nvSpPr>
        <dsp:cNvPr id="0" name=""/>
        <dsp:cNvSpPr/>
      </dsp:nvSpPr>
      <dsp:spPr>
        <a:xfrm>
          <a:off x="6694878" y="2028734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LMWH: enoksaparin, dalteparin, tinzaparin, ardeparin</a:t>
          </a:r>
          <a:endParaRPr lang="hr-BA" sz="1100" b="1" kern="1200" dirty="0"/>
        </a:p>
      </dsp:txBody>
      <dsp:txXfrm>
        <a:off x="6718644" y="2052500"/>
        <a:ext cx="1250731" cy="763882"/>
      </dsp:txXfrm>
    </dsp:sp>
    <dsp:sp modelId="{340B9999-CA9F-4368-AF26-ACCBCAC3E8CA}">
      <dsp:nvSpPr>
        <dsp:cNvPr id="0" name=""/>
        <dsp:cNvSpPr/>
      </dsp:nvSpPr>
      <dsp:spPr>
        <a:xfrm>
          <a:off x="6532595" y="811612"/>
          <a:ext cx="162282" cy="26370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37097"/>
              </a:lnTo>
              <a:lnTo>
                <a:pt x="162282" y="2637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9B82C5-84EE-49CE-9898-71334C722F93}">
      <dsp:nvSpPr>
        <dsp:cNvPr id="0" name=""/>
        <dsp:cNvSpPr/>
      </dsp:nvSpPr>
      <dsp:spPr>
        <a:xfrm>
          <a:off x="6694878" y="3043002"/>
          <a:ext cx="1298263" cy="811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100" b="1" kern="1200" dirty="0" smtClean="0"/>
            <a:t>Fondaparinuks</a:t>
          </a:r>
          <a:endParaRPr lang="hr-BA" sz="1100" b="1" kern="1200" dirty="0"/>
        </a:p>
      </dsp:txBody>
      <dsp:txXfrm>
        <a:off x="6718644" y="3066768"/>
        <a:ext cx="1250731" cy="7638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B75015-5FCE-41A3-BD2C-69550D0B7CE2}">
      <dsp:nvSpPr>
        <dsp:cNvPr id="0" name=""/>
        <dsp:cNvSpPr/>
      </dsp:nvSpPr>
      <dsp:spPr>
        <a:xfrm>
          <a:off x="-5827419" y="-891869"/>
          <a:ext cx="6937630" cy="6937630"/>
        </a:xfrm>
        <a:prstGeom prst="blockArc">
          <a:avLst>
            <a:gd name="adj1" fmla="val 18900000"/>
            <a:gd name="adj2" fmla="val 2700000"/>
            <a:gd name="adj3" fmla="val 311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9210D0-CCD1-4CBF-92AF-CF7568CE3574}">
      <dsp:nvSpPr>
        <dsp:cNvPr id="0" name=""/>
        <dsp:cNvSpPr/>
      </dsp:nvSpPr>
      <dsp:spPr>
        <a:xfrm>
          <a:off x="413611" y="271403"/>
          <a:ext cx="7834631" cy="542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0690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600" b="1" kern="1200" dirty="0" smtClean="0"/>
            <a:t>Većina zaraženih – blaži oblik bolesti</a:t>
          </a:r>
          <a:endParaRPr lang="hr-BA" sz="1600" b="1" kern="1200" dirty="0"/>
        </a:p>
      </dsp:txBody>
      <dsp:txXfrm>
        <a:off x="413611" y="271403"/>
        <a:ext cx="7834631" cy="542601"/>
      </dsp:txXfrm>
    </dsp:sp>
    <dsp:sp modelId="{79F9700A-E908-4B19-938C-4CE790DCCF6C}">
      <dsp:nvSpPr>
        <dsp:cNvPr id="0" name=""/>
        <dsp:cNvSpPr/>
      </dsp:nvSpPr>
      <dsp:spPr>
        <a:xfrm>
          <a:off x="74485" y="203578"/>
          <a:ext cx="678252" cy="6782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8A1D09-2FF6-4B51-A8C3-33D09795B27B}">
      <dsp:nvSpPr>
        <dsp:cNvPr id="0" name=""/>
        <dsp:cNvSpPr/>
      </dsp:nvSpPr>
      <dsp:spPr>
        <a:xfrm>
          <a:off x="859938" y="1085203"/>
          <a:ext cx="7388304" cy="542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0690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600" b="1" kern="1200" dirty="0" smtClean="0"/>
            <a:t>Teški oblik – ARDS, septički šok, metabolička acidoza, koagulopatija</a:t>
          </a:r>
          <a:endParaRPr lang="hr-BA" sz="1600" b="1" kern="1200" dirty="0"/>
        </a:p>
      </dsp:txBody>
      <dsp:txXfrm>
        <a:off x="859938" y="1085203"/>
        <a:ext cx="7388304" cy="542601"/>
      </dsp:txXfrm>
    </dsp:sp>
    <dsp:sp modelId="{D90AD7EE-A27D-4182-93E8-B8F13A6D53C2}">
      <dsp:nvSpPr>
        <dsp:cNvPr id="0" name=""/>
        <dsp:cNvSpPr/>
      </dsp:nvSpPr>
      <dsp:spPr>
        <a:xfrm>
          <a:off x="520812" y="1017378"/>
          <a:ext cx="678252" cy="6782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3CE807-A1C2-4A0E-9127-0C65CFAAF655}">
      <dsp:nvSpPr>
        <dsp:cNvPr id="0" name=""/>
        <dsp:cNvSpPr/>
      </dsp:nvSpPr>
      <dsp:spPr>
        <a:xfrm>
          <a:off x="1064032" y="1899003"/>
          <a:ext cx="7184210" cy="542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0690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600" b="1" kern="1200" dirty="0" smtClean="0"/>
            <a:t>71% umrlih – nalaz teške koagulopatije, tj. DIK</a:t>
          </a:r>
          <a:endParaRPr lang="hr-BA" sz="1600" b="1" kern="1200" dirty="0"/>
        </a:p>
      </dsp:txBody>
      <dsp:txXfrm>
        <a:off x="1064032" y="1899003"/>
        <a:ext cx="7184210" cy="542601"/>
      </dsp:txXfrm>
    </dsp:sp>
    <dsp:sp modelId="{BB0B1F56-3C82-45A8-BF86-80E85DB92E39}">
      <dsp:nvSpPr>
        <dsp:cNvPr id="0" name=""/>
        <dsp:cNvSpPr/>
      </dsp:nvSpPr>
      <dsp:spPr>
        <a:xfrm>
          <a:off x="724906" y="1831177"/>
          <a:ext cx="678252" cy="6782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73014E-DA12-4AE2-B017-779EAD62307E}">
      <dsp:nvSpPr>
        <dsp:cNvPr id="0" name=""/>
        <dsp:cNvSpPr/>
      </dsp:nvSpPr>
      <dsp:spPr>
        <a:xfrm>
          <a:off x="1064032" y="2712287"/>
          <a:ext cx="7184210" cy="542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0690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600" b="1" kern="1200" dirty="0" smtClean="0"/>
            <a:t>Hospitalizovani pacijenti – profilaktičke doze LMWH</a:t>
          </a:r>
          <a:endParaRPr lang="hr-BA" sz="1600" b="1" kern="1200" dirty="0"/>
        </a:p>
      </dsp:txBody>
      <dsp:txXfrm>
        <a:off x="1064032" y="2712287"/>
        <a:ext cx="7184210" cy="542601"/>
      </dsp:txXfrm>
    </dsp:sp>
    <dsp:sp modelId="{B81EF67D-5232-40A7-B06C-3DFAC3BECA7F}">
      <dsp:nvSpPr>
        <dsp:cNvPr id="0" name=""/>
        <dsp:cNvSpPr/>
      </dsp:nvSpPr>
      <dsp:spPr>
        <a:xfrm>
          <a:off x="724906" y="2644461"/>
          <a:ext cx="678252" cy="6782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024245-8A75-46FB-B9B6-51107272BD4B}">
      <dsp:nvSpPr>
        <dsp:cNvPr id="0" name=""/>
        <dsp:cNvSpPr/>
      </dsp:nvSpPr>
      <dsp:spPr>
        <a:xfrm>
          <a:off x="859938" y="3526086"/>
          <a:ext cx="7388304" cy="542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0690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600" b="1" kern="1200" dirty="0" smtClean="0"/>
            <a:t>Antikoagulantna profilaksa – niži rizik od VTE kod COVID-19</a:t>
          </a:r>
          <a:endParaRPr lang="hr-BA" sz="1600" b="1" kern="1200" dirty="0"/>
        </a:p>
      </dsp:txBody>
      <dsp:txXfrm>
        <a:off x="859938" y="3526086"/>
        <a:ext cx="7388304" cy="542601"/>
      </dsp:txXfrm>
    </dsp:sp>
    <dsp:sp modelId="{973A8877-F452-40BA-BB7F-19260D79B7D5}">
      <dsp:nvSpPr>
        <dsp:cNvPr id="0" name=""/>
        <dsp:cNvSpPr/>
      </dsp:nvSpPr>
      <dsp:spPr>
        <a:xfrm>
          <a:off x="520812" y="3458261"/>
          <a:ext cx="678252" cy="6782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7F917C-1C58-47A1-88CE-D6334598A737}">
      <dsp:nvSpPr>
        <dsp:cNvPr id="0" name=""/>
        <dsp:cNvSpPr/>
      </dsp:nvSpPr>
      <dsp:spPr>
        <a:xfrm>
          <a:off x="413611" y="4339886"/>
          <a:ext cx="7834631" cy="542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0690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s-Latn-BA" sz="1600" b="1" kern="1200" smtClean="0"/>
            <a:t>Terapijske doze antikoagulantnih lijekova nemaju prednost nad profilaktičkim dozama</a:t>
          </a:r>
          <a:endParaRPr lang="hr-BA" sz="1600" b="1" kern="1200" dirty="0"/>
        </a:p>
      </dsp:txBody>
      <dsp:txXfrm>
        <a:off x="413611" y="4339886"/>
        <a:ext cx="7834631" cy="542601"/>
      </dsp:txXfrm>
    </dsp:sp>
    <dsp:sp modelId="{EEE76CF3-7B4C-480C-96FC-D14C1EBB7293}">
      <dsp:nvSpPr>
        <dsp:cNvPr id="0" name=""/>
        <dsp:cNvSpPr/>
      </dsp:nvSpPr>
      <dsp:spPr>
        <a:xfrm>
          <a:off x="74485" y="4272061"/>
          <a:ext cx="678252" cy="6782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B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87642-3784-4F8A-8033-95E1CB183EE8}" type="datetimeFigureOut">
              <a:rPr lang="hr-BA" smtClean="0"/>
              <a:t>21. 4. 2022.</a:t>
            </a:fld>
            <a:endParaRPr lang="hr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hr-BA" smtClean="0"/>
              <a:t>DIPLOMSKI RAD ŠEMSUDIN PORČIĆ</a:t>
            </a:r>
            <a:endParaRPr lang="hr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9252E-72B4-41A6-96C1-A3D1600D1415}" type="slidenum">
              <a:rPr lang="hr-BA" smtClean="0"/>
              <a:t>‹#›</a:t>
            </a:fld>
            <a:endParaRPr lang="hr-BA"/>
          </a:p>
        </p:txBody>
      </p:sp>
    </p:spTree>
    <p:extLst>
      <p:ext uri="{BB962C8B-B14F-4D97-AF65-F5344CB8AC3E}">
        <p14:creationId xmlns:p14="http://schemas.microsoft.com/office/powerpoint/2010/main" val="23532897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EF6EA-26B4-4DA5-B697-9969159E7EA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DIPLOMSKI RAD ŠEMSUDIN PORČIĆ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CDF44-D452-4C61-97C3-7DA124440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24058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CDF44-D452-4C61-97C3-7DA12444033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2128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CDF44-D452-4C61-97C3-7DA12444033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835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F3EB4-C803-45F2-836A-DDCFABB59AD9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40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6558-E773-4A7A-8750-4E33E2BC32F8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33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74B9A-58BD-459C-B1A8-5FFC0D5B2A0B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1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C6EE-A68E-46B9-A2A6-DA58A11E7B32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9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D988E-F21A-444C-B934-93B2D36AD9A2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20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8BC34-BD5B-46FF-AC0F-01AD8746F8CF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48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3B9BC-CCC1-47AE-947C-BB9C623A88D5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49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DC9-CF8B-40F2-91BC-B2149A2E0CC4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14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5FF7F-81D4-4131-9982-095E0AA07A80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51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BF271-1AE2-4F45-9394-E1CAAE8E3BCB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7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E4CA0-5421-48F4-B2CB-0649BA8AB5A9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11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4A42A-FFF6-43F9-90ED-476729D83D63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86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6E8601D-C1EC-4117-A63D-BE06A36A281A}"/>
              </a:ext>
            </a:extLst>
          </p:cNvPr>
          <p:cNvSpPr/>
          <p:nvPr/>
        </p:nvSpPr>
        <p:spPr>
          <a:xfrm>
            <a:off x="609449" y="1365040"/>
            <a:ext cx="679282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3200" b="1" dirty="0"/>
              <a:t>ZNAČAJ ANTIKOAGULANTNE TERAPIJE U LIJEČENJU OBOLJELIH OD </a:t>
            </a:r>
            <a:r>
              <a:rPr lang="bs-Latn-BA" sz="3200" b="1" dirty="0" smtClean="0"/>
              <a:t>COVID-19</a:t>
            </a:r>
            <a:endParaRPr lang="hr-BA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83527" y="2881055"/>
            <a:ext cx="475065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s-Latn-BA" sz="2000" b="1" dirty="0" smtClean="0"/>
              <a:t>Dr Šemsudin </a:t>
            </a:r>
            <a:r>
              <a:rPr lang="bs-Latn-BA" sz="2000" b="1" dirty="0" smtClean="0"/>
              <a:t>Porčić</a:t>
            </a:r>
          </a:p>
          <a:p>
            <a:endParaRPr lang="bs-Latn-BA" sz="2000" b="1" dirty="0"/>
          </a:p>
          <a:p>
            <a:endParaRPr lang="bs-Latn-BA" sz="2000" b="1" dirty="0" smtClean="0"/>
          </a:p>
          <a:p>
            <a:r>
              <a:rPr lang="bs-Latn-BA" sz="2000" b="1" dirty="0" smtClean="0"/>
              <a:t>KB „Dr Irfan Ljubijankić“ Bihać</a:t>
            </a:r>
          </a:p>
          <a:p>
            <a:r>
              <a:rPr lang="bs-Latn-BA" sz="2000" b="1" dirty="0" smtClean="0"/>
              <a:t>Odsjek plastične i rekonstruktivne hirurgije</a:t>
            </a:r>
            <a:endParaRPr lang="hr-BA" sz="2000" b="1" dirty="0"/>
          </a:p>
        </p:txBody>
      </p:sp>
    </p:spTree>
    <p:extLst>
      <p:ext uri="{BB962C8B-B14F-4D97-AF65-F5344CB8AC3E}">
        <p14:creationId xmlns:p14="http://schemas.microsoft.com/office/powerpoint/2010/main" val="167916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 smtClean="0"/>
              <a:t>UVOD: SARS-CoV-2</a:t>
            </a:r>
            <a:endParaRPr lang="hr-BA" b="1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Virus </a:t>
            </a:r>
            <a:r>
              <a:rPr lang="en-US" dirty="0" err="1"/>
              <a:t>teškog</a:t>
            </a:r>
            <a:r>
              <a:rPr lang="en-US" dirty="0"/>
              <a:t> </a:t>
            </a:r>
            <a:r>
              <a:rPr lang="en-US" dirty="0" err="1"/>
              <a:t>respiratornog</a:t>
            </a:r>
            <a:r>
              <a:rPr lang="en-US" dirty="0"/>
              <a:t> </a:t>
            </a:r>
            <a:r>
              <a:rPr lang="en-US" dirty="0" err="1"/>
              <a:t>sindroma</a:t>
            </a:r>
            <a:r>
              <a:rPr lang="en-US" dirty="0"/>
              <a:t> (</a:t>
            </a:r>
            <a:r>
              <a:rPr lang="en-US" dirty="0" err="1"/>
              <a:t>engl.</a:t>
            </a:r>
            <a:r>
              <a:rPr lang="en-US" dirty="0"/>
              <a:t> </a:t>
            </a:r>
            <a:r>
              <a:rPr lang="en-US" i="1" dirty="0"/>
              <a:t>Severe Acute Respiratory Syndrome Coronavirus-2</a:t>
            </a:r>
            <a:r>
              <a:rPr lang="en-US" dirty="0"/>
              <a:t>, SARS-CoV-2) </a:t>
            </a:r>
            <a:r>
              <a:rPr lang="bs-Latn-BA" dirty="0" smtClean="0"/>
              <a:t>-</a:t>
            </a:r>
            <a:r>
              <a:rPr lang="en-US" dirty="0" smtClean="0"/>
              <a:t> </a:t>
            </a:r>
            <a:r>
              <a:rPr lang="en-US" dirty="0" err="1"/>
              <a:t>uzročnik</a:t>
            </a:r>
            <a:r>
              <a:rPr lang="en-US" dirty="0"/>
              <a:t> </a:t>
            </a:r>
            <a:r>
              <a:rPr lang="en-US" dirty="0" err="1"/>
              <a:t>koronavirusne</a:t>
            </a:r>
            <a:r>
              <a:rPr lang="en-US" dirty="0"/>
              <a:t> bolesti-2019 (</a:t>
            </a:r>
            <a:r>
              <a:rPr lang="en-US" dirty="0" err="1"/>
              <a:t>engl.</a:t>
            </a:r>
            <a:r>
              <a:rPr lang="en-US" dirty="0"/>
              <a:t> </a:t>
            </a:r>
            <a:r>
              <a:rPr lang="en-US" i="1" dirty="0"/>
              <a:t>Coronavirus disease-2019</a:t>
            </a:r>
            <a:r>
              <a:rPr lang="en-US" dirty="0"/>
              <a:t>, COVID-19). </a:t>
            </a:r>
            <a:endParaRPr lang="bs-Latn-BA" dirty="0" smtClean="0"/>
          </a:p>
          <a:p>
            <a:r>
              <a:rPr lang="en-US" dirty="0" smtClean="0"/>
              <a:t>COVID-19 </a:t>
            </a:r>
            <a:r>
              <a:rPr lang="bs-Latn-BA" dirty="0" smtClean="0"/>
              <a:t>-</a:t>
            </a:r>
            <a:r>
              <a:rPr lang="pl-PL" dirty="0" smtClean="0"/>
              <a:t> </a:t>
            </a:r>
            <a:r>
              <a:rPr lang="pl-PL" dirty="0"/>
              <a:t>sistemska bolest </a:t>
            </a:r>
            <a:r>
              <a:rPr lang="pl-PL" dirty="0" smtClean="0"/>
              <a:t>koja </a:t>
            </a:r>
            <a:r>
              <a:rPr lang="pl-PL" dirty="0"/>
              <a:t>uključuje imunološke i inflamatorne procese, disfunkciju endotelnih ćelija, aktivaciju komplementa, kao i hiperkoagulantno stanje </a:t>
            </a:r>
            <a:r>
              <a:rPr lang="pl-PL" dirty="0" smtClean="0"/>
              <a:t>krvi</a:t>
            </a:r>
          </a:p>
          <a:p>
            <a:r>
              <a:rPr lang="en-US" dirty="0" err="1" smtClean="0"/>
              <a:t>Većina</a:t>
            </a:r>
            <a:r>
              <a:rPr lang="en-US" dirty="0" smtClean="0"/>
              <a:t> </a:t>
            </a:r>
            <a:r>
              <a:rPr lang="en-US" dirty="0" err="1"/>
              <a:t>inficiranih</a:t>
            </a:r>
            <a:r>
              <a:rPr lang="en-US" dirty="0"/>
              <a:t> </a:t>
            </a:r>
            <a:r>
              <a:rPr lang="en-US" dirty="0" err="1"/>
              <a:t>bolesnika</a:t>
            </a:r>
            <a:r>
              <a:rPr lang="en-US" dirty="0"/>
              <a:t> </a:t>
            </a:r>
            <a:r>
              <a:rPr lang="bs-Latn-BA" dirty="0" smtClean="0"/>
              <a:t>– blaži </a:t>
            </a:r>
            <a:r>
              <a:rPr lang="en-US" dirty="0" err="1" smtClean="0"/>
              <a:t>oblik</a:t>
            </a:r>
            <a:r>
              <a:rPr lang="en-US" dirty="0" smtClean="0"/>
              <a:t> </a:t>
            </a:r>
            <a:r>
              <a:rPr lang="en-US" dirty="0" err="1"/>
              <a:t>bolesti</a:t>
            </a:r>
            <a:r>
              <a:rPr lang="en-US" dirty="0"/>
              <a:t> </a:t>
            </a:r>
            <a:endParaRPr lang="bs-Latn-BA" dirty="0" smtClean="0"/>
          </a:p>
          <a:p>
            <a:r>
              <a:rPr lang="en-US" dirty="0" smtClean="0"/>
              <a:t>U </a:t>
            </a:r>
            <a:r>
              <a:rPr lang="en-US" dirty="0" err="1"/>
              <a:t>teškim</a:t>
            </a:r>
            <a:r>
              <a:rPr lang="en-US" dirty="0"/>
              <a:t> </a:t>
            </a:r>
            <a:r>
              <a:rPr lang="en-US" dirty="0" err="1"/>
              <a:t>oblicima</a:t>
            </a:r>
            <a:r>
              <a:rPr lang="en-US" dirty="0"/>
              <a:t> </a:t>
            </a:r>
            <a:r>
              <a:rPr lang="en-US" dirty="0" err="1"/>
              <a:t>bolesnici</a:t>
            </a:r>
            <a:r>
              <a:rPr lang="en-US" dirty="0"/>
              <a:t> </a:t>
            </a:r>
            <a:r>
              <a:rPr lang="en-US" dirty="0" err="1"/>
              <a:t>razvijaju</a:t>
            </a:r>
            <a:r>
              <a:rPr lang="en-US" dirty="0"/>
              <a:t> </a:t>
            </a:r>
            <a:r>
              <a:rPr lang="en-US" dirty="0" err="1"/>
              <a:t>akutni</a:t>
            </a:r>
            <a:r>
              <a:rPr lang="en-US" dirty="0"/>
              <a:t> </a:t>
            </a:r>
            <a:r>
              <a:rPr lang="en-US" dirty="0" err="1"/>
              <a:t>respiratorni</a:t>
            </a:r>
            <a:r>
              <a:rPr lang="en-US" dirty="0"/>
              <a:t> </a:t>
            </a:r>
            <a:r>
              <a:rPr lang="en-US" dirty="0" err="1"/>
              <a:t>distres</a:t>
            </a:r>
            <a:r>
              <a:rPr lang="en-US" dirty="0"/>
              <a:t> </a:t>
            </a:r>
            <a:r>
              <a:rPr lang="en-US" dirty="0" err="1"/>
              <a:t>sindrom</a:t>
            </a:r>
            <a:r>
              <a:rPr lang="en-US" dirty="0"/>
              <a:t> (ARDS), </a:t>
            </a:r>
            <a:r>
              <a:rPr lang="en-US" dirty="0" err="1"/>
              <a:t>septički</a:t>
            </a:r>
            <a:r>
              <a:rPr lang="en-US" dirty="0"/>
              <a:t> </a:t>
            </a:r>
            <a:r>
              <a:rPr lang="en-US" dirty="0" err="1"/>
              <a:t>šok</a:t>
            </a:r>
            <a:r>
              <a:rPr lang="en-US" dirty="0"/>
              <a:t>, </a:t>
            </a:r>
            <a:r>
              <a:rPr lang="en-US" dirty="0" err="1"/>
              <a:t>metaboličku</a:t>
            </a:r>
            <a:r>
              <a:rPr lang="en-US" dirty="0"/>
              <a:t> </a:t>
            </a:r>
            <a:r>
              <a:rPr lang="en-US" dirty="0" err="1"/>
              <a:t>acidozu</a:t>
            </a:r>
            <a:r>
              <a:rPr lang="en-US" dirty="0"/>
              <a:t> i </a:t>
            </a:r>
            <a:r>
              <a:rPr lang="en-US" dirty="0" err="1" smtClean="0"/>
              <a:t>koagulopatiju</a:t>
            </a:r>
            <a:endParaRPr lang="bs-Latn-BA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2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956E-4B55-44D6-B43A-224746E32CF0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23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 smtClean="0"/>
              <a:t>Građa virusa SARS-CoV-2</a:t>
            </a:r>
            <a:endParaRPr lang="hr-BA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894F2-51D6-4FE0-9C30-F7AC298826F8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3</a:t>
            </a:fld>
            <a:endParaRPr lang="en-US"/>
          </a:p>
        </p:txBody>
      </p:sp>
      <p:pic>
        <p:nvPicPr>
          <p:cNvPr id="7" name="Content Placeholder 6" descr="Serološki test na korona virus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22" y="1579418"/>
            <a:ext cx="8194716" cy="4422423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84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 smtClean="0"/>
              <a:t>Put prenosa infekcije</a:t>
            </a:r>
            <a:endParaRPr lang="hr-BA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8179F-A0DB-4792-BD77-19BC05CF5740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4</a:t>
            </a:fld>
            <a:endParaRPr lang="en-US"/>
          </a:p>
        </p:txBody>
      </p:sp>
      <p:pic>
        <p:nvPicPr>
          <p:cNvPr id="1026" name="Picture 2" descr="https://journals.asm.org/cms/10.1128/CMR.00028-20/asset/32473ce7-130a-42a6-b589-0dd2f00518eb/assets/graphic/cmr.00028-20-f000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735" y="1472540"/>
            <a:ext cx="7786912" cy="4617395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50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 smtClean="0"/>
              <a:t>CILJ I METODOLOGIJA</a:t>
            </a:r>
            <a:endParaRPr lang="hr-B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s-Latn-BA" b="1" dirty="0" smtClean="0">
                <a:solidFill>
                  <a:srgbClr val="FF0000"/>
                </a:solidFill>
              </a:rPr>
              <a:t>CILJ</a:t>
            </a:r>
            <a:r>
              <a:rPr lang="bs-Latn-BA" dirty="0" smtClean="0"/>
              <a:t> - </a:t>
            </a:r>
            <a:r>
              <a:rPr lang="en-US" dirty="0" err="1" smtClean="0"/>
              <a:t>Prikazati</a:t>
            </a:r>
            <a:r>
              <a:rPr lang="en-US" dirty="0" smtClean="0"/>
              <a:t> </a:t>
            </a:r>
            <a:r>
              <a:rPr lang="en-US" dirty="0" err="1"/>
              <a:t>aktuelna</a:t>
            </a:r>
            <a:r>
              <a:rPr lang="en-US" dirty="0"/>
              <a:t> </a:t>
            </a:r>
            <a:r>
              <a:rPr lang="en-US" dirty="0" err="1"/>
              <a:t>saznanja</a:t>
            </a:r>
            <a:r>
              <a:rPr lang="en-US" dirty="0"/>
              <a:t> o </a:t>
            </a:r>
            <a:r>
              <a:rPr lang="en-US" dirty="0" err="1"/>
              <a:t>primjeni</a:t>
            </a:r>
            <a:r>
              <a:rPr lang="en-US" dirty="0"/>
              <a:t> </a:t>
            </a:r>
            <a:r>
              <a:rPr lang="en-US" dirty="0" err="1"/>
              <a:t>antikoagulantne</a:t>
            </a:r>
            <a:r>
              <a:rPr lang="en-US" dirty="0"/>
              <a:t> </a:t>
            </a:r>
            <a:r>
              <a:rPr lang="en-US" dirty="0" err="1"/>
              <a:t>terapije</a:t>
            </a:r>
            <a:r>
              <a:rPr lang="en-US" dirty="0"/>
              <a:t> </a:t>
            </a:r>
            <a:r>
              <a:rPr lang="en-US" dirty="0" err="1"/>
              <a:t>kod</a:t>
            </a:r>
            <a:r>
              <a:rPr lang="en-US" dirty="0"/>
              <a:t> </a:t>
            </a:r>
            <a:r>
              <a:rPr lang="en-US" dirty="0" err="1"/>
              <a:t>pacijenata</a:t>
            </a:r>
            <a:r>
              <a:rPr lang="en-US" dirty="0"/>
              <a:t> </a:t>
            </a:r>
            <a:r>
              <a:rPr lang="en-US" dirty="0" err="1"/>
              <a:t>oboljelih</a:t>
            </a:r>
            <a:r>
              <a:rPr lang="en-US" dirty="0"/>
              <a:t> od COVID-19. </a:t>
            </a:r>
            <a:endParaRPr lang="bs-Latn-BA" dirty="0" smtClean="0"/>
          </a:p>
          <a:p>
            <a:endParaRPr lang="bs-Latn-BA" dirty="0"/>
          </a:p>
          <a:p>
            <a:r>
              <a:rPr lang="bs-Latn-BA" b="1" dirty="0" smtClean="0">
                <a:solidFill>
                  <a:srgbClr val="FF0000"/>
                </a:solidFill>
              </a:rPr>
              <a:t>METODE</a:t>
            </a:r>
            <a:r>
              <a:rPr lang="bs-Latn-BA" dirty="0" smtClean="0"/>
              <a:t> - </a:t>
            </a:r>
            <a:r>
              <a:rPr lang="en-US" dirty="0"/>
              <a:t>PubMed </a:t>
            </a:r>
            <a:r>
              <a:rPr lang="en-US" dirty="0" err="1"/>
              <a:t>baza</a:t>
            </a:r>
            <a:r>
              <a:rPr lang="en-US" dirty="0"/>
              <a:t> </a:t>
            </a:r>
            <a:r>
              <a:rPr lang="en-US" dirty="0" err="1"/>
              <a:t>podataka</a:t>
            </a:r>
            <a:r>
              <a:rPr lang="en-US" dirty="0"/>
              <a:t> je </a:t>
            </a:r>
            <a:r>
              <a:rPr lang="en-US" dirty="0" err="1"/>
              <a:t>pretražena</a:t>
            </a:r>
            <a:r>
              <a:rPr lang="en-US" dirty="0"/>
              <a:t> </a:t>
            </a:r>
            <a:r>
              <a:rPr lang="en-US" dirty="0" err="1"/>
              <a:t>koristeći</a:t>
            </a:r>
            <a:r>
              <a:rPr lang="en-US" dirty="0"/>
              <a:t> </a:t>
            </a:r>
            <a:r>
              <a:rPr lang="en-US" dirty="0" err="1"/>
              <a:t>pojmove</a:t>
            </a:r>
            <a:r>
              <a:rPr lang="en-US" dirty="0"/>
              <a:t> „COVID-19“ i „anticoagulant therapy“. </a:t>
            </a:r>
            <a:endParaRPr lang="bs-Latn-BA" dirty="0" smtClean="0"/>
          </a:p>
          <a:p>
            <a:endParaRPr lang="hr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5DFC-5C61-49E6-95C0-A975A7E8E00B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5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47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 smtClean="0"/>
              <a:t>REZULTATI I DISKUSIJA</a:t>
            </a:r>
            <a:endParaRPr lang="hr-B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SARS-CoV-2 utiče preko sva tri elementa Firhovljeve trijade na nastanak tromboze. </a:t>
            </a:r>
            <a:endParaRPr lang="pl-PL" dirty="0" smtClean="0"/>
          </a:p>
          <a:p>
            <a:r>
              <a:rPr lang="pl-PL" dirty="0" smtClean="0"/>
              <a:t>Novi </a:t>
            </a:r>
            <a:r>
              <a:rPr lang="pl-PL" dirty="0"/>
              <a:t>koronavirus ima sposobnost direktne aktivacije Hagemanovog faktora koagulacije, oštećenja endotela, kao i nastanka venske staze što dovodi do nastanka venskih i arterijskih tromboza. </a:t>
            </a:r>
            <a:endParaRPr lang="pl-PL" dirty="0" smtClean="0"/>
          </a:p>
          <a:p>
            <a:r>
              <a:rPr lang="en-US" dirty="0" err="1" smtClean="0"/>
              <a:t>Povišen</a:t>
            </a:r>
            <a:r>
              <a:rPr lang="en-US" dirty="0" smtClean="0"/>
              <a:t> </a:t>
            </a:r>
            <a:r>
              <a:rPr lang="en-US" dirty="0"/>
              <a:t>D-dimer je </a:t>
            </a:r>
            <a:r>
              <a:rPr lang="en-US" dirty="0" err="1"/>
              <a:t>čest</a:t>
            </a:r>
            <a:r>
              <a:rPr lang="en-US" dirty="0"/>
              <a:t> </a:t>
            </a:r>
            <a:r>
              <a:rPr lang="en-US" dirty="0" err="1"/>
              <a:t>nalaz</a:t>
            </a:r>
            <a:r>
              <a:rPr lang="en-US" dirty="0"/>
              <a:t> </a:t>
            </a:r>
            <a:r>
              <a:rPr lang="en-US" dirty="0" err="1"/>
              <a:t>kod</a:t>
            </a:r>
            <a:r>
              <a:rPr lang="en-US" dirty="0"/>
              <a:t> COVID-19. </a:t>
            </a:r>
            <a:endParaRPr lang="bs-Latn-BA" dirty="0" smtClean="0"/>
          </a:p>
          <a:p>
            <a:r>
              <a:rPr lang="en-US" dirty="0" err="1" smtClean="0"/>
              <a:t>Razvoj</a:t>
            </a:r>
            <a:r>
              <a:rPr lang="en-US" dirty="0" smtClean="0"/>
              <a:t> </a:t>
            </a:r>
            <a:r>
              <a:rPr lang="en-US" dirty="0" err="1"/>
              <a:t>koagulopatije</a:t>
            </a:r>
            <a:r>
              <a:rPr lang="en-US" dirty="0"/>
              <a:t> </a:t>
            </a:r>
            <a:r>
              <a:rPr lang="en-US" dirty="0" err="1"/>
              <a:t>jedan</a:t>
            </a:r>
            <a:r>
              <a:rPr lang="en-US" dirty="0"/>
              <a:t> je od </a:t>
            </a:r>
            <a:r>
              <a:rPr lang="en-US" dirty="0" err="1"/>
              <a:t>najznačajnijih</a:t>
            </a:r>
            <a:r>
              <a:rPr lang="en-US" dirty="0"/>
              <a:t> </a:t>
            </a:r>
            <a:r>
              <a:rPr lang="en-US" dirty="0" err="1"/>
              <a:t>pokazatelja</a:t>
            </a:r>
            <a:r>
              <a:rPr lang="en-US" dirty="0"/>
              <a:t> </a:t>
            </a:r>
            <a:r>
              <a:rPr lang="en-US" dirty="0" err="1"/>
              <a:t>lošeg</a:t>
            </a:r>
            <a:r>
              <a:rPr lang="en-US" dirty="0"/>
              <a:t> </a:t>
            </a:r>
            <a:r>
              <a:rPr lang="en-US" dirty="0" err="1"/>
              <a:t>ishoda</a:t>
            </a:r>
            <a:r>
              <a:rPr lang="en-US" dirty="0"/>
              <a:t> </a:t>
            </a:r>
            <a:r>
              <a:rPr lang="en-US" dirty="0" err="1"/>
              <a:t>bolesti</a:t>
            </a:r>
            <a:r>
              <a:rPr lang="en-US" dirty="0"/>
              <a:t>. </a:t>
            </a:r>
            <a:r>
              <a:rPr lang="en-US" dirty="0" err="1"/>
              <a:t>Kod</a:t>
            </a:r>
            <a:r>
              <a:rPr lang="en-US" dirty="0"/>
              <a:t> 71% </a:t>
            </a:r>
            <a:r>
              <a:rPr lang="en-US" dirty="0" err="1"/>
              <a:t>umrlih</a:t>
            </a:r>
            <a:r>
              <a:rPr lang="en-US" dirty="0"/>
              <a:t> je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prisutna</a:t>
            </a:r>
            <a:r>
              <a:rPr lang="en-US" dirty="0"/>
              <a:t> </a:t>
            </a:r>
            <a:r>
              <a:rPr lang="en-US" dirty="0" err="1"/>
              <a:t>teška</a:t>
            </a:r>
            <a:r>
              <a:rPr lang="en-US" dirty="0"/>
              <a:t> </a:t>
            </a:r>
            <a:r>
              <a:rPr lang="en-US" dirty="0" err="1"/>
              <a:t>koagulopatija</a:t>
            </a:r>
            <a:r>
              <a:rPr lang="en-US" dirty="0"/>
              <a:t>. </a:t>
            </a:r>
            <a:endParaRPr lang="hr-BA" dirty="0"/>
          </a:p>
          <a:p>
            <a:endParaRPr lang="hr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6558-E773-4A7A-8750-4E33E2BC32F8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41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PRIMJENA ANTIKOAGULANTNE TERAPIJE KOD PACIJENATA SA </a:t>
            </a:r>
            <a:r>
              <a:rPr lang="en-US" b="1" dirty="0" smtClean="0"/>
              <a:t>COVID-19</a:t>
            </a:r>
            <a:endParaRPr lang="hr-BA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9121829"/>
              </p:ext>
            </p:extLst>
          </p:nvPr>
        </p:nvGraphicFramePr>
        <p:xfrm>
          <a:off x="1901825" y="2454022"/>
          <a:ext cx="5662757" cy="36497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40807"/>
                <a:gridCol w="2821950"/>
              </a:tblGrid>
              <a:tr h="2421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s-Latn-BA" sz="1100">
                          <a:effectLst/>
                        </a:rPr>
                        <a:t>LIJEČENJE </a:t>
                      </a:r>
                      <a:endParaRPr lang="hr-BA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s-Latn-BA" sz="1100">
                          <a:effectLst/>
                        </a:rPr>
                        <a:t>PREPORUKA </a:t>
                      </a:r>
                      <a:endParaRPr lang="hr-BA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5549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s-Latn-BA" sz="1100" dirty="0">
                          <a:effectLst/>
                        </a:rPr>
                        <a:t>Kućni uslovi</a:t>
                      </a:r>
                      <a:endParaRPr lang="hr-BA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s-Latn-BA" sz="1100">
                          <a:effectLst/>
                        </a:rPr>
                        <a:t>Nije indikovana primjena ni antikoagulantne ni antiagregacione terapije, osim ukoliko ih pacijenti već ne koriste zbog drugih indikacija</a:t>
                      </a:r>
                      <a:endParaRPr lang="hr-BA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21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s-Latn-BA" sz="1100">
                          <a:effectLst/>
                        </a:rPr>
                        <a:t>Hospitalizovani pacijenti </a:t>
                      </a:r>
                      <a:endParaRPr lang="hr-BA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s-Latn-BA" sz="1100">
                          <a:effectLst/>
                        </a:rPr>
                        <a:t>Standardne profilaktičke doze LMWH</a:t>
                      </a:r>
                      <a:endParaRPr lang="hr-BA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21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s-Latn-BA" sz="1100">
                          <a:effectLst/>
                        </a:rPr>
                        <a:t>Sumnja na razvoj ili potvrđena VTE</a:t>
                      </a:r>
                      <a:endParaRPr lang="hr-BA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s-Latn-BA" sz="1100">
                          <a:effectLst/>
                        </a:rPr>
                        <a:t>Terapijske doze LMWH ili NOAK</a:t>
                      </a:r>
                      <a:endParaRPr lang="hr-BA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32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s-Latn-BA" sz="1100">
                          <a:effectLst/>
                        </a:rPr>
                        <a:t>Pacijenti na dugotrajnoj antikoagulantnoj terapiji</a:t>
                      </a:r>
                      <a:endParaRPr lang="hr-BA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s-Latn-BA" sz="1100">
                          <a:effectLst/>
                        </a:rPr>
                        <a:t>Terapijske doze LMWH ili NOAK</a:t>
                      </a:r>
                      <a:endParaRPr lang="hr-BA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2660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s-Latn-BA" sz="1100">
                          <a:effectLst/>
                        </a:rPr>
                        <a:t>Nakon otpusta</a:t>
                      </a:r>
                      <a:endParaRPr lang="hr-BA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04850" algn="l"/>
                        </a:tabLst>
                      </a:pPr>
                      <a:r>
                        <a:rPr lang="bs-Latn-BA" sz="1100" dirty="0">
                          <a:effectLst/>
                        </a:rPr>
                        <a:t>Pred otpust pacijenata se vrši procjena</a:t>
                      </a:r>
                      <a:endParaRPr lang="hr-BA" sz="1100" dirty="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04850" algn="l"/>
                        </a:tabLst>
                      </a:pPr>
                      <a:r>
                        <a:rPr lang="bs-Latn-BA" sz="1100" dirty="0">
                          <a:effectLst/>
                        </a:rPr>
                        <a:t>rizika za razvoj tromboznih komplikacija i ako postoji indikacija nastavlja se:</a:t>
                      </a:r>
                      <a:endParaRPr lang="hr-BA" sz="1100" dirty="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04850" algn="l"/>
                        </a:tabLst>
                      </a:pPr>
                      <a:r>
                        <a:rPr lang="bs-Latn-BA" sz="1100" dirty="0">
                          <a:effectLst/>
                        </a:rPr>
                        <a:t>standardna profilaktička doza LMWH ili NOAK od 7 do 45 dana nakon otpusta</a:t>
                      </a:r>
                      <a:endParaRPr lang="hr-BA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6558-E773-4A7A-8750-4E33E2BC32F8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7</a:t>
            </a:fld>
            <a:endParaRPr lang="en-US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901825" y="1850321"/>
            <a:ext cx="553212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3725" algn="l"/>
              </a:tabLst>
            </a:pPr>
            <a:r>
              <a:rPr kumimoji="0" lang="en-US" sz="12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Tabela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1: </a:t>
            </a:r>
            <a:r>
              <a:rPr kumimoji="0" lang="en-US" sz="1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Primjena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antikoagulantne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terapije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kod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adultnih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pacijenata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sa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b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COVID-19</a:t>
            </a:r>
            <a:endParaRPr kumimoji="0" lang="hr-BA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3725" algn="l"/>
              </a:tabLst>
            </a:pPr>
            <a:endParaRPr kumimoji="0" lang="hr-B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28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22622"/>
            <a:ext cx="7886700" cy="1325563"/>
          </a:xfrm>
        </p:spPr>
        <p:txBody>
          <a:bodyPr/>
          <a:lstStyle/>
          <a:p>
            <a:r>
              <a:rPr lang="bs-Latn-BA" b="1" dirty="0" smtClean="0"/>
              <a:t>Antikoagulansi</a:t>
            </a:r>
            <a:endParaRPr lang="hr-BA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8664456"/>
              </p:ext>
            </p:extLst>
          </p:nvPr>
        </p:nvGraphicFramePr>
        <p:xfrm>
          <a:off x="450519" y="1245437"/>
          <a:ext cx="8277844" cy="48688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0ACB-8D0A-44C6-84F1-98A5B42CAEE6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8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030192" y="5652655"/>
            <a:ext cx="20429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s-Latn-BA" sz="1200" b="1" dirty="0" smtClean="0">
                <a:solidFill>
                  <a:schemeClr val="accent1">
                    <a:lumMod val="50000"/>
                  </a:schemeClr>
                </a:solidFill>
              </a:rPr>
              <a:t>* Oralni </a:t>
            </a:r>
            <a:r>
              <a:rPr lang="bs-Latn-BA" sz="1200" b="1" dirty="0">
                <a:solidFill>
                  <a:schemeClr val="accent1">
                    <a:lumMod val="50000"/>
                  </a:schemeClr>
                </a:solidFill>
              </a:rPr>
              <a:t>antikoagulansi</a:t>
            </a:r>
            <a:endParaRPr lang="bs-Latn-BA" sz="1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bs-Latn-BA" sz="1200" b="1" dirty="0" smtClean="0">
                <a:solidFill>
                  <a:srgbClr val="FF0000"/>
                </a:solidFill>
              </a:rPr>
              <a:t>* Parenteralni antikoagulansi</a:t>
            </a:r>
            <a:endParaRPr lang="hr-BA" sz="1200" b="1" dirty="0">
              <a:solidFill>
                <a:srgbClr val="FF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05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61" y="0"/>
            <a:ext cx="8235951" cy="6176963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3FAEB-8C23-476E-8529-F150E8EF5482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9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72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530" y="234497"/>
            <a:ext cx="7886700" cy="1325563"/>
          </a:xfrm>
        </p:spPr>
        <p:txBody>
          <a:bodyPr/>
          <a:lstStyle/>
          <a:p>
            <a:r>
              <a:rPr lang="bs-Latn-BA" b="1" dirty="0" smtClean="0"/>
              <a:t>ZAKLJUČAK</a:t>
            </a:r>
            <a:endParaRPr lang="hr-BA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10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49077056"/>
              </p:ext>
            </p:extLst>
          </p:nvPr>
        </p:nvGraphicFramePr>
        <p:xfrm>
          <a:off x="229590" y="1092530"/>
          <a:ext cx="8320644" cy="5153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DE6FE-B483-47CD-A874-5997F9885C52}" type="datetime1">
              <a:rPr lang="bs-Latn-BA" smtClean="0"/>
              <a:t>21.04.2022.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 Šemsudin Porčić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8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4559829" y="5037451"/>
            <a:ext cx="40123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Latn-RS" sz="4400" b="1" spc="5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Hvala na pažnji</a:t>
            </a:r>
            <a:r>
              <a:rPr lang="sr-Cyrl-RS" sz="4400" b="1" spc="5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!</a:t>
            </a:r>
            <a:endParaRPr lang="en-US" sz="44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6018477-B8A2-4326-9FE3-DAEE99F3C44D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84B2255-571B-4F9A-99D6-0087520C1E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09B409D-BE59-4492-A449-CF8EEE1D7E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4A69D38-E632-4EBC-80F6-6CC128D577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90" y="1179898"/>
            <a:ext cx="5085436" cy="34137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243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1512</TotalTime>
  <Words>495</Words>
  <Application>Microsoft Office PowerPoint</Application>
  <PresentationFormat>On-screen Show (4:3)</PresentationFormat>
  <Paragraphs>103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UVOD: SARS-CoV-2</vt:lpstr>
      <vt:lpstr>Građa virusa SARS-CoV-2</vt:lpstr>
      <vt:lpstr>Put prenosa infekcije</vt:lpstr>
      <vt:lpstr>CILJ I METODOLOGIJA</vt:lpstr>
      <vt:lpstr>REZULTATI I DISKUSIJA</vt:lpstr>
      <vt:lpstr>PRIMJENA ANTIKOAGULANTNE TERAPIJE KOD PACIJENATA SA COVID-19</vt:lpstr>
      <vt:lpstr>Antikoagulansi</vt:lpstr>
      <vt:lpstr>PowerPoint Presentation</vt:lpstr>
      <vt:lpstr>ZAKLJUČAK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Hp</cp:lastModifiedBy>
  <cp:revision>178</cp:revision>
  <dcterms:created xsi:type="dcterms:W3CDTF">2017-11-08T08:09:10Z</dcterms:created>
  <dcterms:modified xsi:type="dcterms:W3CDTF">2022-04-21T21:58:05Z</dcterms:modified>
</cp:coreProperties>
</file>