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7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6" r:id="rId6"/>
    <p:sldId id="270" r:id="rId7"/>
    <p:sldId id="269" r:id="rId8"/>
    <p:sldId id="273" r:id="rId9"/>
    <p:sldId id="281" r:id="rId10"/>
  </p:sldIdLst>
  <p:sldSz cx="9144000" cy="5143500" type="screen16x9"/>
  <p:notesSz cx="6858000" cy="9144000"/>
  <p:embeddedFontLst>
    <p:embeddedFont>
      <p:font typeface="Saira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BADB666-6F76-4D24-9309-38FF91A76A43}">
  <a:tblStyle styleId="{8BADB666-6F76-4D24-9309-38FF91A76A4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71"/>
  </p:normalViewPr>
  <p:slideViewPr>
    <p:cSldViewPr snapToGrid="0" snapToObjects="1">
      <p:cViewPr varScale="1">
        <p:scale>
          <a:sx n="96" d="100"/>
          <a:sy n="96" d="100"/>
        </p:scale>
        <p:origin x="168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8c4d732667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8c4d732667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8c4d732667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8c4d732667_0_1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8c4d732667_0_3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8c4d732667_0_3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g869c8454d0_1_2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5" name="Google Shape;325;g869c8454d0_1_2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869c8454d0_1_37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869c8454d0_1_37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869c8454d0_1_36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869c8454d0_1_36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g8d3500f5c7_1_1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9" name="Google Shape;479;g8d3500f5c7_1_1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g8d3e582e52_1_7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5" name="Google Shape;725;g8d3e582e52_1_7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42200" y="1738813"/>
            <a:ext cx="7659600" cy="118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8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34250" y="2842200"/>
            <a:ext cx="7675500" cy="5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300">
                <a:solidFill>
                  <a:srgbClr val="2ED3D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title"/>
          </p:nvPr>
        </p:nvSpPr>
        <p:spPr>
          <a:xfrm>
            <a:off x="726225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ubTitle" idx="1"/>
          </p:nvPr>
        </p:nvSpPr>
        <p:spPr>
          <a:xfrm>
            <a:off x="1549775" y="2215063"/>
            <a:ext cx="2484900" cy="117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9"/>
          <p:cNvSpPr txBox="1">
            <a:spLocks noGrp="1"/>
          </p:cNvSpPr>
          <p:nvPr>
            <p:ph type="title"/>
          </p:nvPr>
        </p:nvSpPr>
        <p:spPr>
          <a:xfrm>
            <a:off x="25494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subTitle" idx="1"/>
          </p:nvPr>
        </p:nvSpPr>
        <p:spPr>
          <a:xfrm>
            <a:off x="25494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subTitle" idx="1"/>
          </p:nvPr>
        </p:nvSpPr>
        <p:spPr>
          <a:xfrm>
            <a:off x="4751031" y="1702650"/>
            <a:ext cx="3416100" cy="133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900">
                <a:solidFill>
                  <a:schemeClr val="dk2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900">
                <a:solidFill>
                  <a:schemeClr val="dk2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900">
                <a:solidFill>
                  <a:schemeClr val="dk2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900">
                <a:solidFill>
                  <a:schemeClr val="dk2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900">
                <a:solidFill>
                  <a:schemeClr val="dk2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900">
                <a:solidFill>
                  <a:schemeClr val="dk2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900">
                <a:solidFill>
                  <a:schemeClr val="dk2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900">
                <a:solidFill>
                  <a:schemeClr val="dk2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9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4751031" y="2962350"/>
            <a:ext cx="3416100" cy="40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rgbClr val="2ED3D6"/>
              </a:buClr>
              <a:buSzPts val="1600"/>
              <a:buNone/>
              <a:defRPr sz="1600">
                <a:solidFill>
                  <a:srgbClr val="2ED3D6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2ED3D6"/>
              </a:buClr>
              <a:buSzPts val="1600"/>
              <a:buNone/>
              <a:defRPr sz="1600">
                <a:solidFill>
                  <a:srgbClr val="2ED3D6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2ED3D6"/>
              </a:buClr>
              <a:buSzPts val="1600"/>
              <a:buNone/>
              <a:defRPr sz="1600">
                <a:solidFill>
                  <a:srgbClr val="2ED3D6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2ED3D6"/>
              </a:buClr>
              <a:buSzPts val="1600"/>
              <a:buNone/>
              <a:defRPr sz="1600">
                <a:solidFill>
                  <a:srgbClr val="2ED3D6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2ED3D6"/>
              </a:buClr>
              <a:buSzPts val="1600"/>
              <a:buNone/>
              <a:defRPr sz="1600">
                <a:solidFill>
                  <a:srgbClr val="2ED3D6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2ED3D6"/>
              </a:buClr>
              <a:buSzPts val="1600"/>
              <a:buNone/>
              <a:defRPr sz="1600">
                <a:solidFill>
                  <a:srgbClr val="2ED3D6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2ED3D6"/>
              </a:buClr>
              <a:buSzPts val="1600"/>
              <a:buNone/>
              <a:defRPr sz="1600">
                <a:solidFill>
                  <a:srgbClr val="2ED3D6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2ED3D6"/>
              </a:buClr>
              <a:buSzPts val="1600"/>
              <a:buNone/>
              <a:defRPr sz="1600">
                <a:solidFill>
                  <a:srgbClr val="2ED3D6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2ED3D6"/>
              </a:buClr>
              <a:buSzPts val="1600"/>
              <a:buNone/>
              <a:defRPr sz="16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3">
  <p:cSld name="TITLE_AND_BODY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3"/>
          <p:cNvSpPr txBox="1">
            <a:spLocks noGrp="1"/>
          </p:cNvSpPr>
          <p:nvPr>
            <p:ph type="title"/>
          </p:nvPr>
        </p:nvSpPr>
        <p:spPr>
          <a:xfrm>
            <a:off x="726225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1"/>
          </p:nvPr>
        </p:nvSpPr>
        <p:spPr>
          <a:xfrm>
            <a:off x="1220925" y="1492875"/>
            <a:ext cx="5123400" cy="256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/>
            </a:lvl1pPr>
            <a:lvl2pPr lvl="1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■"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■"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4"/>
          <p:cNvSpPr txBox="1">
            <a:spLocks noGrp="1"/>
          </p:cNvSpPr>
          <p:nvPr>
            <p:ph type="subTitle" idx="1"/>
          </p:nvPr>
        </p:nvSpPr>
        <p:spPr>
          <a:xfrm>
            <a:off x="4884550" y="1256650"/>
            <a:ext cx="2841900" cy="3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rgbClr val="2ED3D6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50" name="Google Shape;50;p14"/>
          <p:cNvSpPr txBox="1">
            <a:spLocks noGrp="1"/>
          </p:cNvSpPr>
          <p:nvPr>
            <p:ph type="subTitle" idx="2"/>
          </p:nvPr>
        </p:nvSpPr>
        <p:spPr>
          <a:xfrm>
            <a:off x="4884549" y="1575501"/>
            <a:ext cx="2841900" cy="61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subTitle" idx="3"/>
          </p:nvPr>
        </p:nvSpPr>
        <p:spPr>
          <a:xfrm>
            <a:off x="4884550" y="2320814"/>
            <a:ext cx="2841900" cy="3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rgbClr val="2ED3D6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ubTitle" idx="4"/>
          </p:nvPr>
        </p:nvSpPr>
        <p:spPr>
          <a:xfrm>
            <a:off x="4884549" y="2639643"/>
            <a:ext cx="2841900" cy="61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4"/>
          <p:cNvSpPr txBox="1">
            <a:spLocks noGrp="1"/>
          </p:cNvSpPr>
          <p:nvPr>
            <p:ph type="subTitle" idx="5"/>
          </p:nvPr>
        </p:nvSpPr>
        <p:spPr>
          <a:xfrm>
            <a:off x="4884550" y="3385101"/>
            <a:ext cx="2841900" cy="3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rgbClr val="2ED3D6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8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54" name="Google Shape;54;p14"/>
          <p:cNvSpPr txBox="1">
            <a:spLocks noGrp="1"/>
          </p:cNvSpPr>
          <p:nvPr>
            <p:ph type="subTitle" idx="6"/>
          </p:nvPr>
        </p:nvSpPr>
        <p:spPr>
          <a:xfrm>
            <a:off x="4884549" y="3703802"/>
            <a:ext cx="2841900" cy="61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4"/>
          <p:cNvSpPr txBox="1">
            <a:spLocks noGrp="1"/>
          </p:cNvSpPr>
          <p:nvPr>
            <p:ph type="title" hasCustomPrompt="1"/>
          </p:nvPr>
        </p:nvSpPr>
        <p:spPr>
          <a:xfrm>
            <a:off x="4172567" y="1560845"/>
            <a:ext cx="640200" cy="3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6" name="Google Shape;56;p14"/>
          <p:cNvSpPr txBox="1">
            <a:spLocks noGrp="1"/>
          </p:cNvSpPr>
          <p:nvPr>
            <p:ph type="title" idx="7" hasCustomPrompt="1"/>
          </p:nvPr>
        </p:nvSpPr>
        <p:spPr>
          <a:xfrm>
            <a:off x="4203883" y="2619750"/>
            <a:ext cx="640200" cy="34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7" name="Google Shape;57;p14"/>
          <p:cNvSpPr txBox="1">
            <a:spLocks noGrp="1"/>
          </p:cNvSpPr>
          <p:nvPr>
            <p:ph type="title" idx="8" hasCustomPrompt="1"/>
          </p:nvPr>
        </p:nvSpPr>
        <p:spPr>
          <a:xfrm>
            <a:off x="4202692" y="3679823"/>
            <a:ext cx="640200" cy="34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8" name="Google Shape;58;p14"/>
          <p:cNvSpPr txBox="1">
            <a:spLocks noGrp="1"/>
          </p:cNvSpPr>
          <p:nvPr>
            <p:ph type="title" idx="9"/>
          </p:nvPr>
        </p:nvSpPr>
        <p:spPr>
          <a:xfrm>
            <a:off x="726225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>
  <p:cSld name="CUSTOM_4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 txBox="1">
            <a:spLocks noGrp="1"/>
          </p:cNvSpPr>
          <p:nvPr>
            <p:ph type="subTitle" idx="1"/>
          </p:nvPr>
        </p:nvSpPr>
        <p:spPr>
          <a:xfrm>
            <a:off x="929325" y="3278318"/>
            <a:ext cx="1594200" cy="39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rgbClr val="2ED3D6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subTitle" idx="2"/>
          </p:nvPr>
        </p:nvSpPr>
        <p:spPr>
          <a:xfrm>
            <a:off x="929325" y="3602338"/>
            <a:ext cx="15942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subTitle" idx="3"/>
          </p:nvPr>
        </p:nvSpPr>
        <p:spPr>
          <a:xfrm>
            <a:off x="929325" y="1269793"/>
            <a:ext cx="1594200" cy="39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rgbClr val="2ED3D6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ubTitle" idx="4"/>
          </p:nvPr>
        </p:nvSpPr>
        <p:spPr>
          <a:xfrm>
            <a:off x="929325" y="1593812"/>
            <a:ext cx="15942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subTitle" idx="5"/>
          </p:nvPr>
        </p:nvSpPr>
        <p:spPr>
          <a:xfrm>
            <a:off x="6620475" y="2422293"/>
            <a:ext cx="1594200" cy="39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800" b="1">
                <a:solidFill>
                  <a:srgbClr val="2ED3D6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subTitle" idx="6"/>
          </p:nvPr>
        </p:nvSpPr>
        <p:spPr>
          <a:xfrm>
            <a:off x="6620500" y="2746313"/>
            <a:ext cx="15942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title"/>
          </p:nvPr>
        </p:nvSpPr>
        <p:spPr>
          <a:xfrm>
            <a:off x="726225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_ONLY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>
            <a:spLocks noGrp="1"/>
          </p:cNvSpPr>
          <p:nvPr>
            <p:ph type="title"/>
          </p:nvPr>
        </p:nvSpPr>
        <p:spPr>
          <a:xfrm>
            <a:off x="726225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TITLE_ONLY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8"/>
          <p:cNvSpPr txBox="1">
            <a:spLocks noGrp="1"/>
          </p:cNvSpPr>
          <p:nvPr>
            <p:ph type="title"/>
          </p:nvPr>
        </p:nvSpPr>
        <p:spPr>
          <a:xfrm>
            <a:off x="726225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0"/>
          <p:cNvSpPr txBox="1">
            <a:spLocks noGrp="1"/>
          </p:cNvSpPr>
          <p:nvPr>
            <p:ph type="title"/>
          </p:nvPr>
        </p:nvSpPr>
        <p:spPr>
          <a:xfrm>
            <a:off x="718750" y="346872"/>
            <a:ext cx="7706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0"/>
          <p:cNvSpPr txBox="1">
            <a:spLocks noGrp="1"/>
          </p:cNvSpPr>
          <p:nvPr>
            <p:ph type="subTitle" idx="1"/>
          </p:nvPr>
        </p:nvSpPr>
        <p:spPr>
          <a:xfrm>
            <a:off x="1397599" y="1839225"/>
            <a:ext cx="1719900" cy="3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2ED3D6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6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94" name="Google Shape;94;p20"/>
          <p:cNvSpPr txBox="1">
            <a:spLocks noGrp="1"/>
          </p:cNvSpPr>
          <p:nvPr>
            <p:ph type="subTitle" idx="2"/>
          </p:nvPr>
        </p:nvSpPr>
        <p:spPr>
          <a:xfrm>
            <a:off x="1397599" y="2119575"/>
            <a:ext cx="17199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0"/>
          <p:cNvSpPr txBox="1">
            <a:spLocks noGrp="1"/>
          </p:cNvSpPr>
          <p:nvPr>
            <p:ph type="subTitle" idx="3"/>
          </p:nvPr>
        </p:nvSpPr>
        <p:spPr>
          <a:xfrm>
            <a:off x="3712050" y="1839225"/>
            <a:ext cx="1719900" cy="3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2ED3D6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6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96" name="Google Shape;96;p20"/>
          <p:cNvSpPr txBox="1">
            <a:spLocks noGrp="1"/>
          </p:cNvSpPr>
          <p:nvPr>
            <p:ph type="subTitle" idx="4"/>
          </p:nvPr>
        </p:nvSpPr>
        <p:spPr>
          <a:xfrm>
            <a:off x="3712050" y="2119575"/>
            <a:ext cx="17199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subTitle" idx="5"/>
          </p:nvPr>
        </p:nvSpPr>
        <p:spPr>
          <a:xfrm>
            <a:off x="6026500" y="1839225"/>
            <a:ext cx="1719900" cy="3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2ED3D6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6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subTitle" idx="6"/>
          </p:nvPr>
        </p:nvSpPr>
        <p:spPr>
          <a:xfrm>
            <a:off x="6026500" y="2119575"/>
            <a:ext cx="17199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subTitle" idx="7"/>
          </p:nvPr>
        </p:nvSpPr>
        <p:spPr>
          <a:xfrm>
            <a:off x="1397599" y="3642252"/>
            <a:ext cx="1719900" cy="3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2ED3D6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6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20"/>
          <p:cNvSpPr txBox="1">
            <a:spLocks noGrp="1"/>
          </p:cNvSpPr>
          <p:nvPr>
            <p:ph type="subTitle" idx="8"/>
          </p:nvPr>
        </p:nvSpPr>
        <p:spPr>
          <a:xfrm>
            <a:off x="1397599" y="3923817"/>
            <a:ext cx="17199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subTitle" idx="9"/>
          </p:nvPr>
        </p:nvSpPr>
        <p:spPr>
          <a:xfrm>
            <a:off x="3712050" y="3642252"/>
            <a:ext cx="1719900" cy="3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2ED3D6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6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subTitle" idx="13"/>
          </p:nvPr>
        </p:nvSpPr>
        <p:spPr>
          <a:xfrm>
            <a:off x="3712050" y="3923817"/>
            <a:ext cx="17199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0"/>
          <p:cNvSpPr txBox="1">
            <a:spLocks noGrp="1"/>
          </p:cNvSpPr>
          <p:nvPr>
            <p:ph type="subTitle" idx="14"/>
          </p:nvPr>
        </p:nvSpPr>
        <p:spPr>
          <a:xfrm>
            <a:off x="6026500" y="3642252"/>
            <a:ext cx="1719900" cy="3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rgbClr val="2ED3D6"/>
                </a:solidFill>
              </a:defRPr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 sz="1600">
                <a:solidFill>
                  <a:srgbClr val="2ED3D6"/>
                </a:solidFill>
              </a:defRPr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 sz="1600">
                <a:solidFill>
                  <a:srgbClr val="2ED3D6"/>
                </a:solidFill>
              </a:defRPr>
            </a:lvl9pPr>
          </a:lstStyle>
          <a:p>
            <a:endParaRPr/>
          </a:p>
        </p:txBody>
      </p:sp>
      <p:sp>
        <p:nvSpPr>
          <p:cNvPr id="104" name="Google Shape;104;p20"/>
          <p:cNvSpPr txBox="1">
            <a:spLocks noGrp="1"/>
          </p:cNvSpPr>
          <p:nvPr>
            <p:ph type="subTitle" idx="15"/>
          </p:nvPr>
        </p:nvSpPr>
        <p:spPr>
          <a:xfrm>
            <a:off x="6026500" y="3923817"/>
            <a:ext cx="1719900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TITLE_AND_BODY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>
            <a:spLocks noGrp="1"/>
          </p:cNvSpPr>
          <p:nvPr>
            <p:ph type="title"/>
          </p:nvPr>
        </p:nvSpPr>
        <p:spPr>
          <a:xfrm>
            <a:off x="726363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subTitle" idx="1"/>
          </p:nvPr>
        </p:nvSpPr>
        <p:spPr>
          <a:xfrm>
            <a:off x="726238" y="993075"/>
            <a:ext cx="7691400" cy="362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 sz="1200"/>
            </a:lvl1pPr>
            <a:lvl2pPr lvl="1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■"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■"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ONE_COLUMN_TEXT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ONE_COLUMN_TEXT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ONE_COLUMN_TEXT_1_1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4">
  <p:cSld name="ONE_COLUMN_TEXT_1_1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6225" y="349276"/>
            <a:ext cx="76914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Saira"/>
              <a:buNone/>
              <a:defRPr sz="2800" b="1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Saira"/>
              <a:buNone/>
              <a:defRPr sz="2800" b="1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Saira"/>
              <a:buNone/>
              <a:defRPr sz="2800" b="1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Saira"/>
              <a:buNone/>
              <a:defRPr sz="2800" b="1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Saira"/>
              <a:buNone/>
              <a:defRPr sz="2800" b="1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Saira"/>
              <a:buNone/>
              <a:defRPr sz="2800" b="1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Saira"/>
              <a:buNone/>
              <a:defRPr sz="2800" b="1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Saira"/>
              <a:buNone/>
              <a:defRPr sz="2800" b="1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Saira"/>
              <a:buNone/>
              <a:defRPr sz="2800" b="1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Saira"/>
              <a:buChar char="●"/>
              <a:defRPr sz="1600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1pPr>
            <a:lvl2pPr marL="914400" lvl="1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Saira"/>
              <a:buChar char="○"/>
              <a:defRPr sz="1600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2pPr>
            <a:lvl3pPr marL="1371600" lvl="2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Saira"/>
              <a:buChar char="■"/>
              <a:defRPr sz="1600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3pPr>
            <a:lvl4pPr marL="1828800" lvl="3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Saira"/>
              <a:buChar char="●"/>
              <a:defRPr sz="1600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4pPr>
            <a:lvl5pPr marL="2286000" lvl="4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Saira"/>
              <a:buChar char="○"/>
              <a:defRPr sz="1600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5pPr>
            <a:lvl6pPr marL="2743200" lvl="5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Saira"/>
              <a:buChar char="■"/>
              <a:defRPr sz="1600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6pPr>
            <a:lvl7pPr marL="3200400" lvl="6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Saira"/>
              <a:buChar char="●"/>
              <a:defRPr sz="1600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7pPr>
            <a:lvl8pPr marL="3657600" lvl="7" indent="-330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Saira"/>
              <a:buChar char="○"/>
              <a:defRPr sz="1600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8pPr>
            <a:lvl9pPr marL="4114800" lvl="8" indent="-3302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600"/>
              <a:buFont typeface="Saira"/>
              <a:buChar char="■"/>
              <a:defRPr sz="1600">
                <a:solidFill>
                  <a:srgbClr val="FFFFFF"/>
                </a:solidFill>
                <a:latin typeface="Saira"/>
                <a:ea typeface="Saira"/>
                <a:cs typeface="Saira"/>
                <a:sym typeface="Sair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3" r:id="rId2"/>
    <p:sldLayoutId id="2147483655" r:id="rId3"/>
    <p:sldLayoutId id="2147483656" r:id="rId4"/>
    <p:sldLayoutId id="2147483658" r:id="rId5"/>
    <p:sldLayoutId id="2147483659" r:id="rId6"/>
    <p:sldLayoutId id="2147483660" r:id="rId7"/>
    <p:sldLayoutId id="2147483662" r:id="rId8"/>
    <p:sldLayoutId id="2147483663" r:id="rId9"/>
    <p:sldLayoutId id="2147483664" r:id="rId10"/>
    <p:sldLayoutId id="2147483666" r:id="rId11"/>
    <p:sldLayoutId id="2147483669" r:id="rId12"/>
    <p:sldLayoutId id="2147483673" r:id="rId13"/>
    <p:sldLayoutId id="2147483674" r:id="rId14"/>
    <p:sldLayoutId id="2147483675" r:id="rId15"/>
    <p:sldLayoutId id="2147483676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3"/>
          <p:cNvSpPr txBox="1">
            <a:spLocks noGrp="1"/>
          </p:cNvSpPr>
          <p:nvPr>
            <p:ph type="ctrTitle"/>
          </p:nvPr>
        </p:nvSpPr>
        <p:spPr>
          <a:xfrm>
            <a:off x="742200" y="1738813"/>
            <a:ext cx="7659600" cy="1188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dirty="0"/>
              <a:t>MILIJARNA TUBERKULOZA</a:t>
            </a:r>
            <a:endParaRPr sz="4400" dirty="0"/>
          </a:p>
        </p:txBody>
      </p:sp>
      <p:sp>
        <p:nvSpPr>
          <p:cNvPr id="153" name="Google Shape;153;p33"/>
          <p:cNvSpPr txBox="1">
            <a:spLocks noGrp="1"/>
          </p:cNvSpPr>
          <p:nvPr>
            <p:ph type="subTitle" idx="1"/>
          </p:nvPr>
        </p:nvSpPr>
        <p:spPr>
          <a:xfrm>
            <a:off x="734250" y="2842200"/>
            <a:ext cx="7675500" cy="56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 err="1"/>
              <a:t>Prikaz</a:t>
            </a:r>
            <a:r>
              <a:rPr lang="en" b="1" dirty="0"/>
              <a:t> </a:t>
            </a:r>
            <a:r>
              <a:rPr lang="en" b="1" dirty="0" err="1"/>
              <a:t>slučaja</a:t>
            </a:r>
            <a:r>
              <a:rPr lang="en" b="1" dirty="0"/>
              <a:t> </a:t>
            </a:r>
            <a:r>
              <a:rPr lang="en" b="1" dirty="0" err="1"/>
              <a:t>pacijentkinje</a:t>
            </a:r>
            <a:r>
              <a:rPr lang="en" b="1" dirty="0"/>
              <a:t> </a:t>
            </a:r>
            <a:r>
              <a:rPr lang="en" b="1" dirty="0" err="1"/>
              <a:t>oboljele</a:t>
            </a:r>
            <a:r>
              <a:rPr lang="en" b="1" dirty="0"/>
              <a:t> od </a:t>
            </a:r>
            <a:r>
              <a:rPr lang="en" b="1" dirty="0" err="1"/>
              <a:t>milijarne</a:t>
            </a:r>
            <a:r>
              <a:rPr lang="en" b="1" dirty="0"/>
              <a:t> </a:t>
            </a:r>
            <a:r>
              <a:rPr lang="en" b="1" dirty="0" err="1"/>
              <a:t>tuberkuloze</a:t>
            </a:r>
            <a:endParaRPr lang="en" b="1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err="1"/>
              <a:t>dr</a:t>
            </a:r>
            <a:r>
              <a:rPr lang="en-US" b="1" dirty="0"/>
              <a:t> </a:t>
            </a:r>
            <a:r>
              <a:rPr lang="en-US" b="1" dirty="0" err="1"/>
              <a:t>Slobodana</a:t>
            </a:r>
            <a:r>
              <a:rPr lang="en-US" b="1" dirty="0"/>
              <a:t> </a:t>
            </a:r>
            <a:r>
              <a:rPr lang="en-US" b="1" dirty="0" err="1"/>
              <a:t>Bogojević</a:t>
            </a:r>
            <a:endParaRPr b="1" dirty="0"/>
          </a:p>
        </p:txBody>
      </p:sp>
      <p:grpSp>
        <p:nvGrpSpPr>
          <p:cNvPr id="154" name="Google Shape;154;p33"/>
          <p:cNvGrpSpPr/>
          <p:nvPr/>
        </p:nvGrpSpPr>
        <p:grpSpPr>
          <a:xfrm>
            <a:off x="734216" y="1387227"/>
            <a:ext cx="7675568" cy="2369046"/>
            <a:chOff x="726220" y="1365541"/>
            <a:chExt cx="7675568" cy="2369046"/>
          </a:xfrm>
        </p:grpSpPr>
        <p:sp>
          <p:nvSpPr>
            <p:cNvPr id="155" name="Google Shape;155;p33"/>
            <p:cNvSpPr/>
            <p:nvPr/>
          </p:nvSpPr>
          <p:spPr>
            <a:xfrm>
              <a:off x="726220" y="1365541"/>
              <a:ext cx="738026" cy="742075"/>
            </a:xfrm>
            <a:custGeom>
              <a:avLst/>
              <a:gdLst/>
              <a:ahLst/>
              <a:cxnLst/>
              <a:rect l="l" t="t" r="r" b="b"/>
              <a:pathLst>
                <a:path w="41346" h="41347" extrusionOk="0">
                  <a:moveTo>
                    <a:pt x="1" y="1"/>
                  </a:moveTo>
                  <a:lnTo>
                    <a:pt x="1" y="41346"/>
                  </a:lnTo>
                  <a:lnTo>
                    <a:pt x="3429" y="41346"/>
                  </a:lnTo>
                  <a:lnTo>
                    <a:pt x="3429" y="3530"/>
                  </a:lnTo>
                  <a:lnTo>
                    <a:pt x="41346" y="3530"/>
                  </a:lnTo>
                  <a:lnTo>
                    <a:pt x="41346" y="1"/>
                  </a:lnTo>
                  <a:close/>
                </a:path>
              </a:pathLst>
            </a:custGeom>
            <a:solidFill>
              <a:srgbClr val="A7E8F3">
                <a:alpha val="53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3"/>
            <p:cNvSpPr/>
            <p:nvPr/>
          </p:nvSpPr>
          <p:spPr>
            <a:xfrm>
              <a:off x="726220" y="2992530"/>
              <a:ext cx="738026" cy="742057"/>
            </a:xfrm>
            <a:custGeom>
              <a:avLst/>
              <a:gdLst/>
              <a:ahLst/>
              <a:cxnLst/>
              <a:rect l="l" t="t" r="r" b="b"/>
              <a:pathLst>
                <a:path w="41346" h="41346" extrusionOk="0">
                  <a:moveTo>
                    <a:pt x="1" y="1"/>
                  </a:moveTo>
                  <a:lnTo>
                    <a:pt x="1" y="41346"/>
                  </a:lnTo>
                  <a:lnTo>
                    <a:pt x="41346" y="41346"/>
                  </a:lnTo>
                  <a:lnTo>
                    <a:pt x="41346" y="37816"/>
                  </a:lnTo>
                  <a:lnTo>
                    <a:pt x="3429" y="37816"/>
                  </a:lnTo>
                  <a:lnTo>
                    <a:pt x="3429" y="1"/>
                  </a:lnTo>
                  <a:close/>
                </a:path>
              </a:pathLst>
            </a:custGeom>
            <a:solidFill>
              <a:srgbClr val="A7E8F3">
                <a:alpha val="53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3"/>
            <p:cNvSpPr/>
            <p:nvPr/>
          </p:nvSpPr>
          <p:spPr>
            <a:xfrm>
              <a:off x="7663762" y="2992530"/>
              <a:ext cx="738026" cy="742057"/>
            </a:xfrm>
            <a:custGeom>
              <a:avLst/>
              <a:gdLst/>
              <a:ahLst/>
              <a:cxnLst/>
              <a:rect l="l" t="t" r="r" b="b"/>
              <a:pathLst>
                <a:path w="41346" h="41346" extrusionOk="0">
                  <a:moveTo>
                    <a:pt x="37917" y="1"/>
                  </a:moveTo>
                  <a:lnTo>
                    <a:pt x="37917" y="37816"/>
                  </a:lnTo>
                  <a:lnTo>
                    <a:pt x="0" y="37816"/>
                  </a:lnTo>
                  <a:lnTo>
                    <a:pt x="0" y="41346"/>
                  </a:lnTo>
                  <a:lnTo>
                    <a:pt x="41345" y="41346"/>
                  </a:lnTo>
                  <a:lnTo>
                    <a:pt x="41345" y="1"/>
                  </a:lnTo>
                  <a:close/>
                </a:path>
              </a:pathLst>
            </a:custGeom>
            <a:solidFill>
              <a:srgbClr val="A7E8F3">
                <a:alpha val="53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3"/>
            <p:cNvSpPr/>
            <p:nvPr/>
          </p:nvSpPr>
          <p:spPr>
            <a:xfrm>
              <a:off x="7663762" y="1365541"/>
              <a:ext cx="738026" cy="742075"/>
            </a:xfrm>
            <a:custGeom>
              <a:avLst/>
              <a:gdLst/>
              <a:ahLst/>
              <a:cxnLst/>
              <a:rect l="l" t="t" r="r" b="b"/>
              <a:pathLst>
                <a:path w="41346" h="41347" extrusionOk="0">
                  <a:moveTo>
                    <a:pt x="0" y="1"/>
                  </a:moveTo>
                  <a:lnTo>
                    <a:pt x="0" y="3530"/>
                  </a:lnTo>
                  <a:lnTo>
                    <a:pt x="37917" y="3530"/>
                  </a:lnTo>
                  <a:lnTo>
                    <a:pt x="37917" y="41346"/>
                  </a:lnTo>
                  <a:lnTo>
                    <a:pt x="41345" y="41346"/>
                  </a:lnTo>
                  <a:lnTo>
                    <a:pt x="41345" y="1"/>
                  </a:lnTo>
                  <a:close/>
                </a:path>
              </a:pathLst>
            </a:custGeom>
            <a:solidFill>
              <a:srgbClr val="A7E8F3">
                <a:alpha val="53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4"/>
          <p:cNvSpPr txBox="1">
            <a:spLocks noGrp="1"/>
          </p:cNvSpPr>
          <p:nvPr>
            <p:ph type="title"/>
          </p:nvPr>
        </p:nvSpPr>
        <p:spPr>
          <a:xfrm>
            <a:off x="726363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MILIJARNA TUBERKULOZA</a:t>
            </a:r>
            <a:endParaRPr dirty="0"/>
          </a:p>
        </p:txBody>
      </p:sp>
      <p:sp>
        <p:nvSpPr>
          <p:cNvPr id="164" name="Google Shape;164;p34"/>
          <p:cNvSpPr txBox="1">
            <a:spLocks noGrp="1"/>
          </p:cNvSpPr>
          <p:nvPr>
            <p:ph type="subTitle" idx="1"/>
          </p:nvPr>
        </p:nvSpPr>
        <p:spPr>
          <a:xfrm>
            <a:off x="726238" y="993075"/>
            <a:ext cx="7691400" cy="362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04800">
              <a:spcBef>
                <a:spcPts val="1600"/>
              </a:spcBef>
              <a:buSzPts val="1200"/>
            </a:pPr>
            <a:r>
              <a:rPr lang="en-US" sz="1600" dirty="0" err="1"/>
              <a:t>Diseminacija</a:t>
            </a:r>
            <a:r>
              <a:rPr lang="en-US" sz="1600" dirty="0"/>
              <a:t> </a:t>
            </a:r>
            <a:r>
              <a:rPr lang="en-US" sz="1600" dirty="0" err="1"/>
              <a:t>Mycobacteriuma</a:t>
            </a:r>
            <a:r>
              <a:rPr lang="en-US" sz="1600" dirty="0"/>
              <a:t> tuberculosis </a:t>
            </a:r>
            <a:r>
              <a:rPr lang="en-US" sz="1600" dirty="0" err="1"/>
              <a:t>putem</a:t>
            </a:r>
            <a:r>
              <a:rPr lang="en-US" sz="1600" dirty="0"/>
              <a:t> </a:t>
            </a:r>
            <a:r>
              <a:rPr lang="en-US" sz="1600" dirty="0" err="1"/>
              <a:t>hematogenog</a:t>
            </a:r>
            <a:r>
              <a:rPr lang="en-US" sz="1600" dirty="0"/>
              <a:t> </a:t>
            </a:r>
            <a:r>
              <a:rPr lang="en-US" sz="1600" dirty="0" err="1"/>
              <a:t>ili</a:t>
            </a:r>
            <a:r>
              <a:rPr lang="en-US" sz="1600" dirty="0"/>
              <a:t> </a:t>
            </a:r>
            <a:r>
              <a:rPr lang="en-US" sz="1600" dirty="0" err="1"/>
              <a:t>limfogenog</a:t>
            </a:r>
            <a:r>
              <a:rPr lang="en-US" sz="1600" dirty="0"/>
              <a:t> </a:t>
            </a:r>
            <a:r>
              <a:rPr lang="en-US" sz="1600" dirty="0" err="1"/>
              <a:t>širenja</a:t>
            </a:r>
            <a:r>
              <a:rPr lang="en-US" sz="1600" dirty="0"/>
              <a:t>, </a:t>
            </a:r>
            <a:r>
              <a:rPr lang="en-US" sz="1600" dirty="0" err="1"/>
              <a:t>iz</a:t>
            </a:r>
            <a:r>
              <a:rPr lang="en-US" sz="1600" dirty="0"/>
              <a:t> </a:t>
            </a:r>
            <a:r>
              <a:rPr lang="en-US" sz="1600" dirty="0" err="1"/>
              <a:t>kazeozno</a:t>
            </a:r>
            <a:r>
              <a:rPr lang="en-US" sz="1600" dirty="0"/>
              <a:t> </a:t>
            </a:r>
            <a:r>
              <a:rPr lang="en-US" sz="1600" dirty="0" err="1"/>
              <a:t>promijenjenih</a:t>
            </a:r>
            <a:r>
              <a:rPr lang="en-US" sz="1600" dirty="0"/>
              <a:t> </a:t>
            </a:r>
            <a:r>
              <a:rPr lang="en-US" sz="1600" dirty="0" err="1"/>
              <a:t>limfnih</a:t>
            </a:r>
            <a:r>
              <a:rPr lang="en-US" sz="1600" dirty="0"/>
              <a:t> </a:t>
            </a:r>
            <a:r>
              <a:rPr lang="en-US" sz="1600" dirty="0" err="1"/>
              <a:t>žlijezda</a:t>
            </a:r>
            <a:r>
              <a:rPr lang="en-US" sz="1600" dirty="0"/>
              <a:t> </a:t>
            </a:r>
            <a:r>
              <a:rPr lang="en-US" sz="1600" dirty="0" err="1"/>
              <a:t>ili</a:t>
            </a:r>
            <a:r>
              <a:rPr lang="en-US" sz="1600" dirty="0"/>
              <a:t> </a:t>
            </a:r>
            <a:r>
              <a:rPr lang="en-US" sz="1600" dirty="0" err="1"/>
              <a:t>iz</a:t>
            </a:r>
            <a:r>
              <a:rPr lang="en-US" sz="1600" dirty="0"/>
              <a:t> </a:t>
            </a:r>
            <a:r>
              <a:rPr lang="en-US" sz="1600" dirty="0" err="1"/>
              <a:t>ognjišta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</a:t>
            </a:r>
            <a:r>
              <a:rPr lang="en-US" sz="1600" dirty="0" err="1"/>
              <a:t>intimi</a:t>
            </a:r>
            <a:r>
              <a:rPr lang="en-US" sz="1600" dirty="0"/>
              <a:t> </a:t>
            </a:r>
            <a:r>
              <a:rPr lang="en-US" sz="1600" dirty="0" err="1"/>
              <a:t>krvnog</a:t>
            </a:r>
            <a:r>
              <a:rPr lang="en-US" sz="1600" dirty="0"/>
              <a:t> </a:t>
            </a:r>
            <a:r>
              <a:rPr lang="en-US" sz="1600" dirty="0" err="1"/>
              <a:t>suda</a:t>
            </a:r>
            <a:endParaRPr lang="en-US" sz="1600" dirty="0"/>
          </a:p>
          <a:p>
            <a:pPr lvl="0" indent="-304800">
              <a:spcBef>
                <a:spcPts val="1600"/>
              </a:spcBef>
              <a:buSzPts val="1200"/>
            </a:pPr>
            <a:r>
              <a:rPr lang="en-US" sz="1600" dirty="0" err="1"/>
              <a:t>Bolest</a:t>
            </a:r>
            <a:r>
              <a:rPr lang="en-US" sz="1600" dirty="0"/>
              <a:t> se </a:t>
            </a:r>
            <a:r>
              <a:rPr lang="en-US" sz="1600" dirty="0" err="1"/>
              <a:t>može</a:t>
            </a:r>
            <a:r>
              <a:rPr lang="en-US" sz="1600" dirty="0"/>
              <a:t> </a:t>
            </a:r>
            <a:r>
              <a:rPr lang="en-US" sz="1600" dirty="0" err="1"/>
              <a:t>proširiti</a:t>
            </a:r>
            <a:r>
              <a:rPr lang="en-US" sz="1600" dirty="0"/>
              <a:t> u </a:t>
            </a:r>
            <a:r>
              <a:rPr lang="en-US" sz="1600" dirty="0" err="1"/>
              <a:t>sljedeće</a:t>
            </a:r>
            <a:r>
              <a:rPr lang="en-US" sz="1600" dirty="0"/>
              <a:t> </a:t>
            </a:r>
            <a:r>
              <a:rPr lang="en-US" sz="1600" dirty="0" err="1"/>
              <a:t>organe</a:t>
            </a:r>
            <a:r>
              <a:rPr lang="en-US" sz="1600" dirty="0"/>
              <a:t>: </a:t>
            </a:r>
            <a:r>
              <a:rPr lang="en-US" sz="1600" dirty="0" err="1"/>
              <a:t>pleuru</a:t>
            </a:r>
            <a:r>
              <a:rPr lang="en-US" sz="1600" dirty="0"/>
              <a:t>, </a:t>
            </a:r>
            <a:r>
              <a:rPr lang="en-US" sz="1600" dirty="0" err="1"/>
              <a:t>limfne</a:t>
            </a:r>
            <a:r>
              <a:rPr lang="en-US" sz="1600" dirty="0"/>
              <a:t> </a:t>
            </a:r>
            <a:r>
              <a:rPr lang="en-US" sz="1600" dirty="0" err="1"/>
              <a:t>čvorove</a:t>
            </a:r>
            <a:r>
              <a:rPr lang="en-US" sz="1600" dirty="0"/>
              <a:t>, abdomen, </a:t>
            </a:r>
            <a:r>
              <a:rPr lang="en-US" sz="1600" dirty="0" err="1"/>
              <a:t>genitourinarni</a:t>
            </a:r>
            <a:r>
              <a:rPr lang="en-US" sz="1600" dirty="0"/>
              <a:t> </a:t>
            </a:r>
            <a:r>
              <a:rPr lang="en-US" sz="1600" dirty="0" err="1"/>
              <a:t>trakt</a:t>
            </a:r>
            <a:r>
              <a:rPr lang="en-US" sz="1600" dirty="0"/>
              <a:t>, </a:t>
            </a:r>
            <a:r>
              <a:rPr lang="en-US" sz="1600" dirty="0" err="1"/>
              <a:t>kožu</a:t>
            </a:r>
            <a:r>
              <a:rPr lang="en-US" sz="1600" dirty="0"/>
              <a:t>, </a:t>
            </a:r>
            <a:r>
              <a:rPr lang="en-US" sz="1600" dirty="0" err="1"/>
              <a:t>moždane</a:t>
            </a:r>
            <a:r>
              <a:rPr lang="en-US" sz="1600" dirty="0"/>
              <a:t> </a:t>
            </a:r>
            <a:r>
              <a:rPr lang="en-US" sz="1600" dirty="0" err="1"/>
              <a:t>ovojnice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centralni</a:t>
            </a:r>
            <a:r>
              <a:rPr lang="en-US" sz="1600" dirty="0"/>
              <a:t> </a:t>
            </a:r>
            <a:r>
              <a:rPr lang="en-US" sz="1600" dirty="0" err="1"/>
              <a:t>nervni</a:t>
            </a:r>
            <a:r>
              <a:rPr lang="en-US" sz="1600" dirty="0"/>
              <a:t> </a:t>
            </a:r>
            <a:r>
              <a:rPr lang="en-US" sz="1600" dirty="0" err="1"/>
              <a:t>sistem</a:t>
            </a:r>
            <a:r>
              <a:rPr lang="en-US" sz="1600" dirty="0"/>
              <a:t>, </a:t>
            </a:r>
            <a:r>
              <a:rPr lang="en-US" sz="1600" dirty="0" err="1"/>
              <a:t>zglobove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kosti</a:t>
            </a:r>
            <a:endParaRPr lang="en-US" sz="1600" dirty="0"/>
          </a:p>
          <a:p>
            <a:pPr lvl="0" indent="-304800">
              <a:spcBef>
                <a:spcPts val="1600"/>
              </a:spcBef>
              <a:buSzPts val="1200"/>
            </a:pPr>
            <a:r>
              <a:rPr lang="en-US" sz="1600" dirty="0" err="1"/>
              <a:t>Liječenje</a:t>
            </a:r>
            <a:r>
              <a:rPr lang="en-US" sz="1600" dirty="0"/>
              <a:t> </a:t>
            </a:r>
            <a:r>
              <a:rPr lang="en-US" sz="1600" dirty="0" err="1"/>
              <a:t>ekstrapulmonalne</a:t>
            </a:r>
            <a:r>
              <a:rPr lang="en-US" sz="1600" dirty="0"/>
              <a:t> </a:t>
            </a:r>
            <a:r>
              <a:rPr lang="en-US" sz="1600" dirty="0" err="1"/>
              <a:t>tuberkuloze</a:t>
            </a:r>
            <a:r>
              <a:rPr lang="en-US" sz="1600" dirty="0"/>
              <a:t> se </a:t>
            </a:r>
            <a:r>
              <a:rPr lang="en-US" sz="1600" dirty="0" err="1"/>
              <a:t>generalno</a:t>
            </a:r>
            <a:r>
              <a:rPr lang="en-US" sz="1600" dirty="0"/>
              <a:t> ne </a:t>
            </a:r>
            <a:r>
              <a:rPr lang="en-US" sz="1600" dirty="0" err="1"/>
              <a:t>razlikuje</a:t>
            </a:r>
            <a:r>
              <a:rPr lang="en-US" sz="1600" dirty="0"/>
              <a:t> od </a:t>
            </a:r>
            <a:r>
              <a:rPr lang="en-US" sz="1600" dirty="0" err="1"/>
              <a:t>liječenja</a:t>
            </a:r>
            <a:r>
              <a:rPr lang="en-US" sz="1600" dirty="0"/>
              <a:t> </a:t>
            </a:r>
            <a:r>
              <a:rPr lang="en-US" sz="1600" dirty="0" err="1"/>
              <a:t>plućnog</a:t>
            </a:r>
            <a:r>
              <a:rPr lang="en-US" sz="1600" dirty="0"/>
              <a:t> </a:t>
            </a:r>
            <a:r>
              <a:rPr lang="en-US" sz="1600" dirty="0" err="1"/>
              <a:t>oblika</a:t>
            </a:r>
            <a:r>
              <a:rPr lang="en-US" sz="1600" dirty="0"/>
              <a:t>, a </a:t>
            </a:r>
            <a:r>
              <a:rPr lang="en-US" sz="1600" dirty="0" err="1"/>
              <a:t>sastoji</a:t>
            </a:r>
            <a:r>
              <a:rPr lang="en-US" sz="1600" dirty="0"/>
              <a:t> se od </a:t>
            </a:r>
            <a:r>
              <a:rPr lang="en-US" sz="1600" dirty="0" err="1"/>
              <a:t>punog</a:t>
            </a:r>
            <a:r>
              <a:rPr lang="en-US" sz="1600" dirty="0"/>
              <a:t> </a:t>
            </a:r>
            <a:r>
              <a:rPr lang="en-US" sz="1600" dirty="0" err="1"/>
              <a:t>kursa</a:t>
            </a:r>
            <a:r>
              <a:rPr lang="en-US" sz="1600" dirty="0"/>
              <a:t> </a:t>
            </a:r>
            <a:r>
              <a:rPr lang="en-US" sz="1600" dirty="0" err="1"/>
              <a:t>liječenja</a:t>
            </a:r>
            <a:r>
              <a:rPr lang="en-US" sz="1600" dirty="0"/>
              <a:t> od </a:t>
            </a:r>
            <a:r>
              <a:rPr lang="en-US" sz="1600" dirty="0" err="1"/>
              <a:t>najmanje</a:t>
            </a:r>
            <a:r>
              <a:rPr lang="en-US" sz="1600" dirty="0"/>
              <a:t> </a:t>
            </a:r>
            <a:r>
              <a:rPr lang="en-US" sz="1600" dirty="0" err="1"/>
              <a:t>četiri</a:t>
            </a:r>
            <a:r>
              <a:rPr lang="en-US" sz="1600" dirty="0"/>
              <a:t> </a:t>
            </a:r>
            <a:r>
              <a:rPr lang="en-US" sz="1600" dirty="0" err="1"/>
              <a:t>antituberkulotika</a:t>
            </a:r>
            <a:r>
              <a:rPr lang="en-US" sz="1600" dirty="0"/>
              <a:t> (</a:t>
            </a:r>
            <a:r>
              <a:rPr lang="en-US" sz="1600" dirty="0" err="1"/>
              <a:t>izobiazid</a:t>
            </a:r>
            <a:r>
              <a:rPr lang="en-US" sz="1600" dirty="0"/>
              <a:t>, rifampicin, </a:t>
            </a:r>
            <a:r>
              <a:rPr lang="en-US" sz="1600" dirty="0" err="1"/>
              <a:t>etambutol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rifampicin) u </a:t>
            </a:r>
            <a:r>
              <a:rPr lang="en-US" sz="1600" dirty="0" err="1"/>
              <a:t>prva</a:t>
            </a:r>
            <a:r>
              <a:rPr lang="en-US" sz="1600" dirty="0"/>
              <a:t> </a:t>
            </a:r>
            <a:r>
              <a:rPr lang="en-US" sz="1600" dirty="0" err="1"/>
              <a:t>dva</a:t>
            </a:r>
            <a:r>
              <a:rPr lang="en-US" sz="1600" dirty="0"/>
              <a:t> </a:t>
            </a:r>
            <a:r>
              <a:rPr lang="en-US" sz="1600" dirty="0" err="1"/>
              <a:t>mjeseca</a:t>
            </a:r>
            <a:r>
              <a:rPr lang="en-US" sz="1600" dirty="0"/>
              <a:t>, a </a:t>
            </a:r>
            <a:r>
              <a:rPr lang="en-US" sz="1600" dirty="0" err="1"/>
              <a:t>zatim</a:t>
            </a:r>
            <a:r>
              <a:rPr lang="en-US" sz="1600" dirty="0"/>
              <a:t> </a:t>
            </a:r>
            <a:r>
              <a:rPr lang="en-US" sz="1600" dirty="0" err="1"/>
              <a:t>još</a:t>
            </a:r>
            <a:r>
              <a:rPr lang="en-US" sz="1600" dirty="0"/>
              <a:t> 4 do 7 </a:t>
            </a:r>
            <a:r>
              <a:rPr lang="en-US" sz="1600" dirty="0" err="1"/>
              <a:t>mjeseci</a:t>
            </a:r>
            <a:r>
              <a:rPr lang="en-US" sz="1600" dirty="0"/>
              <a:t> </a:t>
            </a:r>
            <a:r>
              <a:rPr lang="en-US" sz="1600" dirty="0" err="1"/>
              <a:t>liječenja</a:t>
            </a:r>
            <a:r>
              <a:rPr lang="en-US" sz="1600" dirty="0"/>
              <a:t> </a:t>
            </a:r>
            <a:r>
              <a:rPr lang="en-US" sz="1600" dirty="0" err="1"/>
              <a:t>izonijazidom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rifampicinom</a:t>
            </a:r>
            <a:r>
              <a:rPr lang="en-US" sz="1600" dirty="0"/>
              <a:t>.</a:t>
            </a:r>
            <a:endParaRPr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5"/>
          <p:cNvSpPr txBox="1">
            <a:spLocks noGrp="1"/>
          </p:cNvSpPr>
          <p:nvPr>
            <p:ph type="title" idx="9"/>
          </p:nvPr>
        </p:nvSpPr>
        <p:spPr>
          <a:xfrm>
            <a:off x="726225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err="1"/>
              <a:t>Simptomi</a:t>
            </a:r>
            <a:r>
              <a:rPr lang="en" dirty="0"/>
              <a:t> </a:t>
            </a:r>
            <a:r>
              <a:rPr lang="en" dirty="0" err="1"/>
              <a:t>i</a:t>
            </a:r>
            <a:r>
              <a:rPr lang="en" dirty="0"/>
              <a:t> </a:t>
            </a:r>
            <a:r>
              <a:rPr lang="en" dirty="0" err="1"/>
              <a:t>znakovi</a:t>
            </a:r>
            <a:r>
              <a:rPr lang="en" dirty="0"/>
              <a:t> </a:t>
            </a:r>
            <a:r>
              <a:rPr lang="en" dirty="0" err="1"/>
              <a:t>bolesti</a:t>
            </a:r>
            <a:endParaRPr dirty="0"/>
          </a:p>
        </p:txBody>
      </p:sp>
      <p:sp>
        <p:nvSpPr>
          <p:cNvPr id="170" name="Google Shape;170;p35"/>
          <p:cNvSpPr txBox="1">
            <a:spLocks noGrp="1"/>
          </p:cNvSpPr>
          <p:nvPr>
            <p:ph type="subTitle" idx="1"/>
          </p:nvPr>
        </p:nvSpPr>
        <p:spPr>
          <a:xfrm>
            <a:off x="4884550" y="1256650"/>
            <a:ext cx="2841900" cy="3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dirty="0"/>
              <a:t>U</a:t>
            </a:r>
            <a:r>
              <a:rPr lang="en" dirty="0" err="1"/>
              <a:t>mor</a:t>
            </a:r>
            <a:r>
              <a:rPr lang="en" dirty="0"/>
              <a:t>, </a:t>
            </a:r>
            <a:r>
              <a:rPr lang="en" dirty="0" err="1"/>
              <a:t>slabost</a:t>
            </a:r>
            <a:r>
              <a:rPr lang="en" dirty="0"/>
              <a:t>, </a:t>
            </a:r>
            <a:r>
              <a:rPr lang="en" dirty="0" err="1"/>
              <a:t>gubitak</a:t>
            </a:r>
            <a:r>
              <a:rPr lang="en" dirty="0"/>
              <a:t> </a:t>
            </a:r>
            <a:r>
              <a:rPr lang="en" dirty="0" err="1"/>
              <a:t>na</a:t>
            </a:r>
            <a:r>
              <a:rPr lang="en" dirty="0"/>
              <a:t> </a:t>
            </a:r>
            <a:r>
              <a:rPr lang="en" dirty="0" err="1"/>
              <a:t>tjelesnoj</a:t>
            </a:r>
            <a:r>
              <a:rPr lang="en" dirty="0"/>
              <a:t> </a:t>
            </a:r>
            <a:r>
              <a:rPr lang="en" dirty="0" err="1"/>
              <a:t>težini</a:t>
            </a:r>
            <a:endParaRPr dirty="0"/>
          </a:p>
        </p:txBody>
      </p:sp>
      <p:sp>
        <p:nvSpPr>
          <p:cNvPr id="172" name="Google Shape;172;p35"/>
          <p:cNvSpPr txBox="1">
            <a:spLocks noGrp="1"/>
          </p:cNvSpPr>
          <p:nvPr>
            <p:ph type="subTitle" idx="3"/>
          </p:nvPr>
        </p:nvSpPr>
        <p:spPr>
          <a:xfrm>
            <a:off x="4884550" y="2320814"/>
            <a:ext cx="2841900" cy="3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dirty="0"/>
              <a:t>G</a:t>
            </a:r>
            <a:r>
              <a:rPr lang="en" dirty="0" err="1"/>
              <a:t>roznica</a:t>
            </a:r>
            <a:r>
              <a:rPr lang="en" dirty="0"/>
              <a:t>, </a:t>
            </a:r>
            <a:r>
              <a:rPr lang="en" dirty="0" err="1"/>
              <a:t>glavobolja</a:t>
            </a:r>
            <a:r>
              <a:rPr lang="en" dirty="0"/>
              <a:t>, </a:t>
            </a:r>
            <a:r>
              <a:rPr lang="en" dirty="0" err="1"/>
              <a:t>povišena</a:t>
            </a:r>
            <a:r>
              <a:rPr lang="en" dirty="0"/>
              <a:t> </a:t>
            </a:r>
            <a:r>
              <a:rPr lang="en" dirty="0" err="1"/>
              <a:t>tjelesna</a:t>
            </a:r>
            <a:r>
              <a:rPr lang="en" dirty="0"/>
              <a:t> </a:t>
            </a:r>
            <a:r>
              <a:rPr lang="en" dirty="0" err="1"/>
              <a:t>temperatur</a:t>
            </a:r>
            <a:r>
              <a:rPr lang="en-US" dirty="0"/>
              <a:t>e</a:t>
            </a:r>
            <a:r>
              <a:rPr lang="en" dirty="0"/>
              <a:t>, </a:t>
            </a:r>
            <a:r>
              <a:rPr lang="en" dirty="0" err="1"/>
              <a:t>kašalj</a:t>
            </a:r>
            <a:endParaRPr dirty="0"/>
          </a:p>
        </p:txBody>
      </p:sp>
      <p:sp>
        <p:nvSpPr>
          <p:cNvPr id="174" name="Google Shape;174;p35"/>
          <p:cNvSpPr txBox="1">
            <a:spLocks noGrp="1"/>
          </p:cNvSpPr>
          <p:nvPr>
            <p:ph type="subTitle" idx="5"/>
          </p:nvPr>
        </p:nvSpPr>
        <p:spPr>
          <a:xfrm>
            <a:off x="4884550" y="3385101"/>
            <a:ext cx="2841900" cy="3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 err="1"/>
              <a:t>Generalizovana</a:t>
            </a:r>
            <a:r>
              <a:rPr lang="en" dirty="0"/>
              <a:t> </a:t>
            </a:r>
            <a:r>
              <a:rPr lang="en" dirty="0" err="1"/>
              <a:t>limfadenopatija</a:t>
            </a:r>
            <a:r>
              <a:rPr lang="en" dirty="0"/>
              <a:t>, </a:t>
            </a:r>
            <a:r>
              <a:rPr lang="en" dirty="0" err="1"/>
              <a:t>hepatomegalija</a:t>
            </a:r>
            <a:r>
              <a:rPr lang="en" dirty="0"/>
              <a:t>, </a:t>
            </a:r>
            <a:r>
              <a:rPr lang="en" dirty="0" err="1"/>
              <a:t>pankreatitis</a:t>
            </a:r>
            <a:endParaRPr dirty="0"/>
          </a:p>
        </p:txBody>
      </p:sp>
      <p:sp>
        <p:nvSpPr>
          <p:cNvPr id="176" name="Google Shape;176;p35"/>
          <p:cNvSpPr txBox="1">
            <a:spLocks noGrp="1"/>
          </p:cNvSpPr>
          <p:nvPr>
            <p:ph type="title"/>
          </p:nvPr>
        </p:nvSpPr>
        <p:spPr>
          <a:xfrm>
            <a:off x="4172567" y="1560845"/>
            <a:ext cx="640200" cy="3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  <p:sp>
        <p:nvSpPr>
          <p:cNvPr id="177" name="Google Shape;177;p35"/>
          <p:cNvSpPr txBox="1">
            <a:spLocks noGrp="1"/>
          </p:cNvSpPr>
          <p:nvPr>
            <p:ph type="title" idx="7"/>
          </p:nvPr>
        </p:nvSpPr>
        <p:spPr>
          <a:xfrm>
            <a:off x="4203883" y="2619750"/>
            <a:ext cx="640200" cy="34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178" name="Google Shape;178;p35"/>
          <p:cNvSpPr txBox="1">
            <a:spLocks noGrp="1"/>
          </p:cNvSpPr>
          <p:nvPr>
            <p:ph type="title" idx="8"/>
          </p:nvPr>
        </p:nvSpPr>
        <p:spPr>
          <a:xfrm>
            <a:off x="4202692" y="3679823"/>
            <a:ext cx="640200" cy="34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grpSp>
        <p:nvGrpSpPr>
          <p:cNvPr id="179" name="Google Shape;179;p35"/>
          <p:cNvGrpSpPr/>
          <p:nvPr/>
        </p:nvGrpSpPr>
        <p:grpSpPr>
          <a:xfrm>
            <a:off x="1581005" y="1734095"/>
            <a:ext cx="2593520" cy="2118700"/>
            <a:chOff x="1581005" y="1734095"/>
            <a:chExt cx="2593520" cy="2118700"/>
          </a:xfrm>
        </p:grpSpPr>
        <p:cxnSp>
          <p:nvCxnSpPr>
            <p:cNvPr id="180" name="Google Shape;180;p35"/>
            <p:cNvCxnSpPr>
              <a:stCxn id="176" idx="1"/>
            </p:cNvCxnSpPr>
            <p:nvPr/>
          </p:nvCxnSpPr>
          <p:spPr>
            <a:xfrm flipH="1">
              <a:off x="3557867" y="1734095"/>
              <a:ext cx="614700" cy="425400"/>
            </a:xfrm>
            <a:prstGeom prst="bentConnector3">
              <a:avLst>
                <a:gd name="adj1" fmla="val 50000"/>
              </a:avLst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1" name="Google Shape;181;p35"/>
            <p:cNvCxnSpPr/>
            <p:nvPr/>
          </p:nvCxnSpPr>
          <p:spPr>
            <a:xfrm rot="10800000">
              <a:off x="3543025" y="2793450"/>
              <a:ext cx="6315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2" name="Google Shape;182;p35"/>
            <p:cNvCxnSpPr/>
            <p:nvPr/>
          </p:nvCxnSpPr>
          <p:spPr>
            <a:xfrm rot="10800000">
              <a:off x="3475711" y="3430095"/>
              <a:ext cx="615600" cy="422700"/>
            </a:xfrm>
            <a:prstGeom prst="bentConnector3">
              <a:avLst>
                <a:gd name="adj1" fmla="val 50000"/>
              </a:avLst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83" name="Google Shape;183;p35"/>
            <p:cNvGrpSpPr/>
            <p:nvPr/>
          </p:nvGrpSpPr>
          <p:grpSpPr>
            <a:xfrm>
              <a:off x="1581005" y="1848662"/>
              <a:ext cx="1896745" cy="1897101"/>
              <a:chOff x="1581005" y="1848662"/>
              <a:chExt cx="1896745" cy="1897101"/>
            </a:xfrm>
          </p:grpSpPr>
          <p:pic>
            <p:nvPicPr>
              <p:cNvPr id="184" name="Google Shape;184;p35"/>
              <p:cNvPicPr preferRelativeResize="0"/>
              <p:nvPr/>
            </p:nvPicPr>
            <p:blipFill>
              <a:blip r:embed="rId3">
                <a:alphaModFix/>
              </a:blip>
              <a:stretch>
                <a:fillRect/>
              </a:stretch>
            </p:blipFill>
            <p:spPr>
              <a:xfrm>
                <a:off x="1581075" y="1848707"/>
                <a:ext cx="1896675" cy="1889485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185" name="Google Shape;185;p35"/>
              <p:cNvGrpSpPr/>
              <p:nvPr/>
            </p:nvGrpSpPr>
            <p:grpSpPr>
              <a:xfrm>
                <a:off x="1581005" y="1848662"/>
                <a:ext cx="1895295" cy="1897101"/>
                <a:chOff x="1880125" y="1261650"/>
                <a:chExt cx="2649650" cy="2652175"/>
              </a:xfrm>
            </p:grpSpPr>
            <p:sp>
              <p:nvSpPr>
                <p:cNvPr id="186" name="Google Shape;186;p35"/>
                <p:cNvSpPr/>
                <p:nvPr/>
              </p:nvSpPr>
              <p:spPr>
                <a:xfrm>
                  <a:off x="1880125" y="1261650"/>
                  <a:ext cx="1033650" cy="1033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346" h="41347" extrusionOk="0">
                      <a:moveTo>
                        <a:pt x="1" y="1"/>
                      </a:moveTo>
                      <a:lnTo>
                        <a:pt x="1" y="41346"/>
                      </a:lnTo>
                      <a:lnTo>
                        <a:pt x="3429" y="41346"/>
                      </a:lnTo>
                      <a:lnTo>
                        <a:pt x="3429" y="3530"/>
                      </a:lnTo>
                      <a:lnTo>
                        <a:pt x="41346" y="3530"/>
                      </a:lnTo>
                      <a:lnTo>
                        <a:pt x="41346" y="1"/>
                      </a:lnTo>
                      <a:close/>
                    </a:path>
                  </a:pathLst>
                </a:custGeom>
                <a:solidFill>
                  <a:srgbClr val="A7E8F3">
                    <a:alpha val="480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7" name="Google Shape;187;p35"/>
                <p:cNvSpPr/>
                <p:nvPr/>
              </p:nvSpPr>
              <p:spPr>
                <a:xfrm>
                  <a:off x="1880125" y="2880175"/>
                  <a:ext cx="1033650" cy="1033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346" h="41346" extrusionOk="0">
                      <a:moveTo>
                        <a:pt x="1" y="1"/>
                      </a:moveTo>
                      <a:lnTo>
                        <a:pt x="1" y="41346"/>
                      </a:lnTo>
                      <a:lnTo>
                        <a:pt x="41346" y="41346"/>
                      </a:lnTo>
                      <a:lnTo>
                        <a:pt x="41346" y="37816"/>
                      </a:lnTo>
                      <a:lnTo>
                        <a:pt x="3429" y="37816"/>
                      </a:lnTo>
                      <a:lnTo>
                        <a:pt x="3429" y="1"/>
                      </a:lnTo>
                      <a:close/>
                    </a:path>
                  </a:pathLst>
                </a:custGeom>
                <a:solidFill>
                  <a:srgbClr val="A7E8F3">
                    <a:alpha val="480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8" name="Google Shape;188;p35"/>
                <p:cNvSpPr/>
                <p:nvPr/>
              </p:nvSpPr>
              <p:spPr>
                <a:xfrm>
                  <a:off x="3496125" y="2880175"/>
                  <a:ext cx="1033650" cy="10336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346" h="41346" extrusionOk="0">
                      <a:moveTo>
                        <a:pt x="37917" y="1"/>
                      </a:moveTo>
                      <a:lnTo>
                        <a:pt x="37917" y="37816"/>
                      </a:lnTo>
                      <a:lnTo>
                        <a:pt x="0" y="37816"/>
                      </a:lnTo>
                      <a:lnTo>
                        <a:pt x="0" y="41346"/>
                      </a:lnTo>
                      <a:lnTo>
                        <a:pt x="41345" y="41346"/>
                      </a:lnTo>
                      <a:lnTo>
                        <a:pt x="41345" y="1"/>
                      </a:lnTo>
                      <a:close/>
                    </a:path>
                  </a:pathLst>
                </a:custGeom>
                <a:solidFill>
                  <a:srgbClr val="A7E8F3">
                    <a:alpha val="480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9" name="Google Shape;189;p35"/>
                <p:cNvSpPr/>
                <p:nvPr/>
              </p:nvSpPr>
              <p:spPr>
                <a:xfrm>
                  <a:off x="3496125" y="1261650"/>
                  <a:ext cx="1033650" cy="1033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346" h="41347" extrusionOk="0">
                      <a:moveTo>
                        <a:pt x="0" y="1"/>
                      </a:moveTo>
                      <a:lnTo>
                        <a:pt x="0" y="3530"/>
                      </a:lnTo>
                      <a:lnTo>
                        <a:pt x="37917" y="3530"/>
                      </a:lnTo>
                      <a:lnTo>
                        <a:pt x="37917" y="41346"/>
                      </a:lnTo>
                      <a:lnTo>
                        <a:pt x="41345" y="41346"/>
                      </a:lnTo>
                      <a:lnTo>
                        <a:pt x="41345" y="1"/>
                      </a:lnTo>
                      <a:close/>
                    </a:path>
                  </a:pathLst>
                </a:custGeom>
                <a:solidFill>
                  <a:srgbClr val="A7E8F3">
                    <a:alpha val="480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606AA3ED-AC12-214D-AF27-77890E9C16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0271" y="1907345"/>
            <a:ext cx="1716764" cy="177247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6"/>
          <p:cNvSpPr txBox="1">
            <a:spLocks noGrp="1"/>
          </p:cNvSpPr>
          <p:nvPr>
            <p:ph type="title"/>
          </p:nvPr>
        </p:nvSpPr>
        <p:spPr>
          <a:xfrm>
            <a:off x="726225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SLUČAJ</a:t>
            </a:r>
            <a:endParaRPr dirty="0"/>
          </a:p>
        </p:txBody>
      </p:sp>
      <p:grpSp>
        <p:nvGrpSpPr>
          <p:cNvPr id="196" name="Google Shape;196;p36"/>
          <p:cNvGrpSpPr/>
          <p:nvPr/>
        </p:nvGrpSpPr>
        <p:grpSpPr>
          <a:xfrm>
            <a:off x="1009016" y="1060741"/>
            <a:ext cx="7125968" cy="3478546"/>
            <a:chOff x="1009016" y="1060741"/>
            <a:chExt cx="7125968" cy="3478546"/>
          </a:xfrm>
        </p:grpSpPr>
        <p:sp>
          <p:nvSpPr>
            <p:cNvPr id="197" name="Google Shape;197;p36"/>
            <p:cNvSpPr/>
            <p:nvPr/>
          </p:nvSpPr>
          <p:spPr>
            <a:xfrm>
              <a:off x="1009016" y="1060741"/>
              <a:ext cx="738026" cy="742075"/>
            </a:xfrm>
            <a:custGeom>
              <a:avLst/>
              <a:gdLst/>
              <a:ahLst/>
              <a:cxnLst/>
              <a:rect l="l" t="t" r="r" b="b"/>
              <a:pathLst>
                <a:path w="41346" h="41347" extrusionOk="0">
                  <a:moveTo>
                    <a:pt x="1" y="1"/>
                  </a:moveTo>
                  <a:lnTo>
                    <a:pt x="1" y="41346"/>
                  </a:lnTo>
                  <a:lnTo>
                    <a:pt x="3429" y="41346"/>
                  </a:lnTo>
                  <a:lnTo>
                    <a:pt x="3429" y="3530"/>
                  </a:lnTo>
                  <a:lnTo>
                    <a:pt x="41346" y="3530"/>
                  </a:lnTo>
                  <a:lnTo>
                    <a:pt x="41346" y="1"/>
                  </a:lnTo>
                  <a:close/>
                </a:path>
              </a:pathLst>
            </a:custGeom>
            <a:solidFill>
              <a:srgbClr val="A7E8F3">
                <a:alpha val="53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36"/>
            <p:cNvSpPr/>
            <p:nvPr/>
          </p:nvSpPr>
          <p:spPr>
            <a:xfrm>
              <a:off x="1009016" y="3797230"/>
              <a:ext cx="738026" cy="742057"/>
            </a:xfrm>
            <a:custGeom>
              <a:avLst/>
              <a:gdLst/>
              <a:ahLst/>
              <a:cxnLst/>
              <a:rect l="l" t="t" r="r" b="b"/>
              <a:pathLst>
                <a:path w="41346" h="41346" extrusionOk="0">
                  <a:moveTo>
                    <a:pt x="1" y="1"/>
                  </a:moveTo>
                  <a:lnTo>
                    <a:pt x="1" y="41346"/>
                  </a:lnTo>
                  <a:lnTo>
                    <a:pt x="41346" y="41346"/>
                  </a:lnTo>
                  <a:lnTo>
                    <a:pt x="41346" y="37816"/>
                  </a:lnTo>
                  <a:lnTo>
                    <a:pt x="3429" y="37816"/>
                  </a:lnTo>
                  <a:lnTo>
                    <a:pt x="3429" y="1"/>
                  </a:lnTo>
                  <a:close/>
                </a:path>
              </a:pathLst>
            </a:custGeom>
            <a:solidFill>
              <a:srgbClr val="A7E8F3">
                <a:alpha val="53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36"/>
            <p:cNvSpPr/>
            <p:nvPr/>
          </p:nvSpPr>
          <p:spPr>
            <a:xfrm>
              <a:off x="7396958" y="3797230"/>
              <a:ext cx="738026" cy="742057"/>
            </a:xfrm>
            <a:custGeom>
              <a:avLst/>
              <a:gdLst/>
              <a:ahLst/>
              <a:cxnLst/>
              <a:rect l="l" t="t" r="r" b="b"/>
              <a:pathLst>
                <a:path w="41346" h="41346" extrusionOk="0">
                  <a:moveTo>
                    <a:pt x="37917" y="1"/>
                  </a:moveTo>
                  <a:lnTo>
                    <a:pt x="37917" y="37816"/>
                  </a:lnTo>
                  <a:lnTo>
                    <a:pt x="0" y="37816"/>
                  </a:lnTo>
                  <a:lnTo>
                    <a:pt x="0" y="41346"/>
                  </a:lnTo>
                  <a:lnTo>
                    <a:pt x="41345" y="41346"/>
                  </a:lnTo>
                  <a:lnTo>
                    <a:pt x="41345" y="1"/>
                  </a:lnTo>
                  <a:close/>
                </a:path>
              </a:pathLst>
            </a:custGeom>
            <a:solidFill>
              <a:srgbClr val="A7E8F3">
                <a:alpha val="53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36"/>
            <p:cNvSpPr/>
            <p:nvPr/>
          </p:nvSpPr>
          <p:spPr>
            <a:xfrm>
              <a:off x="7396958" y="1060741"/>
              <a:ext cx="738026" cy="742075"/>
            </a:xfrm>
            <a:custGeom>
              <a:avLst/>
              <a:gdLst/>
              <a:ahLst/>
              <a:cxnLst/>
              <a:rect l="l" t="t" r="r" b="b"/>
              <a:pathLst>
                <a:path w="41346" h="41347" extrusionOk="0">
                  <a:moveTo>
                    <a:pt x="0" y="1"/>
                  </a:moveTo>
                  <a:lnTo>
                    <a:pt x="0" y="3530"/>
                  </a:lnTo>
                  <a:lnTo>
                    <a:pt x="37917" y="3530"/>
                  </a:lnTo>
                  <a:lnTo>
                    <a:pt x="37917" y="41346"/>
                  </a:lnTo>
                  <a:lnTo>
                    <a:pt x="41345" y="41346"/>
                  </a:lnTo>
                  <a:lnTo>
                    <a:pt x="41345" y="1"/>
                  </a:lnTo>
                  <a:close/>
                </a:path>
              </a:pathLst>
            </a:custGeom>
            <a:solidFill>
              <a:srgbClr val="A7E8F3">
                <a:alpha val="53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1" name="Google Shape;201;p36"/>
          <p:cNvSpPr txBox="1">
            <a:spLocks noGrp="1"/>
          </p:cNvSpPr>
          <p:nvPr>
            <p:ph type="subTitle" idx="1"/>
          </p:nvPr>
        </p:nvSpPr>
        <p:spPr>
          <a:xfrm>
            <a:off x="1378029" y="1356280"/>
            <a:ext cx="2484900" cy="308319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/>
            <a:r>
              <a:rPr lang="en-US" dirty="0"/>
              <a:t>- </a:t>
            </a:r>
            <a:r>
              <a:rPr lang="en-US" dirty="0" err="1"/>
              <a:t>Pacijentkinja</a:t>
            </a:r>
            <a:r>
              <a:rPr lang="en-US" dirty="0"/>
              <a:t> M.M. u </a:t>
            </a:r>
            <a:r>
              <a:rPr lang="en-US" dirty="0" err="1"/>
              <a:t>dobi</a:t>
            </a:r>
            <a:r>
              <a:rPr lang="en-US" dirty="0"/>
              <a:t> od 43 </a:t>
            </a:r>
            <a:r>
              <a:rPr lang="en-US" dirty="0" err="1"/>
              <a:t>godine</a:t>
            </a:r>
            <a:r>
              <a:rPr lang="en-US" dirty="0"/>
              <a:t>. - </a:t>
            </a:r>
            <a:r>
              <a:rPr lang="en-US" dirty="0" err="1"/>
              <a:t>Hospitalizacija</a:t>
            </a:r>
            <a:r>
              <a:rPr lang="en-US" dirty="0"/>
              <a:t> u </a:t>
            </a:r>
            <a:r>
              <a:rPr lang="en-US" dirty="0" err="1"/>
              <a:t>Kliniku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plućne</a:t>
            </a:r>
            <a:r>
              <a:rPr lang="en-US" dirty="0"/>
              <a:t> </a:t>
            </a:r>
            <a:r>
              <a:rPr lang="en-US" dirty="0" err="1"/>
              <a:t>bolesti</a:t>
            </a:r>
            <a:r>
              <a:rPr lang="en-US" dirty="0"/>
              <a:t> UKC RS 26.07.2021. </a:t>
            </a:r>
            <a:r>
              <a:rPr lang="en-US" dirty="0" err="1"/>
              <a:t>godine</a:t>
            </a:r>
            <a:r>
              <a:rPr lang="en-US" dirty="0"/>
              <a:t> </a:t>
            </a:r>
            <a:r>
              <a:rPr lang="en-US" dirty="0" err="1"/>
              <a:t>zbog</a:t>
            </a:r>
            <a:r>
              <a:rPr lang="en-US" dirty="0"/>
              <a:t> </a:t>
            </a:r>
            <a:r>
              <a:rPr lang="en-US" dirty="0" err="1"/>
              <a:t>radiološki</a:t>
            </a:r>
            <a:r>
              <a:rPr lang="en-US" dirty="0"/>
              <a:t> </a:t>
            </a:r>
            <a:r>
              <a:rPr lang="en-US" dirty="0" err="1"/>
              <a:t>uočenih</a:t>
            </a:r>
            <a:r>
              <a:rPr lang="en-US" dirty="0"/>
              <a:t> </a:t>
            </a:r>
            <a:r>
              <a:rPr lang="en-US" dirty="0" err="1"/>
              <a:t>promjena</a:t>
            </a:r>
            <a:r>
              <a:rPr lang="en-US" dirty="0"/>
              <a:t> u </a:t>
            </a:r>
            <a:r>
              <a:rPr lang="en-US" dirty="0" err="1"/>
              <a:t>plućnom</a:t>
            </a:r>
            <a:r>
              <a:rPr lang="en-US" dirty="0"/>
              <a:t> </a:t>
            </a:r>
            <a:r>
              <a:rPr lang="en-US" dirty="0" err="1"/>
              <a:t>parenhimu</a:t>
            </a:r>
            <a:r>
              <a:rPr lang="en-US" dirty="0"/>
              <a:t> </a:t>
            </a:r>
            <a:r>
              <a:rPr lang="en-US" dirty="0" err="1"/>
              <a:t>obostrano</a:t>
            </a:r>
            <a:r>
              <a:rPr lang="en-US" dirty="0"/>
              <a:t>, pod </a:t>
            </a:r>
            <a:r>
              <a:rPr lang="en-US" dirty="0" err="1"/>
              <a:t>sumnjom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milijarnu</a:t>
            </a:r>
            <a:r>
              <a:rPr lang="en-US" dirty="0"/>
              <a:t> </a:t>
            </a:r>
            <a:r>
              <a:rPr lang="en-US" dirty="0" err="1"/>
              <a:t>formu</a:t>
            </a:r>
            <a:r>
              <a:rPr lang="en-US" dirty="0"/>
              <a:t> </a:t>
            </a:r>
            <a:r>
              <a:rPr lang="en-US" dirty="0" err="1"/>
              <a:t>tuberkuloze</a:t>
            </a:r>
            <a:r>
              <a:rPr lang="en-US" dirty="0"/>
              <a:t>. 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4E0377-4905-0142-8829-D480235CA8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4313" y="1419836"/>
            <a:ext cx="2962645" cy="295608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43"/>
          <p:cNvSpPr txBox="1">
            <a:spLocks noGrp="1"/>
          </p:cNvSpPr>
          <p:nvPr>
            <p:ph type="title"/>
          </p:nvPr>
        </p:nvSpPr>
        <p:spPr>
          <a:xfrm>
            <a:off x="726225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TEGOBE </a:t>
            </a:r>
            <a:endParaRPr dirty="0"/>
          </a:p>
        </p:txBody>
      </p:sp>
      <p:sp>
        <p:nvSpPr>
          <p:cNvPr id="328" name="Google Shape;328;p43"/>
          <p:cNvSpPr txBox="1"/>
          <p:nvPr/>
        </p:nvSpPr>
        <p:spPr>
          <a:xfrm>
            <a:off x="1252935" y="2070681"/>
            <a:ext cx="18417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6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Povišena</a:t>
            </a:r>
            <a:r>
              <a:rPr lang="en" sz="16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16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tjelesna</a:t>
            </a:r>
            <a:r>
              <a:rPr lang="en" sz="16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16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temperatur</a:t>
            </a:r>
            <a:r>
              <a:rPr lang="en-US" sz="16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e</a:t>
            </a:r>
            <a:r>
              <a:rPr lang="en" sz="16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, </a:t>
            </a:r>
            <a:r>
              <a:rPr lang="en" sz="16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preznojavanje</a:t>
            </a:r>
            <a:endParaRPr sz="16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sp>
        <p:nvSpPr>
          <p:cNvPr id="330" name="Google Shape;330;p43"/>
          <p:cNvSpPr txBox="1"/>
          <p:nvPr/>
        </p:nvSpPr>
        <p:spPr>
          <a:xfrm>
            <a:off x="6041336" y="2070395"/>
            <a:ext cx="18417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6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Malaksalost</a:t>
            </a:r>
            <a:endParaRPr sz="16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sp>
        <p:nvSpPr>
          <p:cNvPr id="332" name="Google Shape;332;p43"/>
          <p:cNvSpPr txBox="1"/>
          <p:nvPr/>
        </p:nvSpPr>
        <p:spPr>
          <a:xfrm>
            <a:off x="1500425" y="3101230"/>
            <a:ext cx="15942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6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Gubitak</a:t>
            </a:r>
            <a:r>
              <a:rPr lang="en" sz="16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16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na</a:t>
            </a:r>
            <a:r>
              <a:rPr lang="en" sz="16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16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tjelesnoj</a:t>
            </a:r>
            <a:r>
              <a:rPr lang="en" sz="16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16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težini</a:t>
            </a:r>
            <a:endParaRPr sz="16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sp>
        <p:nvSpPr>
          <p:cNvPr id="334" name="Google Shape;334;p43"/>
          <p:cNvSpPr txBox="1"/>
          <p:nvPr/>
        </p:nvSpPr>
        <p:spPr>
          <a:xfrm>
            <a:off x="6041325" y="3101230"/>
            <a:ext cx="15942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6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Mučnina</a:t>
            </a:r>
            <a:endParaRPr sz="16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grpSp>
        <p:nvGrpSpPr>
          <p:cNvPr id="336" name="Google Shape;336;p43"/>
          <p:cNvGrpSpPr/>
          <p:nvPr/>
        </p:nvGrpSpPr>
        <p:grpSpPr>
          <a:xfrm>
            <a:off x="3106823" y="1366466"/>
            <a:ext cx="2930375" cy="3777220"/>
            <a:chOff x="3106823" y="1366466"/>
            <a:chExt cx="2930375" cy="3777220"/>
          </a:xfrm>
        </p:grpSpPr>
        <p:grpSp>
          <p:nvGrpSpPr>
            <p:cNvPr id="337" name="Google Shape;337;p43"/>
            <p:cNvGrpSpPr/>
            <p:nvPr/>
          </p:nvGrpSpPr>
          <p:grpSpPr>
            <a:xfrm>
              <a:off x="3385961" y="1366466"/>
              <a:ext cx="2372078" cy="3777220"/>
              <a:chOff x="998276" y="1542725"/>
              <a:chExt cx="1785800" cy="2843650"/>
            </a:xfrm>
          </p:grpSpPr>
          <p:sp>
            <p:nvSpPr>
              <p:cNvPr id="338" name="Google Shape;338;p43"/>
              <p:cNvSpPr/>
              <p:nvPr/>
            </p:nvSpPr>
            <p:spPr>
              <a:xfrm>
                <a:off x="998276" y="1542725"/>
                <a:ext cx="1785800" cy="2843650"/>
              </a:xfrm>
              <a:custGeom>
                <a:avLst/>
                <a:gdLst/>
                <a:ahLst/>
                <a:cxnLst/>
                <a:rect l="l" t="t" r="r" b="b"/>
                <a:pathLst>
                  <a:path w="71432" h="113746" extrusionOk="0">
                    <a:moveTo>
                      <a:pt x="70079" y="101052"/>
                    </a:moveTo>
                    <a:cubicBezTo>
                      <a:pt x="69821" y="95870"/>
                      <a:pt x="67719" y="85439"/>
                      <a:pt x="65955" y="80252"/>
                    </a:cubicBezTo>
                    <a:cubicBezTo>
                      <a:pt x="64682" y="75211"/>
                      <a:pt x="64375" y="68825"/>
                      <a:pt x="64190" y="64535"/>
                    </a:cubicBezTo>
                    <a:cubicBezTo>
                      <a:pt x="64012" y="60422"/>
                      <a:pt x="62137" y="53446"/>
                      <a:pt x="61252" y="45222"/>
                    </a:cubicBezTo>
                    <a:cubicBezTo>
                      <a:pt x="60226" y="39124"/>
                      <a:pt x="58240" y="37802"/>
                      <a:pt x="53176" y="36118"/>
                    </a:cubicBezTo>
                    <a:cubicBezTo>
                      <a:pt x="51264" y="35454"/>
                      <a:pt x="49574" y="34791"/>
                      <a:pt x="48326" y="34428"/>
                    </a:cubicBezTo>
                    <a:cubicBezTo>
                      <a:pt x="45246" y="33518"/>
                      <a:pt x="42671" y="32811"/>
                      <a:pt x="42671" y="32811"/>
                    </a:cubicBezTo>
                    <a:cubicBezTo>
                      <a:pt x="40175" y="32037"/>
                      <a:pt x="40833" y="28994"/>
                      <a:pt x="42302" y="26154"/>
                    </a:cubicBezTo>
                    <a:cubicBezTo>
                      <a:pt x="43433" y="23972"/>
                      <a:pt x="46377" y="21268"/>
                      <a:pt x="47527" y="16264"/>
                    </a:cubicBezTo>
                    <a:cubicBezTo>
                      <a:pt x="47729" y="17432"/>
                      <a:pt x="47822" y="18612"/>
                      <a:pt x="47797" y="19786"/>
                    </a:cubicBezTo>
                    <a:cubicBezTo>
                      <a:pt x="47773" y="21594"/>
                      <a:pt x="47570" y="23468"/>
                      <a:pt x="48221" y="25152"/>
                    </a:cubicBezTo>
                    <a:cubicBezTo>
                      <a:pt x="48768" y="26566"/>
                      <a:pt x="49881" y="27697"/>
                      <a:pt x="51092" y="28601"/>
                    </a:cubicBezTo>
                    <a:cubicBezTo>
                      <a:pt x="52438" y="29603"/>
                      <a:pt x="54141" y="30402"/>
                      <a:pt x="55751" y="29935"/>
                    </a:cubicBezTo>
                    <a:cubicBezTo>
                      <a:pt x="53618" y="28558"/>
                      <a:pt x="53514" y="25503"/>
                      <a:pt x="53944" y="23007"/>
                    </a:cubicBezTo>
                    <a:cubicBezTo>
                      <a:pt x="54429" y="20211"/>
                      <a:pt x="55302" y="17500"/>
                      <a:pt x="56525" y="14937"/>
                    </a:cubicBezTo>
                    <a:cubicBezTo>
                      <a:pt x="57460" y="12988"/>
                      <a:pt x="58622" y="11070"/>
                      <a:pt x="58861" y="8919"/>
                    </a:cubicBezTo>
                    <a:cubicBezTo>
                      <a:pt x="59292" y="5016"/>
                      <a:pt x="56286" y="1414"/>
                      <a:pt x="52438" y="639"/>
                    </a:cubicBezTo>
                    <a:cubicBezTo>
                      <a:pt x="49242" y="0"/>
                      <a:pt x="45793" y="1186"/>
                      <a:pt x="43587" y="3553"/>
                    </a:cubicBezTo>
                    <a:cubicBezTo>
                      <a:pt x="41491" y="2022"/>
                      <a:pt x="38651" y="1014"/>
                      <a:pt x="35073" y="744"/>
                    </a:cubicBezTo>
                    <a:cubicBezTo>
                      <a:pt x="30303" y="160"/>
                      <a:pt x="24821" y="1113"/>
                      <a:pt x="21944" y="4727"/>
                    </a:cubicBezTo>
                    <a:cubicBezTo>
                      <a:pt x="21434" y="5354"/>
                      <a:pt x="21028" y="6055"/>
                      <a:pt x="20733" y="6805"/>
                    </a:cubicBezTo>
                    <a:cubicBezTo>
                      <a:pt x="20137" y="8433"/>
                      <a:pt x="20297" y="10247"/>
                      <a:pt x="21169" y="11747"/>
                    </a:cubicBezTo>
                    <a:cubicBezTo>
                      <a:pt x="21335" y="11703"/>
                      <a:pt x="21501" y="11673"/>
                      <a:pt x="21667" y="11636"/>
                    </a:cubicBezTo>
                    <a:cubicBezTo>
                      <a:pt x="21839" y="12705"/>
                      <a:pt x="22159" y="13732"/>
                      <a:pt x="22141" y="15047"/>
                    </a:cubicBezTo>
                    <a:cubicBezTo>
                      <a:pt x="22104" y="17371"/>
                      <a:pt x="19762" y="18871"/>
                      <a:pt x="19928" y="19737"/>
                    </a:cubicBezTo>
                    <a:cubicBezTo>
                      <a:pt x="20069" y="20426"/>
                      <a:pt x="21200" y="20579"/>
                      <a:pt x="21852" y="20579"/>
                    </a:cubicBezTo>
                    <a:cubicBezTo>
                      <a:pt x="22036" y="20579"/>
                      <a:pt x="22159" y="20573"/>
                      <a:pt x="22159" y="20573"/>
                    </a:cubicBezTo>
                    <a:cubicBezTo>
                      <a:pt x="22546" y="21421"/>
                      <a:pt x="21489" y="22048"/>
                      <a:pt x="21471" y="22571"/>
                    </a:cubicBezTo>
                    <a:cubicBezTo>
                      <a:pt x="21452" y="23087"/>
                      <a:pt x="22122" y="23438"/>
                      <a:pt x="22122" y="23438"/>
                    </a:cubicBezTo>
                    <a:cubicBezTo>
                      <a:pt x="22122" y="23438"/>
                      <a:pt x="21471" y="23733"/>
                      <a:pt x="22122" y="24489"/>
                    </a:cubicBezTo>
                    <a:cubicBezTo>
                      <a:pt x="22768" y="25269"/>
                      <a:pt x="22159" y="25435"/>
                      <a:pt x="22122" y="26800"/>
                    </a:cubicBezTo>
                    <a:cubicBezTo>
                      <a:pt x="22091" y="27925"/>
                      <a:pt x="23493" y="28164"/>
                      <a:pt x="25023" y="28164"/>
                    </a:cubicBezTo>
                    <a:cubicBezTo>
                      <a:pt x="25380" y="28164"/>
                      <a:pt x="25743" y="28146"/>
                      <a:pt x="26093" y="28134"/>
                    </a:cubicBezTo>
                    <a:cubicBezTo>
                      <a:pt x="26191" y="28128"/>
                      <a:pt x="26296" y="28121"/>
                      <a:pt x="26388" y="28121"/>
                    </a:cubicBezTo>
                    <a:cubicBezTo>
                      <a:pt x="28078" y="28121"/>
                      <a:pt x="30426" y="28509"/>
                      <a:pt x="30844" y="30365"/>
                    </a:cubicBezTo>
                    <a:cubicBezTo>
                      <a:pt x="31305" y="32326"/>
                      <a:pt x="30801" y="32959"/>
                      <a:pt x="29179" y="33500"/>
                    </a:cubicBezTo>
                    <a:cubicBezTo>
                      <a:pt x="27556" y="34041"/>
                      <a:pt x="26585" y="34330"/>
                      <a:pt x="24753" y="34864"/>
                    </a:cubicBezTo>
                    <a:cubicBezTo>
                      <a:pt x="23505" y="35086"/>
                      <a:pt x="22694" y="35233"/>
                      <a:pt x="18950" y="36481"/>
                    </a:cubicBezTo>
                    <a:cubicBezTo>
                      <a:pt x="16406" y="37262"/>
                      <a:pt x="10861" y="38743"/>
                      <a:pt x="10136" y="48080"/>
                    </a:cubicBezTo>
                    <a:cubicBezTo>
                      <a:pt x="9109" y="55278"/>
                      <a:pt x="8569" y="60662"/>
                      <a:pt x="7640" y="66151"/>
                    </a:cubicBezTo>
                    <a:cubicBezTo>
                      <a:pt x="7198" y="70263"/>
                      <a:pt x="7044" y="76601"/>
                      <a:pt x="5139" y="81278"/>
                    </a:cubicBezTo>
                    <a:cubicBezTo>
                      <a:pt x="3497" y="86521"/>
                      <a:pt x="2987" y="95870"/>
                      <a:pt x="2496" y="100960"/>
                    </a:cubicBezTo>
                    <a:cubicBezTo>
                      <a:pt x="1912" y="106006"/>
                      <a:pt x="184" y="113192"/>
                      <a:pt x="0" y="113653"/>
                    </a:cubicBezTo>
                    <a:lnTo>
                      <a:pt x="6743" y="113653"/>
                    </a:lnTo>
                    <a:cubicBezTo>
                      <a:pt x="6743" y="113653"/>
                      <a:pt x="8716" y="106154"/>
                      <a:pt x="10480" y="102331"/>
                    </a:cubicBezTo>
                    <a:cubicBezTo>
                      <a:pt x="12435" y="98022"/>
                      <a:pt x="14058" y="88113"/>
                      <a:pt x="14002" y="86079"/>
                    </a:cubicBezTo>
                    <a:cubicBezTo>
                      <a:pt x="13929" y="84063"/>
                      <a:pt x="15096" y="78168"/>
                      <a:pt x="15668" y="75205"/>
                    </a:cubicBezTo>
                    <a:cubicBezTo>
                      <a:pt x="16682" y="69981"/>
                      <a:pt x="17186" y="59537"/>
                      <a:pt x="17186" y="59537"/>
                    </a:cubicBezTo>
                    <a:cubicBezTo>
                      <a:pt x="17186" y="59537"/>
                      <a:pt x="19940" y="72624"/>
                      <a:pt x="19977" y="77756"/>
                    </a:cubicBezTo>
                    <a:cubicBezTo>
                      <a:pt x="19995" y="82895"/>
                      <a:pt x="18827" y="85722"/>
                      <a:pt x="18606" y="88531"/>
                    </a:cubicBezTo>
                    <a:cubicBezTo>
                      <a:pt x="18121" y="91482"/>
                      <a:pt x="17137" y="94795"/>
                      <a:pt x="15963" y="98618"/>
                    </a:cubicBezTo>
                    <a:cubicBezTo>
                      <a:pt x="15084" y="101851"/>
                      <a:pt x="13517" y="106990"/>
                      <a:pt x="14543" y="113745"/>
                    </a:cubicBezTo>
                    <a:lnTo>
                      <a:pt x="56698" y="113598"/>
                    </a:lnTo>
                    <a:cubicBezTo>
                      <a:pt x="57730" y="105963"/>
                      <a:pt x="56212" y="101943"/>
                      <a:pt x="55524" y="98618"/>
                    </a:cubicBezTo>
                    <a:cubicBezTo>
                      <a:pt x="54940" y="95090"/>
                      <a:pt x="53932" y="92951"/>
                      <a:pt x="52979" y="89804"/>
                    </a:cubicBezTo>
                    <a:cubicBezTo>
                      <a:pt x="52192" y="87062"/>
                      <a:pt x="51079" y="83485"/>
                      <a:pt x="51116" y="78346"/>
                    </a:cubicBezTo>
                    <a:cubicBezTo>
                      <a:pt x="51135" y="73208"/>
                      <a:pt x="54497" y="58812"/>
                      <a:pt x="54497" y="58812"/>
                    </a:cubicBezTo>
                    <a:cubicBezTo>
                      <a:pt x="54497" y="58812"/>
                      <a:pt x="55880" y="72310"/>
                      <a:pt x="56261" y="75015"/>
                    </a:cubicBezTo>
                    <a:cubicBezTo>
                      <a:pt x="56864" y="79299"/>
                      <a:pt x="58886" y="84413"/>
                      <a:pt x="58757" y="86423"/>
                    </a:cubicBezTo>
                    <a:cubicBezTo>
                      <a:pt x="58548" y="89810"/>
                      <a:pt x="60625" y="99669"/>
                      <a:pt x="61842" y="101993"/>
                    </a:cubicBezTo>
                    <a:cubicBezTo>
                      <a:pt x="63059" y="104304"/>
                      <a:pt x="65955" y="113598"/>
                      <a:pt x="65955" y="113598"/>
                    </a:cubicBezTo>
                    <a:lnTo>
                      <a:pt x="71431" y="113659"/>
                    </a:lnTo>
                    <a:cubicBezTo>
                      <a:pt x="71229" y="113198"/>
                      <a:pt x="70313" y="106449"/>
                      <a:pt x="70079" y="101052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FFFF">
                      <a:alpha val="37430"/>
                    </a:srgbClr>
                  </a:gs>
                  <a:gs pos="100000">
                    <a:srgbClr val="0000FF">
                      <a:alpha val="37430"/>
                    </a:srgbClr>
                  </a:gs>
                </a:gsLst>
                <a:lin ang="5400700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339" name="Google Shape;339;p43"/>
              <p:cNvGrpSpPr/>
              <p:nvPr/>
            </p:nvGrpSpPr>
            <p:grpSpPr>
              <a:xfrm>
                <a:off x="1459126" y="1614025"/>
                <a:ext cx="848725" cy="2691675"/>
                <a:chOff x="1459126" y="1614025"/>
                <a:chExt cx="848725" cy="2691675"/>
              </a:xfrm>
            </p:grpSpPr>
            <p:sp>
              <p:nvSpPr>
                <p:cNvPr id="340" name="Google Shape;340;p43"/>
                <p:cNvSpPr/>
                <p:nvPr/>
              </p:nvSpPr>
              <p:spPr>
                <a:xfrm>
                  <a:off x="1577901" y="1614025"/>
                  <a:ext cx="587050" cy="5145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482" h="20580" extrusionOk="0">
                      <a:moveTo>
                        <a:pt x="11163" y="0"/>
                      </a:moveTo>
                      <a:cubicBezTo>
                        <a:pt x="4402" y="0"/>
                        <a:pt x="603" y="2680"/>
                        <a:pt x="308" y="6626"/>
                      </a:cubicBezTo>
                      <a:cubicBezTo>
                        <a:pt x="1" y="10640"/>
                        <a:pt x="1820" y="11931"/>
                        <a:pt x="4383" y="11931"/>
                      </a:cubicBezTo>
                      <a:cubicBezTo>
                        <a:pt x="4635" y="11931"/>
                        <a:pt x="4887" y="11919"/>
                        <a:pt x="5145" y="11894"/>
                      </a:cubicBezTo>
                      <a:cubicBezTo>
                        <a:pt x="5145" y="11894"/>
                        <a:pt x="5373" y="11876"/>
                        <a:pt x="5668" y="11876"/>
                      </a:cubicBezTo>
                      <a:cubicBezTo>
                        <a:pt x="6246" y="11876"/>
                        <a:pt x="7088" y="11943"/>
                        <a:pt x="7088" y="12318"/>
                      </a:cubicBezTo>
                      <a:cubicBezTo>
                        <a:pt x="7088" y="12878"/>
                        <a:pt x="6903" y="14390"/>
                        <a:pt x="8139" y="14427"/>
                      </a:cubicBezTo>
                      <a:cubicBezTo>
                        <a:pt x="8557" y="14445"/>
                        <a:pt x="8944" y="14451"/>
                        <a:pt x="9276" y="14451"/>
                      </a:cubicBezTo>
                      <a:cubicBezTo>
                        <a:pt x="9946" y="14451"/>
                        <a:pt x="10395" y="14427"/>
                        <a:pt x="10395" y="14427"/>
                      </a:cubicBezTo>
                      <a:cubicBezTo>
                        <a:pt x="10395" y="14427"/>
                        <a:pt x="10745" y="16129"/>
                        <a:pt x="11489" y="16480"/>
                      </a:cubicBezTo>
                      <a:cubicBezTo>
                        <a:pt x="12226" y="16848"/>
                        <a:pt x="11931" y="17512"/>
                        <a:pt x="12153" y="17899"/>
                      </a:cubicBezTo>
                      <a:cubicBezTo>
                        <a:pt x="12374" y="18268"/>
                        <a:pt x="13259" y="18699"/>
                        <a:pt x="13609" y="19270"/>
                      </a:cubicBezTo>
                      <a:cubicBezTo>
                        <a:pt x="13966" y="19823"/>
                        <a:pt x="14113" y="20561"/>
                        <a:pt x="14704" y="20579"/>
                      </a:cubicBezTo>
                      <a:lnTo>
                        <a:pt x="14734" y="20579"/>
                      </a:lnTo>
                      <a:cubicBezTo>
                        <a:pt x="15331" y="20579"/>
                        <a:pt x="15785" y="20088"/>
                        <a:pt x="15404" y="19307"/>
                      </a:cubicBezTo>
                      <a:cubicBezTo>
                        <a:pt x="14999" y="18490"/>
                        <a:pt x="14611" y="17770"/>
                        <a:pt x="14870" y="17697"/>
                      </a:cubicBezTo>
                      <a:cubicBezTo>
                        <a:pt x="14876" y="17697"/>
                        <a:pt x="14888" y="17697"/>
                        <a:pt x="14894" y="17697"/>
                      </a:cubicBezTo>
                      <a:cubicBezTo>
                        <a:pt x="15128" y="17697"/>
                        <a:pt x="16037" y="18004"/>
                        <a:pt x="17015" y="18004"/>
                      </a:cubicBezTo>
                      <a:cubicBezTo>
                        <a:pt x="17593" y="18004"/>
                        <a:pt x="18195" y="17893"/>
                        <a:pt x="18693" y="17549"/>
                      </a:cubicBezTo>
                      <a:cubicBezTo>
                        <a:pt x="20094" y="16590"/>
                        <a:pt x="22037" y="15385"/>
                        <a:pt x="21115" y="12595"/>
                      </a:cubicBezTo>
                      <a:lnTo>
                        <a:pt x="21115" y="12595"/>
                      </a:lnTo>
                      <a:lnTo>
                        <a:pt x="21164" y="12595"/>
                      </a:lnTo>
                      <a:cubicBezTo>
                        <a:pt x="21471" y="12595"/>
                        <a:pt x="23020" y="12478"/>
                        <a:pt x="23241" y="10062"/>
                      </a:cubicBezTo>
                      <a:cubicBezTo>
                        <a:pt x="23481" y="7382"/>
                        <a:pt x="21889" y="799"/>
                        <a:pt x="13597" y="99"/>
                      </a:cubicBezTo>
                      <a:cubicBezTo>
                        <a:pt x="12743" y="31"/>
                        <a:pt x="11938" y="0"/>
                        <a:pt x="11163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00FFFF">
                        <a:alpha val="62352"/>
                      </a:srgbClr>
                    </a:gs>
                    <a:gs pos="100000">
                      <a:srgbClr val="0000FF">
                        <a:alpha val="60784"/>
                      </a:srgbClr>
                    </a:gs>
                  </a:gsLst>
                  <a:lin ang="1350003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341" name="Google Shape;341;p43"/>
                <p:cNvGrpSpPr/>
                <p:nvPr/>
              </p:nvGrpSpPr>
              <p:grpSpPr>
                <a:xfrm>
                  <a:off x="1459126" y="2549075"/>
                  <a:ext cx="848725" cy="608875"/>
                  <a:chOff x="1459126" y="2549075"/>
                  <a:chExt cx="848725" cy="608875"/>
                </a:xfrm>
              </p:grpSpPr>
              <p:sp>
                <p:nvSpPr>
                  <p:cNvPr id="342" name="Google Shape;342;p43"/>
                  <p:cNvSpPr/>
                  <p:nvPr/>
                </p:nvSpPr>
                <p:spPr>
                  <a:xfrm>
                    <a:off x="1912751" y="2564925"/>
                    <a:ext cx="395100" cy="5930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5804" h="23721" extrusionOk="0">
                        <a:moveTo>
                          <a:pt x="4850" y="6"/>
                        </a:moveTo>
                        <a:cubicBezTo>
                          <a:pt x="4137" y="6"/>
                          <a:pt x="2736" y="234"/>
                          <a:pt x="2275" y="1973"/>
                        </a:cubicBezTo>
                        <a:cubicBezTo>
                          <a:pt x="1666" y="4321"/>
                          <a:pt x="129" y="7241"/>
                          <a:pt x="904" y="10603"/>
                        </a:cubicBezTo>
                        <a:cubicBezTo>
                          <a:pt x="1666" y="13965"/>
                          <a:pt x="0" y="16904"/>
                          <a:pt x="1740" y="18754"/>
                        </a:cubicBezTo>
                        <a:cubicBezTo>
                          <a:pt x="3418" y="20555"/>
                          <a:pt x="7419" y="23720"/>
                          <a:pt x="11335" y="23720"/>
                        </a:cubicBezTo>
                        <a:cubicBezTo>
                          <a:pt x="11476" y="23720"/>
                          <a:pt x="11618" y="23720"/>
                          <a:pt x="11753" y="23708"/>
                        </a:cubicBezTo>
                        <a:cubicBezTo>
                          <a:pt x="15804" y="23468"/>
                          <a:pt x="15711" y="19922"/>
                          <a:pt x="15029" y="18569"/>
                        </a:cubicBezTo>
                        <a:cubicBezTo>
                          <a:pt x="14365" y="17217"/>
                          <a:pt x="12829" y="14334"/>
                          <a:pt x="12699" y="12650"/>
                        </a:cubicBezTo>
                        <a:cubicBezTo>
                          <a:pt x="12570" y="10990"/>
                          <a:pt x="10610" y="1733"/>
                          <a:pt x="5268" y="31"/>
                        </a:cubicBezTo>
                        <a:cubicBezTo>
                          <a:pt x="5127" y="12"/>
                          <a:pt x="4991" y="0"/>
                          <a:pt x="4850" y="6"/>
                        </a:cubicBezTo>
                        <a:close/>
                      </a:path>
                    </a:pathLst>
                  </a:custGeom>
                  <a:solidFill>
                    <a:srgbClr val="C8FE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3" name="Google Shape;343;p43"/>
                  <p:cNvSpPr/>
                  <p:nvPr/>
                </p:nvSpPr>
                <p:spPr>
                  <a:xfrm>
                    <a:off x="1459126" y="2549075"/>
                    <a:ext cx="395550" cy="5932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5822" h="23728" extrusionOk="0">
                        <a:moveTo>
                          <a:pt x="10997" y="1"/>
                        </a:moveTo>
                        <a:cubicBezTo>
                          <a:pt x="10843" y="1"/>
                          <a:pt x="10695" y="13"/>
                          <a:pt x="10554" y="38"/>
                        </a:cubicBezTo>
                        <a:cubicBezTo>
                          <a:pt x="5194" y="1734"/>
                          <a:pt x="3252" y="10979"/>
                          <a:pt x="3123" y="12657"/>
                        </a:cubicBezTo>
                        <a:cubicBezTo>
                          <a:pt x="2994" y="14323"/>
                          <a:pt x="1463" y="17224"/>
                          <a:pt x="775" y="18576"/>
                        </a:cubicBezTo>
                        <a:cubicBezTo>
                          <a:pt x="111" y="19904"/>
                          <a:pt x="0" y="23475"/>
                          <a:pt x="4045" y="23715"/>
                        </a:cubicBezTo>
                        <a:cubicBezTo>
                          <a:pt x="4186" y="23721"/>
                          <a:pt x="4327" y="23727"/>
                          <a:pt x="4469" y="23727"/>
                        </a:cubicBezTo>
                        <a:cubicBezTo>
                          <a:pt x="8384" y="23727"/>
                          <a:pt x="12404" y="20562"/>
                          <a:pt x="14082" y="18761"/>
                        </a:cubicBezTo>
                        <a:cubicBezTo>
                          <a:pt x="15822" y="16892"/>
                          <a:pt x="14138" y="13954"/>
                          <a:pt x="14912" y="10610"/>
                        </a:cubicBezTo>
                        <a:cubicBezTo>
                          <a:pt x="15687" y="7248"/>
                          <a:pt x="14156" y="4328"/>
                          <a:pt x="13529" y="1956"/>
                        </a:cubicBezTo>
                        <a:cubicBezTo>
                          <a:pt x="13068" y="235"/>
                          <a:pt x="11704" y="1"/>
                          <a:pt x="10997" y="1"/>
                        </a:cubicBezTo>
                        <a:close/>
                      </a:path>
                    </a:pathLst>
                  </a:custGeom>
                  <a:solidFill>
                    <a:srgbClr val="C8FEFF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344" name="Google Shape;344;p43"/>
                <p:cNvSpPr/>
                <p:nvPr/>
              </p:nvSpPr>
              <p:spPr>
                <a:xfrm>
                  <a:off x="1834226" y="2227925"/>
                  <a:ext cx="114650" cy="5148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86" h="20592" extrusionOk="0">
                      <a:moveTo>
                        <a:pt x="3215" y="0"/>
                      </a:moveTo>
                      <a:cubicBezTo>
                        <a:pt x="3215" y="0"/>
                        <a:pt x="2109" y="609"/>
                        <a:pt x="775" y="683"/>
                      </a:cubicBezTo>
                      <a:cubicBezTo>
                        <a:pt x="775" y="683"/>
                        <a:pt x="1666" y="9724"/>
                        <a:pt x="1236" y="13253"/>
                      </a:cubicBezTo>
                      <a:cubicBezTo>
                        <a:pt x="793" y="16799"/>
                        <a:pt x="0" y="18090"/>
                        <a:pt x="0" y="18090"/>
                      </a:cubicBezTo>
                      <a:cubicBezTo>
                        <a:pt x="13" y="18422"/>
                        <a:pt x="142" y="18520"/>
                        <a:pt x="289" y="18520"/>
                      </a:cubicBezTo>
                      <a:cubicBezTo>
                        <a:pt x="510" y="18520"/>
                        <a:pt x="775" y="18293"/>
                        <a:pt x="775" y="18293"/>
                      </a:cubicBezTo>
                      <a:lnTo>
                        <a:pt x="1371" y="17174"/>
                      </a:lnTo>
                      <a:cubicBezTo>
                        <a:pt x="1414" y="17174"/>
                        <a:pt x="1463" y="17168"/>
                        <a:pt x="1506" y="17168"/>
                      </a:cubicBezTo>
                      <a:cubicBezTo>
                        <a:pt x="2348" y="17168"/>
                        <a:pt x="2385" y="17654"/>
                        <a:pt x="2385" y="17654"/>
                      </a:cubicBezTo>
                      <a:lnTo>
                        <a:pt x="2201" y="18133"/>
                      </a:lnTo>
                      <a:lnTo>
                        <a:pt x="3953" y="20592"/>
                      </a:lnTo>
                      <a:lnTo>
                        <a:pt x="4586" y="18096"/>
                      </a:lnTo>
                      <a:cubicBezTo>
                        <a:pt x="4586" y="18096"/>
                        <a:pt x="2975" y="16412"/>
                        <a:pt x="3252" y="11900"/>
                      </a:cubicBezTo>
                      <a:cubicBezTo>
                        <a:pt x="3547" y="7413"/>
                        <a:pt x="3215" y="0"/>
                        <a:pt x="3215" y="0"/>
                      </a:cubicBezTo>
                      <a:close/>
                    </a:path>
                  </a:pathLst>
                </a:custGeom>
                <a:solidFill>
                  <a:srgbClr val="C8FE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5" name="Google Shape;345;p43"/>
                <p:cNvSpPr/>
                <p:nvPr/>
              </p:nvSpPr>
              <p:spPr>
                <a:xfrm>
                  <a:off x="1625226" y="3065100"/>
                  <a:ext cx="639600" cy="411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584" h="16462" extrusionOk="0">
                      <a:moveTo>
                        <a:pt x="18373" y="1"/>
                      </a:moveTo>
                      <a:cubicBezTo>
                        <a:pt x="15589" y="1"/>
                        <a:pt x="12540" y="1003"/>
                        <a:pt x="11003" y="1500"/>
                      </a:cubicBezTo>
                      <a:cubicBezTo>
                        <a:pt x="9436" y="1998"/>
                        <a:pt x="6756" y="1832"/>
                        <a:pt x="3996" y="2072"/>
                      </a:cubicBezTo>
                      <a:cubicBezTo>
                        <a:pt x="1242" y="2312"/>
                        <a:pt x="1" y="4070"/>
                        <a:pt x="634" y="4826"/>
                      </a:cubicBezTo>
                      <a:cubicBezTo>
                        <a:pt x="1267" y="5563"/>
                        <a:pt x="4113" y="4660"/>
                        <a:pt x="5496" y="6319"/>
                      </a:cubicBezTo>
                      <a:cubicBezTo>
                        <a:pt x="6897" y="7985"/>
                        <a:pt x="8766" y="8889"/>
                        <a:pt x="9842" y="9411"/>
                      </a:cubicBezTo>
                      <a:cubicBezTo>
                        <a:pt x="10174" y="9559"/>
                        <a:pt x="10727" y="9792"/>
                        <a:pt x="11354" y="10112"/>
                      </a:cubicBezTo>
                      <a:cubicBezTo>
                        <a:pt x="11723" y="10278"/>
                        <a:pt x="12110" y="10462"/>
                        <a:pt x="12516" y="10665"/>
                      </a:cubicBezTo>
                      <a:cubicBezTo>
                        <a:pt x="13610" y="11255"/>
                        <a:pt x="14734" y="11938"/>
                        <a:pt x="15331" y="12626"/>
                      </a:cubicBezTo>
                      <a:cubicBezTo>
                        <a:pt x="16474" y="14009"/>
                        <a:pt x="20445" y="15712"/>
                        <a:pt x="21982" y="16283"/>
                      </a:cubicBezTo>
                      <a:cubicBezTo>
                        <a:pt x="22252" y="16394"/>
                        <a:pt x="22541" y="16455"/>
                        <a:pt x="22836" y="16462"/>
                      </a:cubicBezTo>
                      <a:cubicBezTo>
                        <a:pt x="23881" y="16462"/>
                        <a:pt x="24582" y="15552"/>
                        <a:pt x="24864" y="13972"/>
                      </a:cubicBezTo>
                      <a:cubicBezTo>
                        <a:pt x="25233" y="11993"/>
                        <a:pt x="25104" y="8409"/>
                        <a:pt x="25344" y="5121"/>
                      </a:cubicBezTo>
                      <a:cubicBezTo>
                        <a:pt x="25583" y="1814"/>
                        <a:pt x="22793" y="388"/>
                        <a:pt x="22793" y="388"/>
                      </a:cubicBezTo>
                      <a:cubicBezTo>
                        <a:pt x="22793" y="388"/>
                        <a:pt x="21281" y="38"/>
                        <a:pt x="18453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00FFFF">
                        <a:alpha val="62352"/>
                      </a:srgbClr>
                    </a:gs>
                    <a:gs pos="100000">
                      <a:srgbClr val="0000FF">
                        <a:alpha val="60784"/>
                      </a:srgbClr>
                    </a:gs>
                  </a:gsLst>
                  <a:lin ang="1350003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6" name="Google Shape;346;p43"/>
                <p:cNvSpPr/>
                <p:nvPr/>
              </p:nvSpPr>
              <p:spPr>
                <a:xfrm>
                  <a:off x="1524726" y="3048050"/>
                  <a:ext cx="355325" cy="574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213" h="22990" extrusionOk="0">
                      <a:moveTo>
                        <a:pt x="10180" y="0"/>
                      </a:moveTo>
                      <a:lnTo>
                        <a:pt x="8207" y="1500"/>
                      </a:lnTo>
                      <a:cubicBezTo>
                        <a:pt x="7315" y="1205"/>
                        <a:pt x="6541" y="1076"/>
                        <a:pt x="5852" y="1076"/>
                      </a:cubicBezTo>
                      <a:cubicBezTo>
                        <a:pt x="4021" y="1076"/>
                        <a:pt x="2791" y="1992"/>
                        <a:pt x="1623" y="3147"/>
                      </a:cubicBezTo>
                      <a:cubicBezTo>
                        <a:pt x="1" y="4733"/>
                        <a:pt x="56" y="9595"/>
                        <a:pt x="2054" y="12294"/>
                      </a:cubicBezTo>
                      <a:cubicBezTo>
                        <a:pt x="4045" y="14992"/>
                        <a:pt x="8373" y="15785"/>
                        <a:pt x="10327" y="16154"/>
                      </a:cubicBezTo>
                      <a:cubicBezTo>
                        <a:pt x="12307" y="16523"/>
                        <a:pt x="11827" y="17482"/>
                        <a:pt x="11790" y="18275"/>
                      </a:cubicBezTo>
                      <a:cubicBezTo>
                        <a:pt x="11735" y="19074"/>
                        <a:pt x="8741" y="21182"/>
                        <a:pt x="8852" y="22116"/>
                      </a:cubicBezTo>
                      <a:cubicBezTo>
                        <a:pt x="8926" y="22934"/>
                        <a:pt x="10020" y="22989"/>
                        <a:pt x="10309" y="22989"/>
                      </a:cubicBezTo>
                      <a:lnTo>
                        <a:pt x="10383" y="22989"/>
                      </a:lnTo>
                      <a:cubicBezTo>
                        <a:pt x="10383" y="22989"/>
                        <a:pt x="10788" y="21938"/>
                        <a:pt x="11882" y="20733"/>
                      </a:cubicBezTo>
                      <a:cubicBezTo>
                        <a:pt x="12970" y="19516"/>
                        <a:pt x="14132" y="18662"/>
                        <a:pt x="14040" y="16873"/>
                      </a:cubicBezTo>
                      <a:cubicBezTo>
                        <a:pt x="13954" y="15103"/>
                        <a:pt x="12491" y="14562"/>
                        <a:pt x="12491" y="14562"/>
                      </a:cubicBezTo>
                      <a:cubicBezTo>
                        <a:pt x="12491" y="14562"/>
                        <a:pt x="14212" y="13953"/>
                        <a:pt x="13413" y="11808"/>
                      </a:cubicBezTo>
                      <a:cubicBezTo>
                        <a:pt x="12614" y="9669"/>
                        <a:pt x="8698" y="10978"/>
                        <a:pt x="8735" y="8907"/>
                      </a:cubicBezTo>
                      <a:cubicBezTo>
                        <a:pt x="8791" y="6854"/>
                        <a:pt x="7942" y="5342"/>
                        <a:pt x="9178" y="3750"/>
                      </a:cubicBezTo>
                      <a:cubicBezTo>
                        <a:pt x="10401" y="2182"/>
                        <a:pt x="11305" y="203"/>
                        <a:pt x="11305" y="203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00FFFF">
                        <a:alpha val="62352"/>
                      </a:srgbClr>
                    </a:gs>
                    <a:gs pos="100000">
                      <a:srgbClr val="0000FF">
                        <a:alpha val="60784"/>
                      </a:srgbClr>
                    </a:gs>
                  </a:gsLst>
                  <a:lin ang="5400700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grpSp>
              <p:nvGrpSpPr>
                <p:cNvPr id="347" name="Google Shape;347;p43"/>
                <p:cNvGrpSpPr/>
                <p:nvPr/>
              </p:nvGrpSpPr>
              <p:grpSpPr>
                <a:xfrm>
                  <a:off x="1674701" y="3317900"/>
                  <a:ext cx="433525" cy="379725"/>
                  <a:chOff x="1674701" y="3317900"/>
                  <a:chExt cx="433525" cy="379725"/>
                </a:xfrm>
              </p:grpSpPr>
              <p:sp>
                <p:nvSpPr>
                  <p:cNvPr id="348" name="Google Shape;348;p43"/>
                  <p:cNvSpPr/>
                  <p:nvPr/>
                </p:nvSpPr>
                <p:spPr>
                  <a:xfrm>
                    <a:off x="1946101" y="3390425"/>
                    <a:ext cx="162125" cy="2320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485" h="9282" extrusionOk="0">
                        <a:moveTo>
                          <a:pt x="3289" y="0"/>
                        </a:moveTo>
                        <a:cubicBezTo>
                          <a:pt x="2317" y="0"/>
                          <a:pt x="1051" y="277"/>
                          <a:pt x="590" y="1512"/>
                        </a:cubicBezTo>
                        <a:cubicBezTo>
                          <a:pt x="0" y="3104"/>
                          <a:pt x="1715" y="3953"/>
                          <a:pt x="1715" y="3953"/>
                        </a:cubicBezTo>
                        <a:cubicBezTo>
                          <a:pt x="1494" y="4506"/>
                          <a:pt x="1770" y="4856"/>
                          <a:pt x="1770" y="4856"/>
                        </a:cubicBezTo>
                        <a:cubicBezTo>
                          <a:pt x="1475" y="5416"/>
                          <a:pt x="1715" y="5692"/>
                          <a:pt x="1715" y="5692"/>
                        </a:cubicBezTo>
                        <a:cubicBezTo>
                          <a:pt x="1205" y="6129"/>
                          <a:pt x="910" y="6774"/>
                          <a:pt x="922" y="7444"/>
                        </a:cubicBezTo>
                        <a:cubicBezTo>
                          <a:pt x="922" y="8360"/>
                          <a:pt x="2047" y="9282"/>
                          <a:pt x="3436" y="9282"/>
                        </a:cubicBezTo>
                        <a:cubicBezTo>
                          <a:pt x="3842" y="9282"/>
                          <a:pt x="4241" y="9202"/>
                          <a:pt x="4616" y="9054"/>
                        </a:cubicBezTo>
                        <a:cubicBezTo>
                          <a:pt x="6485" y="8311"/>
                          <a:pt x="6190" y="6374"/>
                          <a:pt x="6153" y="3455"/>
                        </a:cubicBezTo>
                        <a:cubicBezTo>
                          <a:pt x="6116" y="517"/>
                          <a:pt x="4032" y="56"/>
                          <a:pt x="4032" y="56"/>
                        </a:cubicBezTo>
                        <a:cubicBezTo>
                          <a:pt x="3787" y="19"/>
                          <a:pt x="3535" y="0"/>
                          <a:pt x="328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49" name="Google Shape;349;p43"/>
                  <p:cNvSpPr/>
                  <p:nvPr/>
                </p:nvSpPr>
                <p:spPr>
                  <a:xfrm>
                    <a:off x="1674701" y="3385650"/>
                    <a:ext cx="162300" cy="232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492" h="9283" extrusionOk="0">
                        <a:moveTo>
                          <a:pt x="3154" y="1"/>
                        </a:moveTo>
                        <a:cubicBezTo>
                          <a:pt x="2921" y="1"/>
                          <a:pt x="2687" y="13"/>
                          <a:pt x="2460" y="44"/>
                        </a:cubicBezTo>
                        <a:cubicBezTo>
                          <a:pt x="2460" y="44"/>
                          <a:pt x="370" y="505"/>
                          <a:pt x="333" y="3443"/>
                        </a:cubicBezTo>
                        <a:cubicBezTo>
                          <a:pt x="296" y="6381"/>
                          <a:pt x="1" y="8323"/>
                          <a:pt x="1870" y="9061"/>
                        </a:cubicBezTo>
                        <a:cubicBezTo>
                          <a:pt x="2245" y="9208"/>
                          <a:pt x="2638" y="9282"/>
                          <a:pt x="3037" y="9282"/>
                        </a:cubicBezTo>
                        <a:cubicBezTo>
                          <a:pt x="4433" y="9282"/>
                          <a:pt x="5570" y="8354"/>
                          <a:pt x="5570" y="7438"/>
                        </a:cubicBezTo>
                        <a:cubicBezTo>
                          <a:pt x="5576" y="6762"/>
                          <a:pt x="5287" y="6117"/>
                          <a:pt x="4777" y="5680"/>
                        </a:cubicBezTo>
                        <a:cubicBezTo>
                          <a:pt x="4777" y="5680"/>
                          <a:pt x="5017" y="5422"/>
                          <a:pt x="4722" y="4869"/>
                        </a:cubicBezTo>
                        <a:cubicBezTo>
                          <a:pt x="4722" y="4869"/>
                          <a:pt x="4998" y="4519"/>
                          <a:pt x="4777" y="3947"/>
                        </a:cubicBezTo>
                        <a:cubicBezTo>
                          <a:pt x="4777" y="3947"/>
                          <a:pt x="6492" y="3117"/>
                          <a:pt x="5902" y="1525"/>
                        </a:cubicBezTo>
                        <a:cubicBezTo>
                          <a:pt x="5435" y="265"/>
                          <a:pt x="4132" y="1"/>
                          <a:pt x="3154" y="1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  <p:sp>
                <p:nvSpPr>
                  <p:cNvPr id="350" name="Google Shape;350;p43"/>
                  <p:cNvSpPr/>
                  <p:nvPr/>
                </p:nvSpPr>
                <p:spPr>
                  <a:xfrm>
                    <a:off x="1792726" y="3317900"/>
                    <a:ext cx="197650" cy="379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906" h="15189" extrusionOk="0">
                        <a:moveTo>
                          <a:pt x="4654" y="0"/>
                        </a:moveTo>
                        <a:lnTo>
                          <a:pt x="4654" y="4192"/>
                        </a:lnTo>
                        <a:cubicBezTo>
                          <a:pt x="4654" y="4192"/>
                          <a:pt x="1734" y="6817"/>
                          <a:pt x="130" y="6964"/>
                        </a:cubicBezTo>
                        <a:lnTo>
                          <a:pt x="1" y="7579"/>
                        </a:lnTo>
                        <a:cubicBezTo>
                          <a:pt x="1" y="7579"/>
                          <a:pt x="2840" y="6725"/>
                          <a:pt x="4248" y="5563"/>
                        </a:cubicBezTo>
                        <a:lnTo>
                          <a:pt x="4248" y="5563"/>
                        </a:lnTo>
                        <a:cubicBezTo>
                          <a:pt x="4064" y="5729"/>
                          <a:pt x="1144" y="8298"/>
                          <a:pt x="56" y="8390"/>
                        </a:cubicBezTo>
                        <a:lnTo>
                          <a:pt x="554" y="8980"/>
                        </a:lnTo>
                        <a:cubicBezTo>
                          <a:pt x="554" y="8980"/>
                          <a:pt x="4174" y="7075"/>
                          <a:pt x="4303" y="6300"/>
                        </a:cubicBezTo>
                        <a:lnTo>
                          <a:pt x="4303" y="15189"/>
                        </a:lnTo>
                        <a:lnTo>
                          <a:pt x="5766" y="15189"/>
                        </a:lnTo>
                        <a:lnTo>
                          <a:pt x="5766" y="8095"/>
                        </a:lnTo>
                        <a:cubicBezTo>
                          <a:pt x="6295" y="8943"/>
                          <a:pt x="7199" y="8999"/>
                          <a:pt x="7426" y="8999"/>
                        </a:cubicBezTo>
                        <a:cubicBezTo>
                          <a:pt x="7444" y="8999"/>
                          <a:pt x="7463" y="8999"/>
                          <a:pt x="7481" y="8999"/>
                        </a:cubicBezTo>
                        <a:lnTo>
                          <a:pt x="7850" y="8593"/>
                        </a:lnTo>
                        <a:cubicBezTo>
                          <a:pt x="6725" y="8482"/>
                          <a:pt x="6227" y="7358"/>
                          <a:pt x="6227" y="7358"/>
                        </a:cubicBezTo>
                        <a:lnTo>
                          <a:pt x="6227" y="7358"/>
                        </a:lnTo>
                        <a:cubicBezTo>
                          <a:pt x="6781" y="7720"/>
                          <a:pt x="7420" y="7769"/>
                          <a:pt x="7727" y="7769"/>
                        </a:cubicBezTo>
                        <a:cubicBezTo>
                          <a:pt x="7838" y="7769"/>
                          <a:pt x="7905" y="7763"/>
                          <a:pt x="7905" y="7763"/>
                        </a:cubicBezTo>
                        <a:lnTo>
                          <a:pt x="7776" y="7173"/>
                        </a:lnTo>
                        <a:cubicBezTo>
                          <a:pt x="7678" y="7186"/>
                          <a:pt x="7580" y="7186"/>
                          <a:pt x="7481" y="7186"/>
                        </a:cubicBezTo>
                        <a:cubicBezTo>
                          <a:pt x="6092" y="7186"/>
                          <a:pt x="5803" y="5987"/>
                          <a:pt x="5803" y="5987"/>
                        </a:cubicBezTo>
                        <a:lnTo>
                          <a:pt x="5803" y="553"/>
                        </a:lnTo>
                        <a:cubicBezTo>
                          <a:pt x="5410" y="350"/>
                          <a:pt x="5029" y="166"/>
                          <a:pt x="4654" y="0"/>
                        </a:cubicBezTo>
                        <a:close/>
                      </a:path>
                    </a:pathLst>
                  </a:custGeom>
                  <a:gradFill>
                    <a:gsLst>
                      <a:gs pos="0">
                        <a:srgbClr val="00FFFF">
                          <a:alpha val="38823"/>
                        </a:srgbClr>
                      </a:gs>
                      <a:gs pos="100000">
                        <a:srgbClr val="0000FF">
                          <a:alpha val="38823"/>
                        </a:srgbClr>
                      </a:gs>
                    </a:gsLst>
                    <a:lin ang="5400012" scaled="0"/>
                  </a:gra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/>
                  </a:p>
                </p:txBody>
              </p:sp>
            </p:grpSp>
            <p:sp>
              <p:nvSpPr>
                <p:cNvPr id="351" name="Google Shape;351;p43"/>
                <p:cNvSpPr/>
                <p:nvPr/>
              </p:nvSpPr>
              <p:spPr>
                <a:xfrm>
                  <a:off x="1513051" y="3450200"/>
                  <a:ext cx="724875" cy="8555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995" h="34220" extrusionOk="0">
                      <a:moveTo>
                        <a:pt x="2244" y="0"/>
                      </a:moveTo>
                      <a:cubicBezTo>
                        <a:pt x="1974" y="6"/>
                        <a:pt x="1703" y="43"/>
                        <a:pt x="1445" y="123"/>
                      </a:cubicBezTo>
                      <a:cubicBezTo>
                        <a:pt x="1" y="511"/>
                        <a:pt x="1021" y="2059"/>
                        <a:pt x="1095" y="2803"/>
                      </a:cubicBezTo>
                      <a:cubicBezTo>
                        <a:pt x="1150" y="3522"/>
                        <a:pt x="1593" y="4703"/>
                        <a:pt x="1593" y="4703"/>
                      </a:cubicBezTo>
                      <a:cubicBezTo>
                        <a:pt x="1371" y="5668"/>
                        <a:pt x="2312" y="6995"/>
                        <a:pt x="2312" y="6995"/>
                      </a:cubicBezTo>
                      <a:cubicBezTo>
                        <a:pt x="1851" y="8200"/>
                        <a:pt x="2404" y="8753"/>
                        <a:pt x="2404" y="8753"/>
                      </a:cubicBezTo>
                      <a:cubicBezTo>
                        <a:pt x="1925" y="9528"/>
                        <a:pt x="2422" y="10935"/>
                        <a:pt x="2422" y="10935"/>
                      </a:cubicBezTo>
                      <a:cubicBezTo>
                        <a:pt x="1519" y="12706"/>
                        <a:pt x="2293" y="13855"/>
                        <a:pt x="2293" y="13855"/>
                      </a:cubicBezTo>
                      <a:cubicBezTo>
                        <a:pt x="1648" y="14740"/>
                        <a:pt x="1980" y="16314"/>
                        <a:pt x="1980" y="16314"/>
                      </a:cubicBezTo>
                      <a:cubicBezTo>
                        <a:pt x="947" y="17955"/>
                        <a:pt x="1832" y="19823"/>
                        <a:pt x="1832" y="19823"/>
                      </a:cubicBezTo>
                      <a:cubicBezTo>
                        <a:pt x="1500" y="21114"/>
                        <a:pt x="1740" y="22430"/>
                        <a:pt x="1740" y="22430"/>
                      </a:cubicBezTo>
                      <a:cubicBezTo>
                        <a:pt x="1408" y="24347"/>
                        <a:pt x="2220" y="25017"/>
                        <a:pt x="2220" y="25017"/>
                      </a:cubicBezTo>
                      <a:cubicBezTo>
                        <a:pt x="2367" y="27642"/>
                        <a:pt x="4955" y="28011"/>
                        <a:pt x="4955" y="28011"/>
                      </a:cubicBezTo>
                      <a:cubicBezTo>
                        <a:pt x="5416" y="28939"/>
                        <a:pt x="6141" y="29222"/>
                        <a:pt x="6854" y="29222"/>
                      </a:cubicBezTo>
                      <a:cubicBezTo>
                        <a:pt x="7930" y="29222"/>
                        <a:pt x="8969" y="28589"/>
                        <a:pt x="8969" y="28589"/>
                      </a:cubicBezTo>
                      <a:cubicBezTo>
                        <a:pt x="9313" y="28705"/>
                        <a:pt x="9676" y="28767"/>
                        <a:pt x="10038" y="28779"/>
                      </a:cubicBezTo>
                      <a:cubicBezTo>
                        <a:pt x="10917" y="28779"/>
                        <a:pt x="11163" y="28238"/>
                        <a:pt x="11741" y="28011"/>
                      </a:cubicBezTo>
                      <a:cubicBezTo>
                        <a:pt x="11956" y="27919"/>
                        <a:pt x="12183" y="27870"/>
                        <a:pt x="12417" y="27863"/>
                      </a:cubicBezTo>
                      <a:cubicBezTo>
                        <a:pt x="12841" y="27863"/>
                        <a:pt x="13161" y="28091"/>
                        <a:pt x="13308" y="28638"/>
                      </a:cubicBezTo>
                      <a:cubicBezTo>
                        <a:pt x="13530" y="29455"/>
                        <a:pt x="13142" y="30709"/>
                        <a:pt x="12976" y="31969"/>
                      </a:cubicBezTo>
                      <a:cubicBezTo>
                        <a:pt x="12810" y="33205"/>
                        <a:pt x="13603" y="34219"/>
                        <a:pt x="13603" y="34219"/>
                      </a:cubicBezTo>
                      <a:lnTo>
                        <a:pt x="15490" y="34219"/>
                      </a:lnTo>
                      <a:cubicBezTo>
                        <a:pt x="15454" y="34219"/>
                        <a:pt x="15306" y="34182"/>
                        <a:pt x="15951" y="33076"/>
                      </a:cubicBezTo>
                      <a:cubicBezTo>
                        <a:pt x="16652" y="31889"/>
                        <a:pt x="15693" y="30746"/>
                        <a:pt x="16597" y="29302"/>
                      </a:cubicBezTo>
                      <a:cubicBezTo>
                        <a:pt x="17507" y="27863"/>
                        <a:pt x="17451" y="26032"/>
                        <a:pt x="17451" y="26032"/>
                      </a:cubicBezTo>
                      <a:cubicBezTo>
                        <a:pt x="17894" y="23591"/>
                        <a:pt x="16744" y="23518"/>
                        <a:pt x="15822" y="22485"/>
                      </a:cubicBezTo>
                      <a:cubicBezTo>
                        <a:pt x="15429" y="22061"/>
                        <a:pt x="14808" y="21932"/>
                        <a:pt x="14218" y="21932"/>
                      </a:cubicBezTo>
                      <a:cubicBezTo>
                        <a:pt x="13689" y="21944"/>
                        <a:pt x="13167" y="22024"/>
                        <a:pt x="12663" y="22172"/>
                      </a:cubicBezTo>
                      <a:cubicBezTo>
                        <a:pt x="12454" y="22092"/>
                        <a:pt x="12226" y="22049"/>
                        <a:pt x="12005" y="22042"/>
                      </a:cubicBezTo>
                      <a:cubicBezTo>
                        <a:pt x="11556" y="22030"/>
                        <a:pt x="11151" y="22301"/>
                        <a:pt x="10997" y="22725"/>
                      </a:cubicBezTo>
                      <a:cubicBezTo>
                        <a:pt x="10856" y="22676"/>
                        <a:pt x="10708" y="22651"/>
                        <a:pt x="10561" y="22651"/>
                      </a:cubicBezTo>
                      <a:cubicBezTo>
                        <a:pt x="9805" y="22651"/>
                        <a:pt x="9172" y="23266"/>
                        <a:pt x="9172" y="23266"/>
                      </a:cubicBezTo>
                      <a:cubicBezTo>
                        <a:pt x="9110" y="22885"/>
                        <a:pt x="8803" y="22780"/>
                        <a:pt x="8471" y="22780"/>
                      </a:cubicBezTo>
                      <a:cubicBezTo>
                        <a:pt x="8182" y="22792"/>
                        <a:pt x="7893" y="22848"/>
                        <a:pt x="7616" y="22946"/>
                      </a:cubicBezTo>
                      <a:cubicBezTo>
                        <a:pt x="7696" y="22079"/>
                        <a:pt x="6897" y="21766"/>
                        <a:pt x="6897" y="21766"/>
                      </a:cubicBezTo>
                      <a:cubicBezTo>
                        <a:pt x="7561" y="20512"/>
                        <a:pt x="6621" y="19676"/>
                        <a:pt x="6621" y="19676"/>
                      </a:cubicBezTo>
                      <a:cubicBezTo>
                        <a:pt x="7709" y="18109"/>
                        <a:pt x="7045" y="16295"/>
                        <a:pt x="7045" y="16295"/>
                      </a:cubicBezTo>
                      <a:cubicBezTo>
                        <a:pt x="7506" y="14433"/>
                        <a:pt x="6473" y="13394"/>
                        <a:pt x="6473" y="13394"/>
                      </a:cubicBezTo>
                      <a:cubicBezTo>
                        <a:pt x="7580" y="11919"/>
                        <a:pt x="6270" y="10554"/>
                        <a:pt x="6270" y="10554"/>
                      </a:cubicBezTo>
                      <a:cubicBezTo>
                        <a:pt x="6694" y="10149"/>
                        <a:pt x="6547" y="9257"/>
                        <a:pt x="6510" y="9036"/>
                      </a:cubicBezTo>
                      <a:lnTo>
                        <a:pt x="6510" y="9036"/>
                      </a:lnTo>
                      <a:cubicBezTo>
                        <a:pt x="6682" y="10007"/>
                        <a:pt x="7758" y="10075"/>
                        <a:pt x="8059" y="10075"/>
                      </a:cubicBezTo>
                      <a:lnTo>
                        <a:pt x="8133" y="10075"/>
                      </a:lnTo>
                      <a:cubicBezTo>
                        <a:pt x="8219" y="10917"/>
                        <a:pt x="9307" y="11028"/>
                        <a:pt x="9842" y="11028"/>
                      </a:cubicBezTo>
                      <a:cubicBezTo>
                        <a:pt x="10014" y="11028"/>
                        <a:pt x="10130" y="11015"/>
                        <a:pt x="10130" y="11015"/>
                      </a:cubicBezTo>
                      <a:cubicBezTo>
                        <a:pt x="10296" y="11765"/>
                        <a:pt x="10764" y="11962"/>
                        <a:pt x="11194" y="11962"/>
                      </a:cubicBezTo>
                      <a:cubicBezTo>
                        <a:pt x="11507" y="11950"/>
                        <a:pt x="11809" y="11876"/>
                        <a:pt x="12091" y="11741"/>
                      </a:cubicBezTo>
                      <a:cubicBezTo>
                        <a:pt x="12509" y="12146"/>
                        <a:pt x="13044" y="12275"/>
                        <a:pt x="13560" y="12275"/>
                      </a:cubicBezTo>
                      <a:cubicBezTo>
                        <a:pt x="14452" y="12275"/>
                        <a:pt x="15269" y="11894"/>
                        <a:pt x="15269" y="11894"/>
                      </a:cubicBezTo>
                      <a:cubicBezTo>
                        <a:pt x="15490" y="12109"/>
                        <a:pt x="15798" y="12226"/>
                        <a:pt x="16111" y="12214"/>
                      </a:cubicBezTo>
                      <a:cubicBezTo>
                        <a:pt x="17009" y="12214"/>
                        <a:pt x="18023" y="11501"/>
                        <a:pt x="18023" y="11501"/>
                      </a:cubicBezTo>
                      <a:cubicBezTo>
                        <a:pt x="18213" y="11568"/>
                        <a:pt x="18410" y="11599"/>
                        <a:pt x="18613" y="11599"/>
                      </a:cubicBezTo>
                      <a:cubicBezTo>
                        <a:pt x="19744" y="11599"/>
                        <a:pt x="20033" y="10413"/>
                        <a:pt x="20033" y="10413"/>
                      </a:cubicBezTo>
                      <a:lnTo>
                        <a:pt x="20076" y="10413"/>
                      </a:lnTo>
                      <a:cubicBezTo>
                        <a:pt x="21668" y="10394"/>
                        <a:pt x="21975" y="9313"/>
                        <a:pt x="21975" y="9313"/>
                      </a:cubicBezTo>
                      <a:cubicBezTo>
                        <a:pt x="22172" y="9380"/>
                        <a:pt x="22381" y="9417"/>
                        <a:pt x="22590" y="9423"/>
                      </a:cubicBezTo>
                      <a:cubicBezTo>
                        <a:pt x="23002" y="9423"/>
                        <a:pt x="23119" y="9202"/>
                        <a:pt x="23162" y="9067"/>
                      </a:cubicBezTo>
                      <a:lnTo>
                        <a:pt x="23162" y="9067"/>
                      </a:lnTo>
                      <a:cubicBezTo>
                        <a:pt x="22977" y="10382"/>
                        <a:pt x="23807" y="10603"/>
                        <a:pt x="23807" y="10603"/>
                      </a:cubicBezTo>
                      <a:cubicBezTo>
                        <a:pt x="23586" y="11396"/>
                        <a:pt x="23487" y="12220"/>
                        <a:pt x="23512" y="13044"/>
                      </a:cubicBezTo>
                      <a:cubicBezTo>
                        <a:pt x="22602" y="15336"/>
                        <a:pt x="24084" y="16240"/>
                        <a:pt x="24084" y="16240"/>
                      </a:cubicBezTo>
                      <a:cubicBezTo>
                        <a:pt x="22996" y="17611"/>
                        <a:pt x="23807" y="18938"/>
                        <a:pt x="23807" y="18938"/>
                      </a:cubicBezTo>
                      <a:cubicBezTo>
                        <a:pt x="23401" y="19553"/>
                        <a:pt x="23586" y="21415"/>
                        <a:pt x="23586" y="21415"/>
                      </a:cubicBezTo>
                      <a:cubicBezTo>
                        <a:pt x="23045" y="22024"/>
                        <a:pt x="22768" y="23303"/>
                        <a:pt x="22768" y="23303"/>
                      </a:cubicBezTo>
                      <a:cubicBezTo>
                        <a:pt x="20943" y="24077"/>
                        <a:pt x="21035" y="25706"/>
                        <a:pt x="21035" y="25706"/>
                      </a:cubicBezTo>
                      <a:cubicBezTo>
                        <a:pt x="21145" y="25755"/>
                        <a:pt x="21244" y="25841"/>
                        <a:pt x="21311" y="25946"/>
                      </a:cubicBezTo>
                      <a:cubicBezTo>
                        <a:pt x="21570" y="26327"/>
                        <a:pt x="22215" y="26757"/>
                        <a:pt x="22215" y="26757"/>
                      </a:cubicBezTo>
                      <a:cubicBezTo>
                        <a:pt x="21496" y="27089"/>
                        <a:pt x="20850" y="29455"/>
                        <a:pt x="20648" y="30027"/>
                      </a:cubicBezTo>
                      <a:cubicBezTo>
                        <a:pt x="20586" y="30193"/>
                        <a:pt x="20654" y="30267"/>
                        <a:pt x="20777" y="30267"/>
                      </a:cubicBezTo>
                      <a:cubicBezTo>
                        <a:pt x="21109" y="30267"/>
                        <a:pt x="21871" y="29750"/>
                        <a:pt x="22067" y="28921"/>
                      </a:cubicBezTo>
                      <a:cubicBezTo>
                        <a:pt x="22362" y="27796"/>
                        <a:pt x="23180" y="27384"/>
                        <a:pt x="23180" y="27384"/>
                      </a:cubicBezTo>
                      <a:cubicBezTo>
                        <a:pt x="23567" y="28251"/>
                        <a:pt x="24194" y="28521"/>
                        <a:pt x="24852" y="28521"/>
                      </a:cubicBezTo>
                      <a:cubicBezTo>
                        <a:pt x="25565" y="28521"/>
                        <a:pt x="26309" y="28195"/>
                        <a:pt x="26800" y="27974"/>
                      </a:cubicBezTo>
                      <a:cubicBezTo>
                        <a:pt x="27741" y="27550"/>
                        <a:pt x="27649" y="25405"/>
                        <a:pt x="27649" y="25405"/>
                      </a:cubicBezTo>
                      <a:cubicBezTo>
                        <a:pt x="27649" y="25405"/>
                        <a:pt x="27962" y="25276"/>
                        <a:pt x="28497" y="23782"/>
                      </a:cubicBezTo>
                      <a:cubicBezTo>
                        <a:pt x="28835" y="22928"/>
                        <a:pt x="28749" y="21975"/>
                        <a:pt x="28276" y="21194"/>
                      </a:cubicBezTo>
                      <a:cubicBezTo>
                        <a:pt x="28927" y="19197"/>
                        <a:pt x="27852" y="18035"/>
                        <a:pt x="27852" y="18035"/>
                      </a:cubicBezTo>
                      <a:cubicBezTo>
                        <a:pt x="28798" y="16461"/>
                        <a:pt x="27833" y="15078"/>
                        <a:pt x="27833" y="15078"/>
                      </a:cubicBezTo>
                      <a:cubicBezTo>
                        <a:pt x="28632" y="13726"/>
                        <a:pt x="27759" y="12435"/>
                        <a:pt x="27759" y="12435"/>
                      </a:cubicBezTo>
                      <a:cubicBezTo>
                        <a:pt x="28552" y="11286"/>
                        <a:pt x="27981" y="9792"/>
                        <a:pt x="27981" y="9792"/>
                      </a:cubicBezTo>
                      <a:cubicBezTo>
                        <a:pt x="28995" y="8311"/>
                        <a:pt x="28036" y="7352"/>
                        <a:pt x="28036" y="7352"/>
                      </a:cubicBezTo>
                      <a:cubicBezTo>
                        <a:pt x="28036" y="7352"/>
                        <a:pt x="28663" y="7167"/>
                        <a:pt x="28589" y="5151"/>
                      </a:cubicBezTo>
                      <a:cubicBezTo>
                        <a:pt x="28540" y="3424"/>
                        <a:pt x="26973" y="3301"/>
                        <a:pt x="26524" y="3301"/>
                      </a:cubicBezTo>
                      <a:lnTo>
                        <a:pt x="26407" y="3301"/>
                      </a:lnTo>
                      <a:cubicBezTo>
                        <a:pt x="26032" y="2895"/>
                        <a:pt x="25663" y="2754"/>
                        <a:pt x="25344" y="2754"/>
                      </a:cubicBezTo>
                      <a:cubicBezTo>
                        <a:pt x="24581" y="2754"/>
                        <a:pt x="24041" y="3541"/>
                        <a:pt x="24041" y="3541"/>
                      </a:cubicBezTo>
                      <a:cubicBezTo>
                        <a:pt x="23942" y="3510"/>
                        <a:pt x="23844" y="3498"/>
                        <a:pt x="23739" y="3498"/>
                      </a:cubicBezTo>
                      <a:cubicBezTo>
                        <a:pt x="22658" y="3498"/>
                        <a:pt x="21809" y="5016"/>
                        <a:pt x="21809" y="5016"/>
                      </a:cubicBezTo>
                      <a:lnTo>
                        <a:pt x="21729" y="5016"/>
                      </a:lnTo>
                      <a:cubicBezTo>
                        <a:pt x="20574" y="5016"/>
                        <a:pt x="20641" y="5834"/>
                        <a:pt x="20641" y="5834"/>
                      </a:cubicBezTo>
                      <a:cubicBezTo>
                        <a:pt x="20439" y="5784"/>
                        <a:pt x="20230" y="5754"/>
                        <a:pt x="20021" y="5754"/>
                      </a:cubicBezTo>
                      <a:cubicBezTo>
                        <a:pt x="19344" y="5748"/>
                        <a:pt x="18717" y="6104"/>
                        <a:pt x="18392" y="6700"/>
                      </a:cubicBezTo>
                      <a:cubicBezTo>
                        <a:pt x="18152" y="6571"/>
                        <a:pt x="17888" y="6510"/>
                        <a:pt x="17617" y="6504"/>
                      </a:cubicBezTo>
                      <a:cubicBezTo>
                        <a:pt x="16707" y="6510"/>
                        <a:pt x="16136" y="7315"/>
                        <a:pt x="16136" y="7315"/>
                      </a:cubicBezTo>
                      <a:cubicBezTo>
                        <a:pt x="15902" y="7247"/>
                        <a:pt x="15656" y="7217"/>
                        <a:pt x="15417" y="7217"/>
                      </a:cubicBezTo>
                      <a:cubicBezTo>
                        <a:pt x="14396" y="7217"/>
                        <a:pt x="13843" y="7831"/>
                        <a:pt x="13843" y="7831"/>
                      </a:cubicBezTo>
                      <a:cubicBezTo>
                        <a:pt x="13339" y="7167"/>
                        <a:pt x="12743" y="6977"/>
                        <a:pt x="12233" y="6977"/>
                      </a:cubicBezTo>
                      <a:cubicBezTo>
                        <a:pt x="11790" y="6983"/>
                        <a:pt x="11360" y="7106"/>
                        <a:pt x="10979" y="7333"/>
                      </a:cubicBezTo>
                      <a:cubicBezTo>
                        <a:pt x="10942" y="6393"/>
                        <a:pt x="10198" y="6245"/>
                        <a:pt x="9737" y="6245"/>
                      </a:cubicBezTo>
                      <a:cubicBezTo>
                        <a:pt x="9614" y="6245"/>
                        <a:pt x="9491" y="6258"/>
                        <a:pt x="9368" y="6276"/>
                      </a:cubicBezTo>
                      <a:cubicBezTo>
                        <a:pt x="9202" y="5225"/>
                        <a:pt x="7598" y="5041"/>
                        <a:pt x="7598" y="5041"/>
                      </a:cubicBezTo>
                      <a:cubicBezTo>
                        <a:pt x="8114" y="3762"/>
                        <a:pt x="6688" y="3320"/>
                        <a:pt x="6688" y="3320"/>
                      </a:cubicBezTo>
                      <a:cubicBezTo>
                        <a:pt x="6744" y="2176"/>
                        <a:pt x="5600" y="1807"/>
                        <a:pt x="5600" y="1807"/>
                      </a:cubicBezTo>
                      <a:cubicBezTo>
                        <a:pt x="5422" y="578"/>
                        <a:pt x="4777" y="302"/>
                        <a:pt x="4236" y="302"/>
                      </a:cubicBezTo>
                      <a:cubicBezTo>
                        <a:pt x="3959" y="308"/>
                        <a:pt x="3689" y="363"/>
                        <a:pt x="3443" y="474"/>
                      </a:cubicBezTo>
                      <a:cubicBezTo>
                        <a:pt x="3443" y="474"/>
                        <a:pt x="3092" y="0"/>
                        <a:pt x="2244" y="0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00FFFF">
                        <a:alpha val="62352"/>
                      </a:srgbClr>
                    </a:gs>
                    <a:gs pos="100000">
                      <a:srgbClr val="0000FF">
                        <a:alpha val="60784"/>
                      </a:srgbClr>
                    </a:gs>
                  </a:gsLst>
                  <a:lin ang="1350003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2" name="Google Shape;352;p43"/>
                <p:cNvSpPr/>
                <p:nvPr/>
              </p:nvSpPr>
              <p:spPr>
                <a:xfrm>
                  <a:off x="1726651" y="2627300"/>
                  <a:ext cx="281400" cy="432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56" h="17298" extrusionOk="0">
                      <a:moveTo>
                        <a:pt x="6147" y="1"/>
                      </a:moveTo>
                      <a:cubicBezTo>
                        <a:pt x="6141" y="1"/>
                        <a:pt x="6129" y="1"/>
                        <a:pt x="6117" y="1"/>
                      </a:cubicBezTo>
                      <a:cubicBezTo>
                        <a:pt x="6043" y="56"/>
                        <a:pt x="5570" y="873"/>
                        <a:pt x="5514" y="1175"/>
                      </a:cubicBezTo>
                      <a:cubicBezTo>
                        <a:pt x="5483" y="1359"/>
                        <a:pt x="5299" y="1414"/>
                        <a:pt x="5127" y="1414"/>
                      </a:cubicBezTo>
                      <a:cubicBezTo>
                        <a:pt x="5022" y="1414"/>
                        <a:pt x="4918" y="1396"/>
                        <a:pt x="4820" y="1359"/>
                      </a:cubicBezTo>
                      <a:cubicBezTo>
                        <a:pt x="4684" y="1322"/>
                        <a:pt x="4684" y="99"/>
                        <a:pt x="4684" y="99"/>
                      </a:cubicBezTo>
                      <a:cubicBezTo>
                        <a:pt x="4119" y="99"/>
                        <a:pt x="3553" y="548"/>
                        <a:pt x="3553" y="548"/>
                      </a:cubicBezTo>
                      <a:lnTo>
                        <a:pt x="3738" y="1605"/>
                      </a:lnTo>
                      <a:cubicBezTo>
                        <a:pt x="3215" y="2066"/>
                        <a:pt x="3418" y="2502"/>
                        <a:pt x="3418" y="2502"/>
                      </a:cubicBezTo>
                      <a:cubicBezTo>
                        <a:pt x="2681" y="3049"/>
                        <a:pt x="2797" y="4242"/>
                        <a:pt x="2361" y="4242"/>
                      </a:cubicBezTo>
                      <a:cubicBezTo>
                        <a:pt x="1974" y="4223"/>
                        <a:pt x="1974" y="4045"/>
                        <a:pt x="1851" y="4045"/>
                      </a:cubicBezTo>
                      <a:cubicBezTo>
                        <a:pt x="1826" y="4045"/>
                        <a:pt x="1808" y="4045"/>
                        <a:pt x="1795" y="4051"/>
                      </a:cubicBezTo>
                      <a:cubicBezTo>
                        <a:pt x="1623" y="4131"/>
                        <a:pt x="1377" y="4371"/>
                        <a:pt x="1586" y="4525"/>
                      </a:cubicBezTo>
                      <a:cubicBezTo>
                        <a:pt x="1777" y="4691"/>
                        <a:pt x="1605" y="4691"/>
                        <a:pt x="1377" y="4973"/>
                      </a:cubicBezTo>
                      <a:cubicBezTo>
                        <a:pt x="1132" y="5262"/>
                        <a:pt x="1642" y="5828"/>
                        <a:pt x="1832" y="5895"/>
                      </a:cubicBezTo>
                      <a:cubicBezTo>
                        <a:pt x="1845" y="5902"/>
                        <a:pt x="1857" y="5902"/>
                        <a:pt x="1869" y="5902"/>
                      </a:cubicBezTo>
                      <a:cubicBezTo>
                        <a:pt x="2121" y="5902"/>
                        <a:pt x="2963" y="5465"/>
                        <a:pt x="2963" y="5465"/>
                      </a:cubicBezTo>
                      <a:lnTo>
                        <a:pt x="2963" y="5465"/>
                      </a:lnTo>
                      <a:cubicBezTo>
                        <a:pt x="2736" y="5957"/>
                        <a:pt x="2773" y="6633"/>
                        <a:pt x="2773" y="6633"/>
                      </a:cubicBezTo>
                      <a:cubicBezTo>
                        <a:pt x="2773" y="6633"/>
                        <a:pt x="2631" y="6221"/>
                        <a:pt x="2269" y="6221"/>
                      </a:cubicBezTo>
                      <a:cubicBezTo>
                        <a:pt x="2189" y="6227"/>
                        <a:pt x="2115" y="6246"/>
                        <a:pt x="2041" y="6276"/>
                      </a:cubicBezTo>
                      <a:cubicBezTo>
                        <a:pt x="1513" y="6485"/>
                        <a:pt x="1494" y="6879"/>
                        <a:pt x="1494" y="6879"/>
                      </a:cubicBezTo>
                      <a:cubicBezTo>
                        <a:pt x="1869" y="6897"/>
                        <a:pt x="2023" y="7278"/>
                        <a:pt x="2023" y="7278"/>
                      </a:cubicBezTo>
                      <a:cubicBezTo>
                        <a:pt x="1" y="10659"/>
                        <a:pt x="1" y="15927"/>
                        <a:pt x="683" y="16683"/>
                      </a:cubicBezTo>
                      <a:cubicBezTo>
                        <a:pt x="1070" y="17089"/>
                        <a:pt x="1574" y="17298"/>
                        <a:pt x="2293" y="17298"/>
                      </a:cubicBezTo>
                      <a:cubicBezTo>
                        <a:pt x="2871" y="17298"/>
                        <a:pt x="3590" y="17168"/>
                        <a:pt x="4512" y="16904"/>
                      </a:cubicBezTo>
                      <a:cubicBezTo>
                        <a:pt x="6608" y="16302"/>
                        <a:pt x="10063" y="13868"/>
                        <a:pt x="10647" y="11354"/>
                      </a:cubicBezTo>
                      <a:cubicBezTo>
                        <a:pt x="11255" y="8846"/>
                        <a:pt x="9178" y="7407"/>
                        <a:pt x="9178" y="7407"/>
                      </a:cubicBezTo>
                      <a:cubicBezTo>
                        <a:pt x="9178" y="7407"/>
                        <a:pt x="9251" y="6670"/>
                        <a:pt x="9178" y="5182"/>
                      </a:cubicBezTo>
                      <a:cubicBezTo>
                        <a:pt x="9129" y="3855"/>
                        <a:pt x="8182" y="3781"/>
                        <a:pt x="7973" y="3781"/>
                      </a:cubicBezTo>
                      <a:lnTo>
                        <a:pt x="7930" y="3781"/>
                      </a:lnTo>
                      <a:cubicBezTo>
                        <a:pt x="8041" y="2349"/>
                        <a:pt x="6664" y="1931"/>
                        <a:pt x="6664" y="1740"/>
                      </a:cubicBezTo>
                      <a:cubicBezTo>
                        <a:pt x="6682" y="1531"/>
                        <a:pt x="7082" y="837"/>
                        <a:pt x="7155" y="511"/>
                      </a:cubicBezTo>
                      <a:cubicBezTo>
                        <a:pt x="7241" y="216"/>
                        <a:pt x="6344" y="1"/>
                        <a:pt x="6147" y="1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rgbClr val="00FFFF">
                        <a:alpha val="38823"/>
                      </a:srgbClr>
                    </a:gs>
                    <a:gs pos="100000">
                      <a:srgbClr val="0000FF">
                        <a:alpha val="38823"/>
                      </a:srgbClr>
                    </a:gs>
                  </a:gsLst>
                  <a:lin ang="5400012" scaled="0"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cxnSp>
          <p:nvCxnSpPr>
            <p:cNvPr id="353" name="Google Shape;353;p43"/>
            <p:cNvCxnSpPr/>
            <p:nvPr/>
          </p:nvCxnSpPr>
          <p:spPr>
            <a:xfrm>
              <a:off x="3106823" y="2516725"/>
              <a:ext cx="1169700" cy="601800"/>
            </a:xfrm>
            <a:prstGeom prst="bentConnector3">
              <a:avLst>
                <a:gd name="adj1" fmla="val 50000"/>
              </a:avLst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4" name="Google Shape;354;p43"/>
            <p:cNvCxnSpPr/>
            <p:nvPr/>
          </p:nvCxnSpPr>
          <p:spPr>
            <a:xfrm flipH="1">
              <a:off x="4867498" y="2516725"/>
              <a:ext cx="1169700" cy="601800"/>
            </a:xfrm>
            <a:prstGeom prst="bentConnector3">
              <a:avLst>
                <a:gd name="adj1" fmla="val 50000"/>
              </a:avLst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5" name="Google Shape;355;p43"/>
            <p:cNvCxnSpPr/>
            <p:nvPr/>
          </p:nvCxnSpPr>
          <p:spPr>
            <a:xfrm flipH="1">
              <a:off x="4772398" y="3304075"/>
              <a:ext cx="1264800" cy="616800"/>
            </a:xfrm>
            <a:prstGeom prst="bentConnector3">
              <a:avLst>
                <a:gd name="adj1" fmla="val 12873"/>
              </a:avLst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6" name="Google Shape;356;p43"/>
            <p:cNvCxnSpPr/>
            <p:nvPr/>
          </p:nvCxnSpPr>
          <p:spPr>
            <a:xfrm>
              <a:off x="3106823" y="3304075"/>
              <a:ext cx="1264800" cy="616800"/>
            </a:xfrm>
            <a:prstGeom prst="bentConnector3">
              <a:avLst>
                <a:gd name="adj1" fmla="val 12873"/>
              </a:avLst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47"/>
          <p:cNvSpPr txBox="1">
            <a:spLocks noGrp="1"/>
          </p:cNvSpPr>
          <p:nvPr>
            <p:ph type="title"/>
          </p:nvPr>
        </p:nvSpPr>
        <p:spPr>
          <a:xfrm>
            <a:off x="718800" y="162062"/>
            <a:ext cx="7706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DIJAGNOSTIKA</a:t>
            </a:r>
            <a:endParaRPr dirty="0"/>
          </a:p>
        </p:txBody>
      </p:sp>
      <p:sp>
        <p:nvSpPr>
          <p:cNvPr id="405" name="Google Shape;405;p47"/>
          <p:cNvSpPr txBox="1">
            <a:spLocks noGrp="1"/>
          </p:cNvSpPr>
          <p:nvPr>
            <p:ph type="subTitle" idx="1"/>
          </p:nvPr>
        </p:nvSpPr>
        <p:spPr>
          <a:xfrm>
            <a:off x="163235" y="939727"/>
            <a:ext cx="2788658" cy="3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/>
              <a:t>LABORATORIJSKI NALAZI:</a:t>
            </a:r>
            <a:endParaRPr dirty="0"/>
          </a:p>
        </p:txBody>
      </p:sp>
      <p:sp>
        <p:nvSpPr>
          <p:cNvPr id="406" name="Google Shape;406;p47"/>
          <p:cNvSpPr txBox="1">
            <a:spLocks noGrp="1"/>
          </p:cNvSpPr>
          <p:nvPr>
            <p:ph type="subTitle" idx="2"/>
          </p:nvPr>
        </p:nvSpPr>
        <p:spPr>
          <a:xfrm>
            <a:off x="-68399" y="1172789"/>
            <a:ext cx="3606033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en-US" dirty="0" err="1"/>
              <a:t>anemija</a:t>
            </a:r>
            <a:r>
              <a:rPr lang="en-US" dirty="0"/>
              <a:t>, </a:t>
            </a:r>
            <a:r>
              <a:rPr lang="en-US" dirty="0" err="1"/>
              <a:t>povišene</a:t>
            </a:r>
            <a:r>
              <a:rPr lang="en-US" dirty="0"/>
              <a:t> </a:t>
            </a:r>
            <a:r>
              <a:rPr lang="en-US" dirty="0" err="1"/>
              <a:t>vrijednosti</a:t>
            </a:r>
            <a:r>
              <a:rPr lang="en-US" dirty="0"/>
              <a:t> </a:t>
            </a:r>
            <a:r>
              <a:rPr lang="en-US" dirty="0" err="1"/>
              <a:t>azotnih</a:t>
            </a:r>
            <a:r>
              <a:rPr lang="en-US" dirty="0"/>
              <a:t> </a:t>
            </a:r>
            <a:r>
              <a:rPr lang="en-US" dirty="0" err="1"/>
              <a:t>materija</a:t>
            </a:r>
            <a:r>
              <a:rPr lang="en-US" dirty="0"/>
              <a:t>, </a:t>
            </a:r>
            <a:r>
              <a:rPr lang="en-US" dirty="0" err="1"/>
              <a:t>elektrolitni</a:t>
            </a:r>
            <a:r>
              <a:rPr lang="en-US" dirty="0"/>
              <a:t> </a:t>
            </a:r>
            <a:r>
              <a:rPr lang="en-US" dirty="0" err="1"/>
              <a:t>disbalans</a:t>
            </a:r>
            <a:r>
              <a:rPr lang="en-US" dirty="0"/>
              <a:t>, </a:t>
            </a:r>
            <a:r>
              <a:rPr lang="en-US" dirty="0" err="1"/>
              <a:t>prvenstveno</a:t>
            </a:r>
            <a:r>
              <a:rPr lang="en-US" dirty="0"/>
              <a:t> </a:t>
            </a:r>
            <a:r>
              <a:rPr lang="en-US" dirty="0" err="1"/>
              <a:t>hiperkalijemija</a:t>
            </a:r>
            <a:r>
              <a:rPr lang="en-US" dirty="0"/>
              <a:t>, </a:t>
            </a:r>
            <a:r>
              <a:rPr lang="en-US" dirty="0" err="1"/>
              <a:t>povišene</a:t>
            </a:r>
            <a:r>
              <a:rPr lang="en-US" dirty="0"/>
              <a:t> </a:t>
            </a:r>
            <a:r>
              <a:rPr lang="en-US" dirty="0" err="1"/>
              <a:t>vrijednosti</a:t>
            </a:r>
            <a:r>
              <a:rPr lang="en-US" dirty="0"/>
              <a:t> CRP-a </a:t>
            </a:r>
            <a:r>
              <a:rPr lang="en-US" dirty="0" err="1"/>
              <a:t>i</a:t>
            </a:r>
            <a:r>
              <a:rPr lang="en-US" dirty="0"/>
              <a:t> D-</a:t>
            </a:r>
            <a:r>
              <a:rPr lang="en-US" dirty="0" err="1"/>
              <a:t>dimera</a:t>
            </a:r>
            <a:r>
              <a:rPr lang="en-US" dirty="0"/>
              <a:t>. </a:t>
            </a:r>
            <a:endParaRPr dirty="0"/>
          </a:p>
        </p:txBody>
      </p:sp>
      <p:sp>
        <p:nvSpPr>
          <p:cNvPr id="407" name="Google Shape;407;p47"/>
          <p:cNvSpPr txBox="1">
            <a:spLocks noGrp="1"/>
          </p:cNvSpPr>
          <p:nvPr>
            <p:ph type="subTitle" idx="3"/>
          </p:nvPr>
        </p:nvSpPr>
        <p:spPr>
          <a:xfrm>
            <a:off x="3894340" y="1539407"/>
            <a:ext cx="2132159" cy="41833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/>
              <a:t>BRONHOSKOPIJA:</a:t>
            </a:r>
            <a:endParaRPr dirty="0"/>
          </a:p>
        </p:txBody>
      </p:sp>
      <p:sp>
        <p:nvSpPr>
          <p:cNvPr id="408" name="Google Shape;408;p47"/>
          <p:cNvSpPr txBox="1">
            <a:spLocks noGrp="1"/>
          </p:cNvSpPr>
          <p:nvPr>
            <p:ph type="subTitle" idx="4"/>
          </p:nvPr>
        </p:nvSpPr>
        <p:spPr>
          <a:xfrm>
            <a:off x="3537634" y="1760122"/>
            <a:ext cx="3022192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en-US" dirty="0" err="1"/>
              <a:t>Nalaz</a:t>
            </a:r>
            <a:r>
              <a:rPr lang="en-US" dirty="0"/>
              <a:t> </a:t>
            </a:r>
            <a:r>
              <a:rPr lang="en-US" dirty="0" err="1"/>
              <a:t>odgovara</a:t>
            </a:r>
            <a:r>
              <a:rPr lang="en-US" dirty="0"/>
              <a:t> </a:t>
            </a:r>
            <a:r>
              <a:rPr lang="en-US" dirty="0" err="1"/>
              <a:t>sekvelama</a:t>
            </a:r>
            <a:r>
              <a:rPr lang="en-US" dirty="0"/>
              <a:t> </a:t>
            </a:r>
            <a:r>
              <a:rPr lang="en-US" dirty="0" err="1"/>
              <a:t>specifičnog</a:t>
            </a:r>
            <a:r>
              <a:rPr lang="en-US" dirty="0"/>
              <a:t> </a:t>
            </a:r>
            <a:r>
              <a:rPr lang="en-US" dirty="0" err="1"/>
              <a:t>procesa</a:t>
            </a:r>
            <a:r>
              <a:rPr lang="en-US" dirty="0"/>
              <a:t> </a:t>
            </a:r>
            <a:r>
              <a:rPr lang="en-US" dirty="0" err="1"/>
              <a:t>uz</a:t>
            </a:r>
            <a:r>
              <a:rPr lang="en-US" dirty="0"/>
              <a:t> </a:t>
            </a:r>
            <a:r>
              <a:rPr lang="en-US" dirty="0" err="1"/>
              <a:t>moguću</a:t>
            </a:r>
            <a:r>
              <a:rPr lang="en-US" dirty="0"/>
              <a:t> </a:t>
            </a:r>
            <a:r>
              <a:rPr lang="en-US" dirty="0" err="1"/>
              <a:t>reaktivaciju</a:t>
            </a:r>
            <a:r>
              <a:rPr lang="en-US" dirty="0"/>
              <a:t>. BAL </a:t>
            </a:r>
            <a:r>
              <a:rPr lang="en-US" dirty="0" err="1"/>
              <a:t>na</a:t>
            </a:r>
            <a:r>
              <a:rPr lang="en-US" dirty="0"/>
              <a:t> BK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Löwenstein</a:t>
            </a:r>
            <a:r>
              <a:rPr lang="en-US" dirty="0"/>
              <a:t> </a:t>
            </a:r>
            <a:r>
              <a:rPr lang="en-US" dirty="0" err="1"/>
              <a:t>negativan</a:t>
            </a:r>
            <a:r>
              <a:rPr lang="en-US" dirty="0"/>
              <a:t>.</a:t>
            </a:r>
            <a:endParaRPr dirty="0"/>
          </a:p>
        </p:txBody>
      </p:sp>
      <p:sp>
        <p:nvSpPr>
          <p:cNvPr id="409" name="Google Shape;409;p47"/>
          <p:cNvSpPr txBox="1">
            <a:spLocks noGrp="1"/>
          </p:cNvSpPr>
          <p:nvPr>
            <p:ph type="subTitle" idx="5"/>
          </p:nvPr>
        </p:nvSpPr>
        <p:spPr>
          <a:xfrm>
            <a:off x="6886450" y="1058606"/>
            <a:ext cx="1719900" cy="3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/>
              <a:t>EKG:</a:t>
            </a:r>
            <a:endParaRPr dirty="0"/>
          </a:p>
        </p:txBody>
      </p:sp>
      <p:sp>
        <p:nvSpPr>
          <p:cNvPr id="410" name="Google Shape;410;p47"/>
          <p:cNvSpPr txBox="1">
            <a:spLocks noGrp="1"/>
          </p:cNvSpPr>
          <p:nvPr>
            <p:ph type="subTitle" idx="6"/>
          </p:nvPr>
        </p:nvSpPr>
        <p:spPr>
          <a:xfrm>
            <a:off x="6235652" y="1363617"/>
            <a:ext cx="3021496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en-US" dirty="0"/>
              <a:t>sinus </a:t>
            </a:r>
            <a:r>
              <a:rPr lang="en-US" dirty="0" err="1"/>
              <a:t>ritam</a:t>
            </a:r>
            <a:r>
              <a:rPr lang="en-US" dirty="0"/>
              <a:t>, </a:t>
            </a:r>
            <a:r>
              <a:rPr lang="en-US" dirty="0" err="1"/>
              <a:t>frekvenca</a:t>
            </a:r>
            <a:r>
              <a:rPr lang="en-US" dirty="0"/>
              <a:t> </a:t>
            </a:r>
            <a:r>
              <a:rPr lang="en-US" dirty="0" err="1"/>
              <a:t>oko</a:t>
            </a:r>
            <a:r>
              <a:rPr lang="en-US" dirty="0"/>
              <a:t> 80/min, </a:t>
            </a:r>
            <a:r>
              <a:rPr lang="en-US" dirty="0" err="1"/>
              <a:t>normogram</a:t>
            </a:r>
            <a:r>
              <a:rPr lang="en-US" dirty="0"/>
              <a:t>, </a:t>
            </a:r>
            <a:r>
              <a:rPr lang="en-US" dirty="0" err="1"/>
              <a:t>lako</a:t>
            </a:r>
            <a:r>
              <a:rPr lang="en-US" dirty="0"/>
              <a:t> </a:t>
            </a:r>
            <a:r>
              <a:rPr lang="en-US" dirty="0" err="1"/>
              <a:t>naglašen</a:t>
            </a:r>
            <a:r>
              <a:rPr lang="en-US" dirty="0"/>
              <a:t> p u DII, DIII, AVF.</a:t>
            </a:r>
            <a:endParaRPr dirty="0"/>
          </a:p>
        </p:txBody>
      </p:sp>
      <p:sp>
        <p:nvSpPr>
          <p:cNvPr id="411" name="Google Shape;411;p47"/>
          <p:cNvSpPr txBox="1">
            <a:spLocks noGrp="1"/>
          </p:cNvSpPr>
          <p:nvPr>
            <p:ph type="subTitle" idx="7"/>
          </p:nvPr>
        </p:nvSpPr>
        <p:spPr>
          <a:xfrm>
            <a:off x="1064999" y="3261268"/>
            <a:ext cx="2810901" cy="3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dirty="0"/>
              <a:t>RTG PA PLUĆA I SRCA:</a:t>
            </a:r>
            <a:endParaRPr dirty="0"/>
          </a:p>
        </p:txBody>
      </p:sp>
      <p:sp>
        <p:nvSpPr>
          <p:cNvPr id="412" name="Google Shape;412;p47"/>
          <p:cNvSpPr txBox="1">
            <a:spLocks noGrp="1"/>
          </p:cNvSpPr>
          <p:nvPr>
            <p:ph type="subTitle" idx="8"/>
          </p:nvPr>
        </p:nvSpPr>
        <p:spPr>
          <a:xfrm>
            <a:off x="679819" y="3484200"/>
            <a:ext cx="3856383" cy="64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</a:pPr>
            <a:r>
              <a:rPr lang="en-US" dirty="0"/>
              <a:t>u </a:t>
            </a:r>
            <a:r>
              <a:rPr lang="en-US" dirty="0" err="1"/>
              <a:t>svim</a:t>
            </a:r>
            <a:r>
              <a:rPr lang="en-US" dirty="0"/>
              <a:t> </a:t>
            </a:r>
            <a:r>
              <a:rPr lang="en-US" dirty="0" err="1"/>
              <a:t>plućnim</a:t>
            </a:r>
            <a:r>
              <a:rPr lang="en-US" dirty="0"/>
              <a:t> </a:t>
            </a:r>
            <a:r>
              <a:rPr lang="en-US" dirty="0" err="1"/>
              <a:t>poljima</a:t>
            </a:r>
            <a:r>
              <a:rPr lang="en-US" dirty="0"/>
              <a:t> </a:t>
            </a:r>
            <a:r>
              <a:rPr lang="en-US" dirty="0" err="1"/>
              <a:t>difuzno</a:t>
            </a:r>
            <a:r>
              <a:rPr lang="en-US" dirty="0"/>
              <a:t> </a:t>
            </a:r>
            <a:r>
              <a:rPr lang="en-US" dirty="0" err="1"/>
              <a:t>rasprostranjeno</a:t>
            </a:r>
            <a:r>
              <a:rPr lang="en-US" dirty="0"/>
              <a:t> </a:t>
            </a:r>
            <a:r>
              <a:rPr lang="en-US" dirty="0" err="1"/>
              <a:t>mikronodularna</a:t>
            </a:r>
            <a:r>
              <a:rPr lang="en-US" dirty="0"/>
              <a:t> </a:t>
            </a:r>
            <a:r>
              <a:rPr lang="en-US" dirty="0" err="1"/>
              <a:t>zasjenjenja</a:t>
            </a:r>
            <a:r>
              <a:rPr lang="en-US" dirty="0"/>
              <a:t> </a:t>
            </a:r>
            <a:r>
              <a:rPr lang="en-US" dirty="0" err="1"/>
              <a:t>koja</a:t>
            </a:r>
            <a:r>
              <a:rPr lang="en-US" dirty="0"/>
              <a:t> </a:t>
            </a:r>
            <a:r>
              <a:rPr lang="en-US" dirty="0" err="1"/>
              <a:t>po</a:t>
            </a:r>
            <a:r>
              <a:rPr lang="en-US" dirty="0"/>
              <a:t> </a:t>
            </a:r>
            <a:r>
              <a:rPr lang="en-US" dirty="0" err="1"/>
              <a:t>svojim</a:t>
            </a:r>
            <a:r>
              <a:rPr lang="en-US" dirty="0"/>
              <a:t> </a:t>
            </a:r>
            <a:r>
              <a:rPr lang="en-US" dirty="0" err="1"/>
              <a:t>radiografskim</a:t>
            </a:r>
            <a:r>
              <a:rPr lang="en-US" dirty="0"/>
              <a:t> </a:t>
            </a:r>
            <a:r>
              <a:rPr lang="en-US" dirty="0" err="1"/>
              <a:t>karakteristikama</a:t>
            </a:r>
            <a:r>
              <a:rPr lang="en-US" dirty="0"/>
              <a:t> </a:t>
            </a:r>
            <a:r>
              <a:rPr lang="en-US" dirty="0" err="1"/>
              <a:t>odgovaraju</a:t>
            </a:r>
            <a:r>
              <a:rPr lang="en-US" dirty="0"/>
              <a:t> </a:t>
            </a:r>
            <a:r>
              <a:rPr lang="en-US" dirty="0" err="1"/>
              <a:t>tuberkulozi</a:t>
            </a:r>
            <a:r>
              <a:rPr lang="en-US" dirty="0"/>
              <a:t> </a:t>
            </a:r>
            <a:r>
              <a:rPr lang="en-US" dirty="0" err="1"/>
              <a:t>plućnog</a:t>
            </a:r>
            <a:r>
              <a:rPr lang="en-US" dirty="0"/>
              <a:t> </a:t>
            </a:r>
            <a:r>
              <a:rPr lang="en-US" dirty="0" err="1"/>
              <a:t>parenhima</a:t>
            </a:r>
            <a:r>
              <a:rPr lang="en-US" dirty="0"/>
              <a:t> </a:t>
            </a:r>
            <a:r>
              <a:rPr lang="en-US" dirty="0" err="1"/>
              <a:t>milijarnog</a:t>
            </a:r>
            <a:r>
              <a:rPr lang="en-US" dirty="0"/>
              <a:t> </a:t>
            </a:r>
            <a:r>
              <a:rPr lang="en-US" dirty="0" err="1"/>
              <a:t>tipa</a:t>
            </a:r>
            <a:endParaRPr dirty="0"/>
          </a:p>
        </p:txBody>
      </p:sp>
      <p:sp>
        <p:nvSpPr>
          <p:cNvPr id="413" name="Google Shape;413;p47"/>
          <p:cNvSpPr txBox="1">
            <a:spLocks noGrp="1"/>
          </p:cNvSpPr>
          <p:nvPr>
            <p:ph type="subTitle" idx="9"/>
          </p:nvPr>
        </p:nvSpPr>
        <p:spPr>
          <a:xfrm>
            <a:off x="6026499" y="3370418"/>
            <a:ext cx="1719900" cy="3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dirty="0"/>
              <a:t>OSTALO:</a:t>
            </a:r>
            <a:endParaRPr dirty="0"/>
          </a:p>
        </p:txBody>
      </p:sp>
      <p:sp>
        <p:nvSpPr>
          <p:cNvPr id="414" name="Google Shape;414;p47"/>
          <p:cNvSpPr txBox="1">
            <a:spLocks noGrp="1"/>
          </p:cNvSpPr>
          <p:nvPr>
            <p:ph type="subTitle" idx="13"/>
          </p:nvPr>
        </p:nvSpPr>
        <p:spPr>
          <a:xfrm>
            <a:off x="5188551" y="3743011"/>
            <a:ext cx="3541761" cy="92283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Aft>
                <a:spcPts val="1600"/>
              </a:spcAft>
            </a:pPr>
            <a:r>
              <a:rPr lang="en-US" dirty="0" err="1"/>
              <a:t>Urin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BK </a:t>
            </a:r>
            <a:r>
              <a:rPr lang="en-US" dirty="0" err="1"/>
              <a:t>negativan</a:t>
            </a:r>
            <a:r>
              <a:rPr lang="en-US" dirty="0"/>
              <a:t>. </a:t>
            </a:r>
            <a:r>
              <a:rPr lang="en-US" dirty="0" err="1"/>
              <a:t>Testiranje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HIV: </a:t>
            </a:r>
            <a:r>
              <a:rPr lang="en-US" dirty="0" err="1"/>
              <a:t>nalaz</a:t>
            </a:r>
            <a:r>
              <a:rPr lang="en-US" dirty="0"/>
              <a:t> </a:t>
            </a:r>
            <a:r>
              <a:rPr lang="en-US" dirty="0" err="1"/>
              <a:t>negativan</a:t>
            </a:r>
            <a:r>
              <a:rPr lang="en-US" dirty="0"/>
              <a:t>. </a:t>
            </a:r>
            <a:r>
              <a:rPr lang="en-US" dirty="0" err="1"/>
              <a:t>Urin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Löwenstein</a:t>
            </a:r>
            <a:r>
              <a:rPr lang="en-US" dirty="0"/>
              <a:t> POZITIVAN.</a:t>
            </a:r>
          </a:p>
          <a:p>
            <a:pPr marL="0" lvl="0" indent="0">
              <a:spcAft>
                <a:spcPts val="1600"/>
              </a:spcAft>
            </a:pPr>
            <a:endParaRPr dirty="0"/>
          </a:p>
        </p:txBody>
      </p:sp>
      <p:grpSp>
        <p:nvGrpSpPr>
          <p:cNvPr id="417" name="Google Shape;417;p47"/>
          <p:cNvGrpSpPr/>
          <p:nvPr/>
        </p:nvGrpSpPr>
        <p:grpSpPr>
          <a:xfrm>
            <a:off x="1380511" y="632414"/>
            <a:ext cx="354107" cy="355063"/>
            <a:chOff x="-28467625" y="2331750"/>
            <a:chExt cx="296150" cy="296950"/>
          </a:xfrm>
        </p:grpSpPr>
        <p:sp>
          <p:nvSpPr>
            <p:cNvPr id="418" name="Google Shape;418;p47"/>
            <p:cNvSpPr/>
            <p:nvPr/>
          </p:nvSpPr>
          <p:spPr>
            <a:xfrm>
              <a:off x="-28467625" y="2331750"/>
              <a:ext cx="296150" cy="296950"/>
            </a:xfrm>
            <a:custGeom>
              <a:avLst/>
              <a:gdLst/>
              <a:ahLst/>
              <a:cxnLst/>
              <a:rect l="l" t="t" r="r" b="b"/>
              <a:pathLst>
                <a:path w="11846" h="11878" extrusionOk="0">
                  <a:moveTo>
                    <a:pt x="1733" y="3466"/>
                  </a:moveTo>
                  <a:cubicBezTo>
                    <a:pt x="1922" y="3466"/>
                    <a:pt x="2080" y="3624"/>
                    <a:pt x="2080" y="3813"/>
                  </a:cubicBezTo>
                  <a:cubicBezTo>
                    <a:pt x="2080" y="4002"/>
                    <a:pt x="1922" y="4159"/>
                    <a:pt x="1733" y="4159"/>
                  </a:cubicBezTo>
                  <a:lnTo>
                    <a:pt x="693" y="4159"/>
                  </a:lnTo>
                  <a:lnTo>
                    <a:pt x="693" y="3466"/>
                  </a:lnTo>
                  <a:close/>
                  <a:moveTo>
                    <a:pt x="1418" y="4821"/>
                  </a:moveTo>
                  <a:lnTo>
                    <a:pt x="1418" y="6963"/>
                  </a:lnTo>
                  <a:lnTo>
                    <a:pt x="693" y="6963"/>
                  </a:lnTo>
                  <a:lnTo>
                    <a:pt x="693" y="4821"/>
                  </a:lnTo>
                  <a:close/>
                  <a:moveTo>
                    <a:pt x="1733" y="7656"/>
                  </a:moveTo>
                  <a:cubicBezTo>
                    <a:pt x="1922" y="7656"/>
                    <a:pt x="2080" y="7814"/>
                    <a:pt x="2080" y="8034"/>
                  </a:cubicBezTo>
                  <a:cubicBezTo>
                    <a:pt x="2080" y="8223"/>
                    <a:pt x="1922" y="8381"/>
                    <a:pt x="1733" y="8381"/>
                  </a:cubicBezTo>
                  <a:lnTo>
                    <a:pt x="693" y="8381"/>
                  </a:lnTo>
                  <a:lnTo>
                    <a:pt x="693" y="7656"/>
                  </a:lnTo>
                  <a:close/>
                  <a:moveTo>
                    <a:pt x="9389" y="2080"/>
                  </a:moveTo>
                  <a:cubicBezTo>
                    <a:pt x="9609" y="2080"/>
                    <a:pt x="9767" y="2237"/>
                    <a:pt x="9767" y="2426"/>
                  </a:cubicBezTo>
                  <a:lnTo>
                    <a:pt x="9767" y="9389"/>
                  </a:lnTo>
                  <a:cubicBezTo>
                    <a:pt x="9767" y="9610"/>
                    <a:pt x="9609" y="9767"/>
                    <a:pt x="9389" y="9767"/>
                  </a:cubicBezTo>
                  <a:lnTo>
                    <a:pt x="2426" y="9767"/>
                  </a:lnTo>
                  <a:cubicBezTo>
                    <a:pt x="2237" y="9767"/>
                    <a:pt x="2080" y="9610"/>
                    <a:pt x="2080" y="9389"/>
                  </a:cubicBezTo>
                  <a:lnTo>
                    <a:pt x="2080" y="9011"/>
                  </a:lnTo>
                  <a:cubicBezTo>
                    <a:pt x="2458" y="8853"/>
                    <a:pt x="2773" y="8507"/>
                    <a:pt x="2773" y="8034"/>
                  </a:cubicBezTo>
                  <a:cubicBezTo>
                    <a:pt x="2773" y="7562"/>
                    <a:pt x="2521" y="7184"/>
                    <a:pt x="2080" y="7026"/>
                  </a:cubicBezTo>
                  <a:lnTo>
                    <a:pt x="2080" y="4789"/>
                  </a:lnTo>
                  <a:cubicBezTo>
                    <a:pt x="2458" y="4632"/>
                    <a:pt x="2773" y="4285"/>
                    <a:pt x="2773" y="3813"/>
                  </a:cubicBezTo>
                  <a:cubicBezTo>
                    <a:pt x="2773" y="3340"/>
                    <a:pt x="2521" y="2994"/>
                    <a:pt x="2080" y="2836"/>
                  </a:cubicBezTo>
                  <a:lnTo>
                    <a:pt x="2080" y="2426"/>
                  </a:lnTo>
                  <a:cubicBezTo>
                    <a:pt x="2080" y="2237"/>
                    <a:pt x="2237" y="2080"/>
                    <a:pt x="2426" y="2080"/>
                  </a:cubicBezTo>
                  <a:close/>
                  <a:moveTo>
                    <a:pt x="9389" y="694"/>
                  </a:moveTo>
                  <a:cubicBezTo>
                    <a:pt x="10334" y="694"/>
                    <a:pt x="11121" y="1481"/>
                    <a:pt x="11121" y="2426"/>
                  </a:cubicBezTo>
                  <a:lnTo>
                    <a:pt x="11121" y="9389"/>
                  </a:lnTo>
                  <a:cubicBezTo>
                    <a:pt x="11121" y="10334"/>
                    <a:pt x="10334" y="11122"/>
                    <a:pt x="9389" y="11122"/>
                  </a:cubicBezTo>
                  <a:lnTo>
                    <a:pt x="2426" y="11122"/>
                  </a:lnTo>
                  <a:cubicBezTo>
                    <a:pt x="1481" y="11122"/>
                    <a:pt x="693" y="10334"/>
                    <a:pt x="693" y="9389"/>
                  </a:cubicBezTo>
                  <a:lnTo>
                    <a:pt x="693" y="9042"/>
                  </a:lnTo>
                  <a:lnTo>
                    <a:pt x="1418" y="9042"/>
                  </a:lnTo>
                  <a:lnTo>
                    <a:pt x="1418" y="9389"/>
                  </a:lnTo>
                  <a:cubicBezTo>
                    <a:pt x="1418" y="9988"/>
                    <a:pt x="1891" y="10429"/>
                    <a:pt x="2426" y="10429"/>
                  </a:cubicBezTo>
                  <a:lnTo>
                    <a:pt x="9389" y="10429"/>
                  </a:lnTo>
                  <a:cubicBezTo>
                    <a:pt x="9987" y="10429"/>
                    <a:pt x="10428" y="9956"/>
                    <a:pt x="10428" y="9389"/>
                  </a:cubicBezTo>
                  <a:lnTo>
                    <a:pt x="10428" y="2426"/>
                  </a:lnTo>
                  <a:cubicBezTo>
                    <a:pt x="10428" y="1828"/>
                    <a:pt x="9956" y="1418"/>
                    <a:pt x="9389" y="1418"/>
                  </a:cubicBezTo>
                  <a:lnTo>
                    <a:pt x="2426" y="1418"/>
                  </a:lnTo>
                  <a:cubicBezTo>
                    <a:pt x="1828" y="1418"/>
                    <a:pt x="1418" y="1891"/>
                    <a:pt x="1418" y="2426"/>
                  </a:cubicBezTo>
                  <a:lnTo>
                    <a:pt x="1418" y="2773"/>
                  </a:lnTo>
                  <a:lnTo>
                    <a:pt x="693" y="2773"/>
                  </a:lnTo>
                  <a:lnTo>
                    <a:pt x="693" y="2426"/>
                  </a:lnTo>
                  <a:cubicBezTo>
                    <a:pt x="693" y="1481"/>
                    <a:pt x="1481" y="694"/>
                    <a:pt x="2426" y="694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3"/>
                    <a:pt x="0" y="2426"/>
                  </a:cubicBezTo>
                  <a:lnTo>
                    <a:pt x="0" y="3151"/>
                  </a:lnTo>
                  <a:lnTo>
                    <a:pt x="0" y="4506"/>
                  </a:lnTo>
                  <a:lnTo>
                    <a:pt x="0" y="7341"/>
                  </a:lnTo>
                  <a:lnTo>
                    <a:pt x="0" y="8727"/>
                  </a:lnTo>
                  <a:lnTo>
                    <a:pt x="0" y="9452"/>
                  </a:lnTo>
                  <a:cubicBezTo>
                    <a:pt x="0" y="10775"/>
                    <a:pt x="1103" y="11878"/>
                    <a:pt x="2426" y="11878"/>
                  </a:cubicBezTo>
                  <a:lnTo>
                    <a:pt x="9389" y="11878"/>
                  </a:lnTo>
                  <a:cubicBezTo>
                    <a:pt x="10743" y="11878"/>
                    <a:pt x="11846" y="10775"/>
                    <a:pt x="11846" y="9452"/>
                  </a:cubicBezTo>
                  <a:lnTo>
                    <a:pt x="11846" y="2458"/>
                  </a:lnTo>
                  <a:cubicBezTo>
                    <a:pt x="11846" y="1103"/>
                    <a:pt x="10743" y="1"/>
                    <a:pt x="938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9" name="Google Shape;419;p47"/>
            <p:cNvSpPr/>
            <p:nvPr/>
          </p:nvSpPr>
          <p:spPr>
            <a:xfrm>
              <a:off x="-28371550" y="2419175"/>
              <a:ext cx="121325" cy="121325"/>
            </a:xfrm>
            <a:custGeom>
              <a:avLst/>
              <a:gdLst/>
              <a:ahLst/>
              <a:cxnLst/>
              <a:rect l="l" t="t" r="r" b="b"/>
              <a:pathLst>
                <a:path w="4853" h="4853" extrusionOk="0">
                  <a:moveTo>
                    <a:pt x="2773" y="662"/>
                  </a:moveTo>
                  <a:lnTo>
                    <a:pt x="2773" y="1670"/>
                  </a:lnTo>
                  <a:cubicBezTo>
                    <a:pt x="2773" y="1891"/>
                    <a:pt x="2931" y="2048"/>
                    <a:pt x="3120" y="2048"/>
                  </a:cubicBezTo>
                  <a:lnTo>
                    <a:pt x="4159" y="2048"/>
                  </a:lnTo>
                  <a:lnTo>
                    <a:pt x="4159" y="2741"/>
                  </a:lnTo>
                  <a:lnTo>
                    <a:pt x="3120" y="2741"/>
                  </a:lnTo>
                  <a:cubicBezTo>
                    <a:pt x="2931" y="2741"/>
                    <a:pt x="2773" y="2899"/>
                    <a:pt x="2773" y="3120"/>
                  </a:cubicBezTo>
                  <a:lnTo>
                    <a:pt x="2773" y="4128"/>
                  </a:lnTo>
                  <a:lnTo>
                    <a:pt x="2049" y="4128"/>
                  </a:lnTo>
                  <a:lnTo>
                    <a:pt x="2049" y="3120"/>
                  </a:lnTo>
                  <a:cubicBezTo>
                    <a:pt x="2049" y="2899"/>
                    <a:pt x="1891" y="2741"/>
                    <a:pt x="1702" y="2741"/>
                  </a:cubicBezTo>
                  <a:lnTo>
                    <a:pt x="662" y="2741"/>
                  </a:lnTo>
                  <a:lnTo>
                    <a:pt x="662" y="2048"/>
                  </a:lnTo>
                  <a:lnTo>
                    <a:pt x="1702" y="2048"/>
                  </a:lnTo>
                  <a:cubicBezTo>
                    <a:pt x="1891" y="2048"/>
                    <a:pt x="2049" y="1891"/>
                    <a:pt x="2049" y="1670"/>
                  </a:cubicBezTo>
                  <a:lnTo>
                    <a:pt x="2049" y="662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1387"/>
                  </a:lnTo>
                  <a:lnTo>
                    <a:pt x="347" y="1387"/>
                  </a:lnTo>
                  <a:cubicBezTo>
                    <a:pt x="158" y="1387"/>
                    <a:pt x="1" y="1544"/>
                    <a:pt x="1" y="1733"/>
                  </a:cubicBezTo>
                  <a:lnTo>
                    <a:pt x="1" y="3120"/>
                  </a:lnTo>
                  <a:cubicBezTo>
                    <a:pt x="1" y="3309"/>
                    <a:pt x="158" y="3466"/>
                    <a:pt x="347" y="3466"/>
                  </a:cubicBezTo>
                  <a:lnTo>
                    <a:pt x="1387" y="3466"/>
                  </a:lnTo>
                  <a:lnTo>
                    <a:pt x="1387" y="4474"/>
                  </a:lnTo>
                  <a:cubicBezTo>
                    <a:pt x="1387" y="4695"/>
                    <a:pt x="1545" y="4852"/>
                    <a:pt x="1734" y="4852"/>
                  </a:cubicBezTo>
                  <a:lnTo>
                    <a:pt x="3120" y="4852"/>
                  </a:lnTo>
                  <a:cubicBezTo>
                    <a:pt x="3309" y="4852"/>
                    <a:pt x="3466" y="4695"/>
                    <a:pt x="3466" y="4474"/>
                  </a:cubicBezTo>
                  <a:lnTo>
                    <a:pt x="3466" y="3466"/>
                  </a:lnTo>
                  <a:lnTo>
                    <a:pt x="4506" y="3466"/>
                  </a:lnTo>
                  <a:cubicBezTo>
                    <a:pt x="4695" y="3466"/>
                    <a:pt x="4853" y="3309"/>
                    <a:pt x="4853" y="3120"/>
                  </a:cubicBezTo>
                  <a:lnTo>
                    <a:pt x="4853" y="1733"/>
                  </a:lnTo>
                  <a:cubicBezTo>
                    <a:pt x="4853" y="1544"/>
                    <a:pt x="4695" y="1387"/>
                    <a:pt x="4506" y="1387"/>
                  </a:cubicBezTo>
                  <a:lnTo>
                    <a:pt x="3466" y="1387"/>
                  </a:lnTo>
                  <a:lnTo>
                    <a:pt x="3466" y="347"/>
                  </a:lnTo>
                  <a:cubicBezTo>
                    <a:pt x="3466" y="158"/>
                    <a:pt x="3309" y="1"/>
                    <a:pt x="312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0" name="Google Shape;420;p47"/>
          <p:cNvGrpSpPr/>
          <p:nvPr/>
        </p:nvGrpSpPr>
        <p:grpSpPr>
          <a:xfrm>
            <a:off x="7569810" y="705426"/>
            <a:ext cx="353180" cy="353180"/>
            <a:chOff x="-24338900" y="2710600"/>
            <a:chExt cx="295375" cy="295375"/>
          </a:xfrm>
        </p:grpSpPr>
        <p:sp>
          <p:nvSpPr>
            <p:cNvPr id="421" name="Google Shape;421;p47"/>
            <p:cNvSpPr/>
            <p:nvPr/>
          </p:nvSpPr>
          <p:spPr>
            <a:xfrm>
              <a:off x="-24250700" y="2816925"/>
              <a:ext cx="123675" cy="103200"/>
            </a:xfrm>
            <a:custGeom>
              <a:avLst/>
              <a:gdLst/>
              <a:ahLst/>
              <a:cxnLst/>
              <a:rect l="l" t="t" r="r" b="b"/>
              <a:pathLst>
                <a:path w="4947" h="4128" extrusionOk="0">
                  <a:moveTo>
                    <a:pt x="3403" y="662"/>
                  </a:moveTo>
                  <a:cubicBezTo>
                    <a:pt x="3813" y="662"/>
                    <a:pt x="4128" y="977"/>
                    <a:pt x="4128" y="1387"/>
                  </a:cubicBezTo>
                  <a:cubicBezTo>
                    <a:pt x="4128" y="1922"/>
                    <a:pt x="3561" y="2363"/>
                    <a:pt x="2710" y="3025"/>
                  </a:cubicBezTo>
                  <a:cubicBezTo>
                    <a:pt x="2584" y="3119"/>
                    <a:pt x="2490" y="3182"/>
                    <a:pt x="2395" y="3309"/>
                  </a:cubicBezTo>
                  <a:cubicBezTo>
                    <a:pt x="2269" y="3214"/>
                    <a:pt x="2143" y="3151"/>
                    <a:pt x="2080" y="3025"/>
                  </a:cubicBezTo>
                  <a:cubicBezTo>
                    <a:pt x="1198" y="2363"/>
                    <a:pt x="662" y="1891"/>
                    <a:pt x="662" y="1387"/>
                  </a:cubicBezTo>
                  <a:cubicBezTo>
                    <a:pt x="662" y="946"/>
                    <a:pt x="977" y="662"/>
                    <a:pt x="1355" y="662"/>
                  </a:cubicBezTo>
                  <a:cubicBezTo>
                    <a:pt x="1860" y="662"/>
                    <a:pt x="2080" y="1229"/>
                    <a:pt x="2080" y="1261"/>
                  </a:cubicBezTo>
                  <a:cubicBezTo>
                    <a:pt x="2112" y="1418"/>
                    <a:pt x="2238" y="1481"/>
                    <a:pt x="2395" y="1481"/>
                  </a:cubicBezTo>
                  <a:cubicBezTo>
                    <a:pt x="2553" y="1481"/>
                    <a:pt x="2647" y="1355"/>
                    <a:pt x="2710" y="1261"/>
                  </a:cubicBezTo>
                  <a:cubicBezTo>
                    <a:pt x="2710" y="1229"/>
                    <a:pt x="2899" y="662"/>
                    <a:pt x="3403" y="662"/>
                  </a:cubicBezTo>
                  <a:close/>
                  <a:moveTo>
                    <a:pt x="1355" y="1"/>
                  </a:moveTo>
                  <a:cubicBezTo>
                    <a:pt x="568" y="1"/>
                    <a:pt x="1" y="631"/>
                    <a:pt x="1" y="1418"/>
                  </a:cubicBezTo>
                  <a:cubicBezTo>
                    <a:pt x="1" y="2269"/>
                    <a:pt x="694" y="2836"/>
                    <a:pt x="1671" y="3624"/>
                  </a:cubicBezTo>
                  <a:cubicBezTo>
                    <a:pt x="1828" y="3750"/>
                    <a:pt x="2049" y="3907"/>
                    <a:pt x="2238" y="4065"/>
                  </a:cubicBezTo>
                  <a:cubicBezTo>
                    <a:pt x="2301" y="4096"/>
                    <a:pt x="2395" y="4128"/>
                    <a:pt x="2458" y="4128"/>
                  </a:cubicBezTo>
                  <a:cubicBezTo>
                    <a:pt x="2553" y="4128"/>
                    <a:pt x="2616" y="4096"/>
                    <a:pt x="2710" y="4065"/>
                  </a:cubicBezTo>
                  <a:cubicBezTo>
                    <a:pt x="2899" y="3907"/>
                    <a:pt x="3057" y="3718"/>
                    <a:pt x="3246" y="3624"/>
                  </a:cubicBezTo>
                  <a:cubicBezTo>
                    <a:pt x="4254" y="2836"/>
                    <a:pt x="4947" y="2269"/>
                    <a:pt x="4947" y="1418"/>
                  </a:cubicBezTo>
                  <a:cubicBezTo>
                    <a:pt x="4821" y="599"/>
                    <a:pt x="4191" y="1"/>
                    <a:pt x="3403" y="1"/>
                  </a:cubicBezTo>
                  <a:cubicBezTo>
                    <a:pt x="3025" y="1"/>
                    <a:pt x="2616" y="158"/>
                    <a:pt x="2395" y="505"/>
                  </a:cubicBezTo>
                  <a:cubicBezTo>
                    <a:pt x="2112" y="190"/>
                    <a:pt x="1765" y="1"/>
                    <a:pt x="135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47"/>
            <p:cNvSpPr/>
            <p:nvPr/>
          </p:nvSpPr>
          <p:spPr>
            <a:xfrm>
              <a:off x="-24338900" y="2710600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341" y="725"/>
                  </a:moveTo>
                  <a:cubicBezTo>
                    <a:pt x="7530" y="725"/>
                    <a:pt x="7687" y="882"/>
                    <a:pt x="7687" y="1103"/>
                  </a:cubicBezTo>
                  <a:lnTo>
                    <a:pt x="7687" y="3844"/>
                  </a:lnTo>
                  <a:cubicBezTo>
                    <a:pt x="7687" y="4033"/>
                    <a:pt x="7845" y="4222"/>
                    <a:pt x="8034" y="4222"/>
                  </a:cubicBezTo>
                  <a:lnTo>
                    <a:pt x="10806" y="4222"/>
                  </a:lnTo>
                  <a:cubicBezTo>
                    <a:pt x="10995" y="4222"/>
                    <a:pt x="11153" y="4380"/>
                    <a:pt x="11153" y="4569"/>
                  </a:cubicBezTo>
                  <a:lnTo>
                    <a:pt x="11153" y="7309"/>
                  </a:lnTo>
                  <a:cubicBezTo>
                    <a:pt x="11153" y="7530"/>
                    <a:pt x="10995" y="7688"/>
                    <a:pt x="10806" y="7688"/>
                  </a:cubicBezTo>
                  <a:lnTo>
                    <a:pt x="8034" y="7688"/>
                  </a:lnTo>
                  <a:cubicBezTo>
                    <a:pt x="7845" y="7688"/>
                    <a:pt x="7687" y="7845"/>
                    <a:pt x="7687" y="8034"/>
                  </a:cubicBezTo>
                  <a:lnTo>
                    <a:pt x="7687" y="10775"/>
                  </a:lnTo>
                  <a:cubicBezTo>
                    <a:pt x="7687" y="10996"/>
                    <a:pt x="7530" y="11153"/>
                    <a:pt x="7341" y="11153"/>
                  </a:cubicBezTo>
                  <a:lnTo>
                    <a:pt x="4568" y="11153"/>
                  </a:lnTo>
                  <a:cubicBezTo>
                    <a:pt x="4379" y="11153"/>
                    <a:pt x="4222" y="10996"/>
                    <a:pt x="4222" y="10775"/>
                  </a:cubicBezTo>
                  <a:lnTo>
                    <a:pt x="4222" y="8034"/>
                  </a:lnTo>
                  <a:cubicBezTo>
                    <a:pt x="4222" y="7845"/>
                    <a:pt x="4064" y="7688"/>
                    <a:pt x="3875" y="7688"/>
                  </a:cubicBezTo>
                  <a:lnTo>
                    <a:pt x="1103" y="7688"/>
                  </a:lnTo>
                  <a:cubicBezTo>
                    <a:pt x="914" y="7688"/>
                    <a:pt x="756" y="7530"/>
                    <a:pt x="756" y="7309"/>
                  </a:cubicBezTo>
                  <a:lnTo>
                    <a:pt x="756" y="4569"/>
                  </a:lnTo>
                  <a:cubicBezTo>
                    <a:pt x="756" y="4380"/>
                    <a:pt x="914" y="4222"/>
                    <a:pt x="1103" y="4222"/>
                  </a:cubicBezTo>
                  <a:lnTo>
                    <a:pt x="3875" y="4222"/>
                  </a:lnTo>
                  <a:cubicBezTo>
                    <a:pt x="4064" y="4222"/>
                    <a:pt x="4222" y="4033"/>
                    <a:pt x="4222" y="3844"/>
                  </a:cubicBezTo>
                  <a:lnTo>
                    <a:pt x="4222" y="1103"/>
                  </a:lnTo>
                  <a:cubicBezTo>
                    <a:pt x="4222" y="882"/>
                    <a:pt x="4379" y="725"/>
                    <a:pt x="4568" y="725"/>
                  </a:cubicBezTo>
                  <a:close/>
                  <a:moveTo>
                    <a:pt x="4537" y="0"/>
                  </a:moveTo>
                  <a:cubicBezTo>
                    <a:pt x="3938" y="0"/>
                    <a:pt x="3466" y="473"/>
                    <a:pt x="3466" y="1072"/>
                  </a:cubicBezTo>
                  <a:lnTo>
                    <a:pt x="3466" y="3466"/>
                  </a:lnTo>
                  <a:lnTo>
                    <a:pt x="1071" y="3466"/>
                  </a:lnTo>
                  <a:cubicBezTo>
                    <a:pt x="473" y="3466"/>
                    <a:pt x="0" y="3938"/>
                    <a:pt x="0" y="4537"/>
                  </a:cubicBezTo>
                  <a:lnTo>
                    <a:pt x="0" y="7278"/>
                  </a:lnTo>
                  <a:cubicBezTo>
                    <a:pt x="0" y="7877"/>
                    <a:pt x="473" y="8349"/>
                    <a:pt x="1071" y="8349"/>
                  </a:cubicBezTo>
                  <a:lnTo>
                    <a:pt x="3466" y="8349"/>
                  </a:lnTo>
                  <a:lnTo>
                    <a:pt x="3466" y="10743"/>
                  </a:lnTo>
                  <a:cubicBezTo>
                    <a:pt x="3466" y="11342"/>
                    <a:pt x="3938" y="11815"/>
                    <a:pt x="4537" y="11815"/>
                  </a:cubicBezTo>
                  <a:lnTo>
                    <a:pt x="7309" y="11815"/>
                  </a:lnTo>
                  <a:cubicBezTo>
                    <a:pt x="7876" y="11815"/>
                    <a:pt x="8349" y="11342"/>
                    <a:pt x="8349" y="10743"/>
                  </a:cubicBezTo>
                  <a:lnTo>
                    <a:pt x="8349" y="8349"/>
                  </a:lnTo>
                  <a:lnTo>
                    <a:pt x="10743" y="8349"/>
                  </a:lnTo>
                  <a:cubicBezTo>
                    <a:pt x="11342" y="8349"/>
                    <a:pt x="11815" y="7877"/>
                    <a:pt x="11815" y="7278"/>
                  </a:cubicBezTo>
                  <a:lnTo>
                    <a:pt x="11815" y="4537"/>
                  </a:lnTo>
                  <a:cubicBezTo>
                    <a:pt x="11815" y="3938"/>
                    <a:pt x="11342" y="3466"/>
                    <a:pt x="10743" y="3466"/>
                  </a:cubicBezTo>
                  <a:lnTo>
                    <a:pt x="8349" y="3466"/>
                  </a:lnTo>
                  <a:lnTo>
                    <a:pt x="8349" y="1072"/>
                  </a:lnTo>
                  <a:cubicBezTo>
                    <a:pt x="8349" y="473"/>
                    <a:pt x="7876" y="0"/>
                    <a:pt x="730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3" name="Google Shape;423;p47"/>
          <p:cNvGrpSpPr/>
          <p:nvPr/>
        </p:nvGrpSpPr>
        <p:grpSpPr>
          <a:xfrm>
            <a:off x="6772006" y="2926425"/>
            <a:ext cx="228887" cy="353210"/>
            <a:chOff x="-23917525" y="1970225"/>
            <a:chExt cx="191425" cy="295400"/>
          </a:xfrm>
        </p:grpSpPr>
        <p:sp>
          <p:nvSpPr>
            <p:cNvPr id="424" name="Google Shape;424;p47"/>
            <p:cNvSpPr/>
            <p:nvPr/>
          </p:nvSpPr>
          <p:spPr>
            <a:xfrm>
              <a:off x="-23917525" y="1970225"/>
              <a:ext cx="191425" cy="295400"/>
            </a:xfrm>
            <a:custGeom>
              <a:avLst/>
              <a:gdLst/>
              <a:ahLst/>
              <a:cxnLst/>
              <a:rect l="l" t="t" r="r" b="b"/>
              <a:pathLst>
                <a:path w="7657" h="11816" extrusionOk="0">
                  <a:moveTo>
                    <a:pt x="6616" y="694"/>
                  </a:moveTo>
                  <a:cubicBezTo>
                    <a:pt x="6805" y="694"/>
                    <a:pt x="6963" y="851"/>
                    <a:pt x="6963" y="1072"/>
                  </a:cubicBezTo>
                  <a:lnTo>
                    <a:pt x="6963" y="1450"/>
                  </a:lnTo>
                  <a:lnTo>
                    <a:pt x="725" y="1450"/>
                  </a:lnTo>
                  <a:lnTo>
                    <a:pt x="725" y="1072"/>
                  </a:ln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994" y="2175"/>
                  </a:moveTo>
                  <a:lnTo>
                    <a:pt x="6994" y="8413"/>
                  </a:lnTo>
                  <a:lnTo>
                    <a:pt x="725" y="8413"/>
                  </a:lnTo>
                  <a:lnTo>
                    <a:pt x="725" y="2175"/>
                  </a:lnTo>
                  <a:close/>
                  <a:moveTo>
                    <a:pt x="6931" y="9106"/>
                  </a:moveTo>
                  <a:lnTo>
                    <a:pt x="6931" y="10838"/>
                  </a:lnTo>
                  <a:cubicBezTo>
                    <a:pt x="6931" y="11028"/>
                    <a:pt x="6774" y="11185"/>
                    <a:pt x="6585" y="11185"/>
                  </a:cubicBezTo>
                  <a:lnTo>
                    <a:pt x="1040" y="11185"/>
                  </a:lnTo>
                  <a:cubicBezTo>
                    <a:pt x="819" y="11185"/>
                    <a:pt x="662" y="11028"/>
                    <a:pt x="662" y="10838"/>
                  </a:cubicBezTo>
                  <a:lnTo>
                    <a:pt x="662" y="9106"/>
                  </a:ln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10775"/>
                  </a:lnTo>
                  <a:cubicBezTo>
                    <a:pt x="0" y="11374"/>
                    <a:pt x="473" y="11815"/>
                    <a:pt x="1040" y="11815"/>
                  </a:cubicBezTo>
                  <a:lnTo>
                    <a:pt x="6585" y="11815"/>
                  </a:lnTo>
                  <a:cubicBezTo>
                    <a:pt x="7184" y="11815"/>
                    <a:pt x="7593" y="11343"/>
                    <a:pt x="7593" y="10775"/>
                  </a:cubicBezTo>
                  <a:lnTo>
                    <a:pt x="7593" y="1009"/>
                  </a:lnTo>
                  <a:cubicBezTo>
                    <a:pt x="7656" y="473"/>
                    <a:pt x="7184" y="1"/>
                    <a:pt x="658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47"/>
            <p:cNvSpPr/>
            <p:nvPr/>
          </p:nvSpPr>
          <p:spPr>
            <a:xfrm>
              <a:off x="-23882075" y="2041125"/>
              <a:ext cx="121300" cy="121325"/>
            </a:xfrm>
            <a:custGeom>
              <a:avLst/>
              <a:gdLst/>
              <a:ahLst/>
              <a:cxnLst/>
              <a:rect l="l" t="t" r="r" b="b"/>
              <a:pathLst>
                <a:path w="4852" h="4853" extrusionOk="0">
                  <a:moveTo>
                    <a:pt x="2773" y="662"/>
                  </a:moveTo>
                  <a:lnTo>
                    <a:pt x="2773" y="1702"/>
                  </a:lnTo>
                  <a:cubicBezTo>
                    <a:pt x="2773" y="1891"/>
                    <a:pt x="2930" y="2048"/>
                    <a:pt x="3119" y="2048"/>
                  </a:cubicBezTo>
                  <a:lnTo>
                    <a:pt x="4127" y="2048"/>
                  </a:lnTo>
                  <a:lnTo>
                    <a:pt x="4127" y="2773"/>
                  </a:lnTo>
                  <a:lnTo>
                    <a:pt x="3119" y="2773"/>
                  </a:lnTo>
                  <a:cubicBezTo>
                    <a:pt x="2930" y="2773"/>
                    <a:pt x="2773" y="2962"/>
                    <a:pt x="2773" y="3151"/>
                  </a:cubicBezTo>
                  <a:lnTo>
                    <a:pt x="2773" y="4159"/>
                  </a:lnTo>
                  <a:lnTo>
                    <a:pt x="2048" y="4159"/>
                  </a:lnTo>
                  <a:lnTo>
                    <a:pt x="2048" y="3119"/>
                  </a:lnTo>
                  <a:cubicBezTo>
                    <a:pt x="2048" y="2899"/>
                    <a:pt x="1890" y="2741"/>
                    <a:pt x="1701" y="2741"/>
                  </a:cubicBezTo>
                  <a:lnTo>
                    <a:pt x="662" y="2741"/>
                  </a:lnTo>
                  <a:lnTo>
                    <a:pt x="662" y="2048"/>
                  </a:lnTo>
                  <a:lnTo>
                    <a:pt x="1701" y="2048"/>
                  </a:lnTo>
                  <a:cubicBezTo>
                    <a:pt x="1890" y="2048"/>
                    <a:pt x="2048" y="1891"/>
                    <a:pt x="2048" y="1702"/>
                  </a:cubicBezTo>
                  <a:lnTo>
                    <a:pt x="2048" y="662"/>
                  </a:lnTo>
                  <a:close/>
                  <a:moveTo>
                    <a:pt x="1733" y="0"/>
                  </a:moveTo>
                  <a:cubicBezTo>
                    <a:pt x="1544" y="0"/>
                    <a:pt x="1386" y="158"/>
                    <a:pt x="1386" y="347"/>
                  </a:cubicBezTo>
                  <a:lnTo>
                    <a:pt x="1386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lnTo>
                    <a:pt x="0" y="3119"/>
                  </a:lnTo>
                  <a:cubicBezTo>
                    <a:pt x="0" y="3308"/>
                    <a:pt x="158" y="3466"/>
                    <a:pt x="347" y="3466"/>
                  </a:cubicBezTo>
                  <a:lnTo>
                    <a:pt x="1386" y="3466"/>
                  </a:lnTo>
                  <a:lnTo>
                    <a:pt x="1386" y="4474"/>
                  </a:lnTo>
                  <a:cubicBezTo>
                    <a:pt x="1386" y="4694"/>
                    <a:pt x="1544" y="4852"/>
                    <a:pt x="1733" y="4852"/>
                  </a:cubicBezTo>
                  <a:lnTo>
                    <a:pt x="3119" y="4852"/>
                  </a:lnTo>
                  <a:cubicBezTo>
                    <a:pt x="3308" y="4852"/>
                    <a:pt x="3466" y="4694"/>
                    <a:pt x="3466" y="4474"/>
                  </a:cubicBezTo>
                  <a:lnTo>
                    <a:pt x="3466" y="3466"/>
                  </a:lnTo>
                  <a:lnTo>
                    <a:pt x="4505" y="3466"/>
                  </a:lnTo>
                  <a:cubicBezTo>
                    <a:pt x="4694" y="3466"/>
                    <a:pt x="4852" y="3308"/>
                    <a:pt x="4852" y="3119"/>
                  </a:cubicBezTo>
                  <a:lnTo>
                    <a:pt x="4852" y="1733"/>
                  </a:lnTo>
                  <a:cubicBezTo>
                    <a:pt x="4852" y="1544"/>
                    <a:pt x="4694" y="1386"/>
                    <a:pt x="4505" y="1386"/>
                  </a:cubicBezTo>
                  <a:lnTo>
                    <a:pt x="3466" y="1386"/>
                  </a:ln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26" name="Google Shape;426;p47"/>
            <p:cNvSpPr/>
            <p:nvPr/>
          </p:nvSpPr>
          <p:spPr>
            <a:xfrm>
              <a:off x="-23839550" y="22144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8" name="Google Shape;428;p47"/>
          <p:cNvSpPr/>
          <p:nvPr/>
        </p:nvSpPr>
        <p:spPr>
          <a:xfrm>
            <a:off x="4765107" y="1210703"/>
            <a:ext cx="308128" cy="355063"/>
          </a:xfrm>
          <a:custGeom>
            <a:avLst/>
            <a:gdLst/>
            <a:ahLst/>
            <a:cxnLst/>
            <a:rect l="l" t="t" r="r" b="b"/>
            <a:pathLst>
              <a:path w="11815" h="11878" extrusionOk="0">
                <a:moveTo>
                  <a:pt x="6301" y="725"/>
                </a:moveTo>
                <a:lnTo>
                  <a:pt x="6301" y="1670"/>
                </a:lnTo>
                <a:cubicBezTo>
                  <a:pt x="6301" y="2143"/>
                  <a:pt x="6490" y="2584"/>
                  <a:pt x="6805" y="2899"/>
                </a:cubicBezTo>
                <a:lnTo>
                  <a:pt x="7120" y="3214"/>
                </a:lnTo>
                <a:cubicBezTo>
                  <a:pt x="7026" y="3340"/>
                  <a:pt x="6868" y="3529"/>
                  <a:pt x="6742" y="3781"/>
                </a:cubicBezTo>
                <a:lnTo>
                  <a:pt x="6648" y="3781"/>
                </a:lnTo>
                <a:cubicBezTo>
                  <a:pt x="6459" y="3576"/>
                  <a:pt x="6191" y="3474"/>
                  <a:pt x="5923" y="3474"/>
                </a:cubicBezTo>
                <a:cubicBezTo>
                  <a:pt x="5656" y="3474"/>
                  <a:pt x="5388" y="3576"/>
                  <a:pt x="5199" y="3781"/>
                </a:cubicBezTo>
                <a:lnTo>
                  <a:pt x="5167" y="3813"/>
                </a:lnTo>
                <a:cubicBezTo>
                  <a:pt x="5167" y="3813"/>
                  <a:pt x="5167" y="3781"/>
                  <a:pt x="5136" y="3781"/>
                </a:cubicBezTo>
                <a:cubicBezTo>
                  <a:pt x="5010" y="3529"/>
                  <a:pt x="4884" y="3372"/>
                  <a:pt x="4758" y="3214"/>
                </a:cubicBezTo>
                <a:lnTo>
                  <a:pt x="5073" y="2899"/>
                </a:lnTo>
                <a:cubicBezTo>
                  <a:pt x="5388" y="2584"/>
                  <a:pt x="5608" y="2143"/>
                  <a:pt x="5608" y="1670"/>
                </a:cubicBezTo>
                <a:lnTo>
                  <a:pt x="5608" y="725"/>
                </a:lnTo>
                <a:close/>
                <a:moveTo>
                  <a:pt x="3970" y="3529"/>
                </a:moveTo>
                <a:cubicBezTo>
                  <a:pt x="4159" y="3529"/>
                  <a:pt x="4348" y="3687"/>
                  <a:pt x="4506" y="4002"/>
                </a:cubicBezTo>
                <a:cubicBezTo>
                  <a:pt x="4569" y="4128"/>
                  <a:pt x="4600" y="4285"/>
                  <a:pt x="4663" y="4474"/>
                </a:cubicBezTo>
                <a:cubicBezTo>
                  <a:pt x="4758" y="4852"/>
                  <a:pt x="4821" y="5293"/>
                  <a:pt x="4852" y="5829"/>
                </a:cubicBezTo>
                <a:lnTo>
                  <a:pt x="3812" y="6837"/>
                </a:lnTo>
                <a:lnTo>
                  <a:pt x="3340" y="6396"/>
                </a:lnTo>
                <a:cubicBezTo>
                  <a:pt x="3293" y="6333"/>
                  <a:pt x="3206" y="6302"/>
                  <a:pt x="3115" y="6302"/>
                </a:cubicBezTo>
                <a:cubicBezTo>
                  <a:pt x="3025" y="6302"/>
                  <a:pt x="2930" y="6333"/>
                  <a:pt x="2867" y="6396"/>
                </a:cubicBezTo>
                <a:cubicBezTo>
                  <a:pt x="2804" y="6491"/>
                  <a:pt x="2804" y="6554"/>
                  <a:pt x="2804" y="6648"/>
                </a:cubicBezTo>
                <a:cubicBezTo>
                  <a:pt x="2804" y="6711"/>
                  <a:pt x="2836" y="6837"/>
                  <a:pt x="2930" y="6869"/>
                </a:cubicBezTo>
                <a:lnTo>
                  <a:pt x="3340" y="7310"/>
                </a:lnTo>
                <a:lnTo>
                  <a:pt x="2206" y="8444"/>
                </a:lnTo>
                <a:cubicBezTo>
                  <a:pt x="2080" y="8570"/>
                  <a:pt x="2080" y="8822"/>
                  <a:pt x="2206" y="8916"/>
                </a:cubicBezTo>
                <a:cubicBezTo>
                  <a:pt x="2300" y="9011"/>
                  <a:pt x="2363" y="9042"/>
                  <a:pt x="2458" y="9042"/>
                </a:cubicBezTo>
                <a:cubicBezTo>
                  <a:pt x="2521" y="9042"/>
                  <a:pt x="2647" y="9011"/>
                  <a:pt x="2678" y="8916"/>
                </a:cubicBezTo>
                <a:lnTo>
                  <a:pt x="4852" y="6743"/>
                </a:lnTo>
                <a:lnTo>
                  <a:pt x="4852" y="6806"/>
                </a:lnTo>
                <a:cubicBezTo>
                  <a:pt x="4758" y="7971"/>
                  <a:pt x="4569" y="8979"/>
                  <a:pt x="4254" y="9358"/>
                </a:cubicBezTo>
                <a:cubicBezTo>
                  <a:pt x="3970" y="9767"/>
                  <a:pt x="3529" y="9988"/>
                  <a:pt x="3056" y="10271"/>
                </a:cubicBezTo>
                <a:cubicBezTo>
                  <a:pt x="2867" y="10397"/>
                  <a:pt x="2710" y="10492"/>
                  <a:pt x="2521" y="10618"/>
                </a:cubicBezTo>
                <a:cubicBezTo>
                  <a:pt x="2111" y="10901"/>
                  <a:pt x="1702" y="11185"/>
                  <a:pt x="1292" y="11185"/>
                </a:cubicBezTo>
                <a:cubicBezTo>
                  <a:pt x="851" y="11122"/>
                  <a:pt x="662" y="10712"/>
                  <a:pt x="693" y="9862"/>
                </a:cubicBezTo>
                <a:cubicBezTo>
                  <a:pt x="756" y="8759"/>
                  <a:pt x="1261" y="7152"/>
                  <a:pt x="1954" y="5766"/>
                </a:cubicBezTo>
                <a:cubicBezTo>
                  <a:pt x="2332" y="5104"/>
                  <a:pt x="2710" y="4506"/>
                  <a:pt x="3056" y="4128"/>
                </a:cubicBezTo>
                <a:cubicBezTo>
                  <a:pt x="3434" y="3781"/>
                  <a:pt x="3749" y="3529"/>
                  <a:pt x="3970" y="3529"/>
                </a:cubicBezTo>
                <a:close/>
                <a:moveTo>
                  <a:pt x="7845" y="3624"/>
                </a:moveTo>
                <a:cubicBezTo>
                  <a:pt x="8066" y="3624"/>
                  <a:pt x="8381" y="3813"/>
                  <a:pt x="8759" y="4191"/>
                </a:cubicBezTo>
                <a:cubicBezTo>
                  <a:pt x="9105" y="4600"/>
                  <a:pt x="9483" y="5136"/>
                  <a:pt x="9861" y="5860"/>
                </a:cubicBezTo>
                <a:cubicBezTo>
                  <a:pt x="10555" y="7247"/>
                  <a:pt x="11059" y="8853"/>
                  <a:pt x="11122" y="9956"/>
                </a:cubicBezTo>
                <a:cubicBezTo>
                  <a:pt x="11153" y="10744"/>
                  <a:pt x="10933" y="11185"/>
                  <a:pt x="10523" y="11185"/>
                </a:cubicBezTo>
                <a:cubicBezTo>
                  <a:pt x="10504" y="11186"/>
                  <a:pt x="10485" y="11187"/>
                  <a:pt x="10466" y="11187"/>
                </a:cubicBezTo>
                <a:cubicBezTo>
                  <a:pt x="10072" y="11187"/>
                  <a:pt x="9655" y="10888"/>
                  <a:pt x="9294" y="10618"/>
                </a:cubicBezTo>
                <a:cubicBezTo>
                  <a:pt x="9105" y="10492"/>
                  <a:pt x="8948" y="10397"/>
                  <a:pt x="8727" y="10271"/>
                </a:cubicBezTo>
                <a:cubicBezTo>
                  <a:pt x="8286" y="9988"/>
                  <a:pt x="7845" y="9767"/>
                  <a:pt x="7562" y="9358"/>
                </a:cubicBezTo>
                <a:cubicBezTo>
                  <a:pt x="7278" y="8979"/>
                  <a:pt x="7057" y="7971"/>
                  <a:pt x="6963" y="6869"/>
                </a:cubicBezTo>
                <a:lnTo>
                  <a:pt x="6963" y="6837"/>
                </a:lnTo>
                <a:lnTo>
                  <a:pt x="9137" y="9011"/>
                </a:lnTo>
                <a:cubicBezTo>
                  <a:pt x="9200" y="9074"/>
                  <a:pt x="9294" y="9137"/>
                  <a:pt x="9357" y="9137"/>
                </a:cubicBezTo>
                <a:cubicBezTo>
                  <a:pt x="9452" y="9137"/>
                  <a:pt x="9578" y="9074"/>
                  <a:pt x="9609" y="9011"/>
                </a:cubicBezTo>
                <a:cubicBezTo>
                  <a:pt x="9735" y="8885"/>
                  <a:pt x="9735" y="8633"/>
                  <a:pt x="9609" y="8538"/>
                </a:cubicBezTo>
                <a:lnTo>
                  <a:pt x="8475" y="7404"/>
                </a:lnTo>
                <a:lnTo>
                  <a:pt x="8885" y="6963"/>
                </a:lnTo>
                <a:cubicBezTo>
                  <a:pt x="9011" y="6837"/>
                  <a:pt x="9011" y="6617"/>
                  <a:pt x="8885" y="6491"/>
                </a:cubicBezTo>
                <a:cubicBezTo>
                  <a:pt x="8838" y="6428"/>
                  <a:pt x="8751" y="6396"/>
                  <a:pt x="8660" y="6396"/>
                </a:cubicBezTo>
                <a:cubicBezTo>
                  <a:pt x="8570" y="6396"/>
                  <a:pt x="8475" y="6428"/>
                  <a:pt x="8412" y="6491"/>
                </a:cubicBezTo>
                <a:lnTo>
                  <a:pt x="8003" y="6932"/>
                </a:lnTo>
                <a:lnTo>
                  <a:pt x="6963" y="5892"/>
                </a:lnTo>
                <a:cubicBezTo>
                  <a:pt x="6994" y="5388"/>
                  <a:pt x="7057" y="4915"/>
                  <a:pt x="7152" y="4569"/>
                </a:cubicBezTo>
                <a:cubicBezTo>
                  <a:pt x="7215" y="4411"/>
                  <a:pt x="7278" y="4222"/>
                  <a:pt x="7310" y="4096"/>
                </a:cubicBezTo>
                <a:cubicBezTo>
                  <a:pt x="7499" y="3781"/>
                  <a:pt x="7656" y="3624"/>
                  <a:pt x="7845" y="3624"/>
                </a:cubicBezTo>
                <a:close/>
                <a:moveTo>
                  <a:pt x="5230" y="1"/>
                </a:moveTo>
                <a:cubicBezTo>
                  <a:pt x="5041" y="1"/>
                  <a:pt x="4884" y="158"/>
                  <a:pt x="4884" y="347"/>
                </a:cubicBezTo>
                <a:lnTo>
                  <a:pt x="4884" y="1639"/>
                </a:lnTo>
                <a:cubicBezTo>
                  <a:pt x="4884" y="1922"/>
                  <a:pt x="4758" y="2206"/>
                  <a:pt x="4569" y="2395"/>
                </a:cubicBezTo>
                <a:lnTo>
                  <a:pt x="4096" y="2868"/>
                </a:lnTo>
                <a:lnTo>
                  <a:pt x="4002" y="2868"/>
                </a:lnTo>
                <a:cubicBezTo>
                  <a:pt x="3991" y="2867"/>
                  <a:pt x="3981" y="2867"/>
                  <a:pt x="3970" y="2867"/>
                </a:cubicBezTo>
                <a:cubicBezTo>
                  <a:pt x="2880" y="2867"/>
                  <a:pt x="1886" y="4484"/>
                  <a:pt x="1387" y="5451"/>
                </a:cubicBezTo>
                <a:cubicBezTo>
                  <a:pt x="599" y="6963"/>
                  <a:pt x="63" y="8601"/>
                  <a:pt x="32" y="9862"/>
                </a:cubicBezTo>
                <a:cubicBezTo>
                  <a:pt x="0" y="10429"/>
                  <a:pt x="63" y="10901"/>
                  <a:pt x="284" y="11216"/>
                </a:cubicBezTo>
                <a:cubicBezTo>
                  <a:pt x="473" y="11657"/>
                  <a:pt x="820" y="11878"/>
                  <a:pt x="1292" y="11878"/>
                </a:cubicBezTo>
                <a:lnTo>
                  <a:pt x="1387" y="11878"/>
                </a:lnTo>
                <a:cubicBezTo>
                  <a:pt x="1954" y="11878"/>
                  <a:pt x="2489" y="11531"/>
                  <a:pt x="2962" y="11216"/>
                </a:cubicBezTo>
                <a:cubicBezTo>
                  <a:pt x="3119" y="11090"/>
                  <a:pt x="3277" y="10964"/>
                  <a:pt x="3434" y="10901"/>
                </a:cubicBezTo>
                <a:cubicBezTo>
                  <a:pt x="3970" y="10586"/>
                  <a:pt x="4474" y="10303"/>
                  <a:pt x="4852" y="9799"/>
                </a:cubicBezTo>
                <a:cubicBezTo>
                  <a:pt x="5199" y="9263"/>
                  <a:pt x="5482" y="8223"/>
                  <a:pt x="5545" y="6963"/>
                </a:cubicBezTo>
                <a:cubicBezTo>
                  <a:pt x="5545" y="6648"/>
                  <a:pt x="5577" y="6365"/>
                  <a:pt x="5545" y="6081"/>
                </a:cubicBezTo>
                <a:lnTo>
                  <a:pt x="5545" y="5987"/>
                </a:lnTo>
                <a:cubicBezTo>
                  <a:pt x="5545" y="5451"/>
                  <a:pt x="5482" y="4978"/>
                  <a:pt x="5388" y="4569"/>
                </a:cubicBezTo>
                <a:lnTo>
                  <a:pt x="5671" y="4285"/>
                </a:lnTo>
                <a:cubicBezTo>
                  <a:pt x="5734" y="4222"/>
                  <a:pt x="5821" y="4191"/>
                  <a:pt x="5908" y="4191"/>
                </a:cubicBezTo>
                <a:cubicBezTo>
                  <a:pt x="5994" y="4191"/>
                  <a:pt x="6081" y="4222"/>
                  <a:pt x="6144" y="4285"/>
                </a:cubicBezTo>
                <a:lnTo>
                  <a:pt x="6427" y="4569"/>
                </a:lnTo>
                <a:cubicBezTo>
                  <a:pt x="6270" y="5230"/>
                  <a:pt x="6207" y="6050"/>
                  <a:pt x="6270" y="6963"/>
                </a:cubicBezTo>
                <a:cubicBezTo>
                  <a:pt x="6333" y="8223"/>
                  <a:pt x="6616" y="9295"/>
                  <a:pt x="6963" y="9799"/>
                </a:cubicBezTo>
                <a:cubicBezTo>
                  <a:pt x="7310" y="10303"/>
                  <a:pt x="7845" y="10618"/>
                  <a:pt x="8381" y="10901"/>
                </a:cubicBezTo>
                <a:cubicBezTo>
                  <a:pt x="8538" y="10964"/>
                  <a:pt x="8696" y="11090"/>
                  <a:pt x="8853" y="11216"/>
                </a:cubicBezTo>
                <a:cubicBezTo>
                  <a:pt x="9326" y="11531"/>
                  <a:pt x="9830" y="11878"/>
                  <a:pt x="10429" y="11878"/>
                </a:cubicBezTo>
                <a:lnTo>
                  <a:pt x="10523" y="11878"/>
                </a:lnTo>
                <a:cubicBezTo>
                  <a:pt x="10996" y="11846"/>
                  <a:pt x="11342" y="11594"/>
                  <a:pt x="11531" y="11216"/>
                </a:cubicBezTo>
                <a:cubicBezTo>
                  <a:pt x="11720" y="10870"/>
                  <a:pt x="11815" y="10429"/>
                  <a:pt x="11783" y="9862"/>
                </a:cubicBezTo>
                <a:cubicBezTo>
                  <a:pt x="11720" y="8664"/>
                  <a:pt x="11216" y="6963"/>
                  <a:pt x="10429" y="5451"/>
                </a:cubicBezTo>
                <a:cubicBezTo>
                  <a:pt x="9924" y="4474"/>
                  <a:pt x="8885" y="2868"/>
                  <a:pt x="7782" y="2868"/>
                </a:cubicBezTo>
                <a:lnTo>
                  <a:pt x="7751" y="2868"/>
                </a:lnTo>
                <a:lnTo>
                  <a:pt x="7278" y="2395"/>
                </a:lnTo>
                <a:cubicBezTo>
                  <a:pt x="7089" y="2206"/>
                  <a:pt x="6963" y="1922"/>
                  <a:pt x="6963" y="1639"/>
                </a:cubicBezTo>
                <a:lnTo>
                  <a:pt x="6963" y="347"/>
                </a:lnTo>
                <a:cubicBezTo>
                  <a:pt x="6963" y="158"/>
                  <a:pt x="6805" y="1"/>
                  <a:pt x="6616" y="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9" name="Google Shape;429;p47"/>
          <p:cNvGrpSpPr/>
          <p:nvPr/>
        </p:nvGrpSpPr>
        <p:grpSpPr>
          <a:xfrm>
            <a:off x="2251766" y="2926425"/>
            <a:ext cx="354136" cy="354136"/>
            <a:chOff x="-23229150" y="2710600"/>
            <a:chExt cx="296175" cy="296175"/>
          </a:xfrm>
        </p:grpSpPr>
        <p:sp>
          <p:nvSpPr>
            <p:cNvPr id="430" name="Google Shape;430;p47"/>
            <p:cNvSpPr/>
            <p:nvPr/>
          </p:nvSpPr>
          <p:spPr>
            <a:xfrm>
              <a:off x="-23177150" y="2727925"/>
              <a:ext cx="191400" cy="258375"/>
            </a:xfrm>
            <a:custGeom>
              <a:avLst/>
              <a:gdLst/>
              <a:ahLst/>
              <a:cxnLst/>
              <a:rect l="l" t="t" r="r" b="b"/>
              <a:pathLst>
                <a:path w="7656" h="10335" extrusionOk="0">
                  <a:moveTo>
                    <a:pt x="3812" y="725"/>
                  </a:moveTo>
                  <a:cubicBezTo>
                    <a:pt x="4033" y="725"/>
                    <a:pt x="4190" y="883"/>
                    <a:pt x="4190" y="1072"/>
                  </a:cubicBezTo>
                  <a:lnTo>
                    <a:pt x="4190" y="1418"/>
                  </a:lnTo>
                  <a:lnTo>
                    <a:pt x="3466" y="1418"/>
                  </a:lnTo>
                  <a:lnTo>
                    <a:pt x="3466" y="1072"/>
                  </a:lnTo>
                  <a:cubicBezTo>
                    <a:pt x="3466" y="883"/>
                    <a:pt x="3623" y="725"/>
                    <a:pt x="3812" y="725"/>
                  </a:cubicBezTo>
                  <a:close/>
                  <a:moveTo>
                    <a:pt x="6238" y="1387"/>
                  </a:moveTo>
                  <a:cubicBezTo>
                    <a:pt x="6648" y="1418"/>
                    <a:pt x="6931" y="1702"/>
                    <a:pt x="6931" y="2111"/>
                  </a:cubicBezTo>
                  <a:cubicBezTo>
                    <a:pt x="6931" y="2206"/>
                    <a:pt x="6900" y="2363"/>
                    <a:pt x="6805" y="2458"/>
                  </a:cubicBezTo>
                  <a:cubicBezTo>
                    <a:pt x="6585" y="2206"/>
                    <a:pt x="6238" y="2111"/>
                    <a:pt x="5860" y="2111"/>
                  </a:cubicBezTo>
                  <a:lnTo>
                    <a:pt x="4852" y="2111"/>
                  </a:lnTo>
                  <a:lnTo>
                    <a:pt x="4852" y="1387"/>
                  </a:lnTo>
                  <a:close/>
                  <a:moveTo>
                    <a:pt x="2804" y="1418"/>
                  </a:moveTo>
                  <a:lnTo>
                    <a:pt x="2804" y="2143"/>
                  </a:lnTo>
                  <a:lnTo>
                    <a:pt x="1796" y="2143"/>
                  </a:lnTo>
                  <a:cubicBezTo>
                    <a:pt x="1418" y="2143"/>
                    <a:pt x="1071" y="2300"/>
                    <a:pt x="851" y="2489"/>
                  </a:cubicBezTo>
                  <a:cubicBezTo>
                    <a:pt x="756" y="2363"/>
                    <a:pt x="725" y="2269"/>
                    <a:pt x="725" y="2143"/>
                  </a:cubicBezTo>
                  <a:cubicBezTo>
                    <a:pt x="725" y="1702"/>
                    <a:pt x="1040" y="1418"/>
                    <a:pt x="1418" y="1418"/>
                  </a:cubicBezTo>
                  <a:close/>
                  <a:moveTo>
                    <a:pt x="4190" y="2111"/>
                  </a:moveTo>
                  <a:lnTo>
                    <a:pt x="4190" y="2804"/>
                  </a:lnTo>
                  <a:lnTo>
                    <a:pt x="3466" y="2804"/>
                  </a:lnTo>
                  <a:lnTo>
                    <a:pt x="3466" y="2111"/>
                  </a:lnTo>
                  <a:close/>
                  <a:moveTo>
                    <a:pt x="2772" y="2773"/>
                  </a:moveTo>
                  <a:lnTo>
                    <a:pt x="2772" y="3466"/>
                  </a:lnTo>
                  <a:lnTo>
                    <a:pt x="2079" y="3466"/>
                  </a:lnTo>
                  <a:cubicBezTo>
                    <a:pt x="1733" y="3466"/>
                    <a:pt x="1386" y="3624"/>
                    <a:pt x="1134" y="3844"/>
                  </a:cubicBezTo>
                  <a:cubicBezTo>
                    <a:pt x="1071" y="3718"/>
                    <a:pt x="1040" y="3592"/>
                    <a:pt x="1040" y="3466"/>
                  </a:cubicBezTo>
                  <a:cubicBezTo>
                    <a:pt x="1040" y="3088"/>
                    <a:pt x="1355" y="2773"/>
                    <a:pt x="1733" y="2773"/>
                  </a:cubicBezTo>
                  <a:close/>
                  <a:moveTo>
                    <a:pt x="5860" y="2804"/>
                  </a:moveTo>
                  <a:cubicBezTo>
                    <a:pt x="6270" y="2804"/>
                    <a:pt x="6585" y="3119"/>
                    <a:pt x="6585" y="3529"/>
                  </a:cubicBezTo>
                  <a:cubicBezTo>
                    <a:pt x="6585" y="3624"/>
                    <a:pt x="6553" y="3781"/>
                    <a:pt x="6459" y="3876"/>
                  </a:cubicBezTo>
                  <a:cubicBezTo>
                    <a:pt x="6270" y="3624"/>
                    <a:pt x="5923" y="3466"/>
                    <a:pt x="5576" y="3466"/>
                  </a:cubicBezTo>
                  <a:lnTo>
                    <a:pt x="4852" y="3466"/>
                  </a:lnTo>
                  <a:lnTo>
                    <a:pt x="4852" y="2804"/>
                  </a:lnTo>
                  <a:close/>
                  <a:moveTo>
                    <a:pt x="4190" y="3466"/>
                  </a:moveTo>
                  <a:lnTo>
                    <a:pt x="4190" y="4191"/>
                  </a:lnTo>
                  <a:lnTo>
                    <a:pt x="3466" y="4191"/>
                  </a:lnTo>
                  <a:lnTo>
                    <a:pt x="3466" y="3466"/>
                  </a:lnTo>
                  <a:close/>
                  <a:moveTo>
                    <a:pt x="4190" y="4884"/>
                  </a:moveTo>
                  <a:lnTo>
                    <a:pt x="4190" y="5608"/>
                  </a:lnTo>
                  <a:lnTo>
                    <a:pt x="3466" y="5608"/>
                  </a:lnTo>
                  <a:lnTo>
                    <a:pt x="3466" y="4884"/>
                  </a:lnTo>
                  <a:close/>
                  <a:moveTo>
                    <a:pt x="4190" y="6270"/>
                  </a:moveTo>
                  <a:lnTo>
                    <a:pt x="4190" y="7152"/>
                  </a:lnTo>
                  <a:lnTo>
                    <a:pt x="4190" y="7310"/>
                  </a:lnTo>
                  <a:cubicBezTo>
                    <a:pt x="4190" y="7499"/>
                    <a:pt x="4033" y="7656"/>
                    <a:pt x="3812" y="7656"/>
                  </a:cubicBezTo>
                  <a:cubicBezTo>
                    <a:pt x="3623" y="7656"/>
                    <a:pt x="3466" y="7499"/>
                    <a:pt x="3466" y="7310"/>
                  </a:cubicBezTo>
                  <a:lnTo>
                    <a:pt x="3466" y="7152"/>
                  </a:lnTo>
                  <a:lnTo>
                    <a:pt x="3466" y="6270"/>
                  </a:lnTo>
                  <a:close/>
                  <a:moveTo>
                    <a:pt x="5923" y="7656"/>
                  </a:moveTo>
                  <a:cubicBezTo>
                    <a:pt x="6112" y="7656"/>
                    <a:pt x="6270" y="7814"/>
                    <a:pt x="6270" y="8003"/>
                  </a:cubicBezTo>
                  <a:cubicBezTo>
                    <a:pt x="6270" y="8192"/>
                    <a:pt x="6144" y="8286"/>
                    <a:pt x="5986" y="8318"/>
                  </a:cubicBezTo>
                  <a:cubicBezTo>
                    <a:pt x="5734" y="8412"/>
                    <a:pt x="5450" y="8475"/>
                    <a:pt x="5198" y="8633"/>
                  </a:cubicBezTo>
                  <a:cubicBezTo>
                    <a:pt x="4789" y="8885"/>
                    <a:pt x="4411" y="9200"/>
                    <a:pt x="4096" y="9578"/>
                  </a:cubicBezTo>
                  <a:cubicBezTo>
                    <a:pt x="4064" y="9609"/>
                    <a:pt x="3938" y="9735"/>
                    <a:pt x="3812" y="9735"/>
                  </a:cubicBezTo>
                  <a:cubicBezTo>
                    <a:pt x="3655" y="9735"/>
                    <a:pt x="3592" y="9672"/>
                    <a:pt x="3560" y="9578"/>
                  </a:cubicBezTo>
                  <a:cubicBezTo>
                    <a:pt x="3088" y="8948"/>
                    <a:pt x="2426" y="8507"/>
                    <a:pt x="1670" y="8349"/>
                  </a:cubicBezTo>
                  <a:cubicBezTo>
                    <a:pt x="1544" y="8318"/>
                    <a:pt x="1386" y="8192"/>
                    <a:pt x="1386" y="8003"/>
                  </a:cubicBezTo>
                  <a:cubicBezTo>
                    <a:pt x="1386" y="7814"/>
                    <a:pt x="1544" y="7656"/>
                    <a:pt x="1733" y="7656"/>
                  </a:cubicBezTo>
                  <a:lnTo>
                    <a:pt x="2835" y="7656"/>
                  </a:lnTo>
                  <a:cubicBezTo>
                    <a:pt x="2993" y="8034"/>
                    <a:pt x="3371" y="8349"/>
                    <a:pt x="3844" y="8349"/>
                  </a:cubicBezTo>
                  <a:cubicBezTo>
                    <a:pt x="4316" y="8349"/>
                    <a:pt x="4663" y="8097"/>
                    <a:pt x="4820" y="7656"/>
                  </a:cubicBezTo>
                  <a:close/>
                  <a:moveTo>
                    <a:pt x="3812" y="0"/>
                  </a:moveTo>
                  <a:cubicBezTo>
                    <a:pt x="3371" y="0"/>
                    <a:pt x="2993" y="284"/>
                    <a:pt x="2835" y="725"/>
                  </a:cubicBezTo>
                  <a:lnTo>
                    <a:pt x="1386" y="725"/>
                  </a:lnTo>
                  <a:cubicBezTo>
                    <a:pt x="630" y="725"/>
                    <a:pt x="0" y="1355"/>
                    <a:pt x="0" y="2111"/>
                  </a:cubicBezTo>
                  <a:cubicBezTo>
                    <a:pt x="0" y="2489"/>
                    <a:pt x="158" y="2804"/>
                    <a:pt x="410" y="3088"/>
                  </a:cubicBezTo>
                  <a:cubicBezTo>
                    <a:pt x="378" y="3214"/>
                    <a:pt x="315" y="3340"/>
                    <a:pt x="315" y="3466"/>
                  </a:cubicBezTo>
                  <a:cubicBezTo>
                    <a:pt x="315" y="3876"/>
                    <a:pt x="473" y="4191"/>
                    <a:pt x="725" y="4474"/>
                  </a:cubicBezTo>
                  <a:cubicBezTo>
                    <a:pt x="693" y="4569"/>
                    <a:pt x="630" y="4726"/>
                    <a:pt x="630" y="4852"/>
                  </a:cubicBezTo>
                  <a:cubicBezTo>
                    <a:pt x="630" y="5608"/>
                    <a:pt x="1260" y="6238"/>
                    <a:pt x="2016" y="6238"/>
                  </a:cubicBezTo>
                  <a:cubicBezTo>
                    <a:pt x="2205" y="6238"/>
                    <a:pt x="2363" y="6081"/>
                    <a:pt x="2363" y="5892"/>
                  </a:cubicBezTo>
                  <a:cubicBezTo>
                    <a:pt x="2363" y="5671"/>
                    <a:pt x="2205" y="5514"/>
                    <a:pt x="2016" y="5514"/>
                  </a:cubicBezTo>
                  <a:cubicBezTo>
                    <a:pt x="1638" y="5514"/>
                    <a:pt x="1323" y="5199"/>
                    <a:pt x="1323" y="4821"/>
                  </a:cubicBezTo>
                  <a:cubicBezTo>
                    <a:pt x="1323" y="4411"/>
                    <a:pt x="1638" y="4096"/>
                    <a:pt x="2016" y="4096"/>
                  </a:cubicBezTo>
                  <a:lnTo>
                    <a:pt x="2741" y="4096"/>
                  </a:lnTo>
                  <a:lnTo>
                    <a:pt x="2741" y="6869"/>
                  </a:lnTo>
                  <a:lnTo>
                    <a:pt x="1701" y="6869"/>
                  </a:lnTo>
                  <a:cubicBezTo>
                    <a:pt x="1103" y="6869"/>
                    <a:pt x="693" y="7341"/>
                    <a:pt x="693" y="7877"/>
                  </a:cubicBezTo>
                  <a:cubicBezTo>
                    <a:pt x="693" y="8349"/>
                    <a:pt x="1008" y="8759"/>
                    <a:pt x="1481" y="8916"/>
                  </a:cubicBezTo>
                  <a:cubicBezTo>
                    <a:pt x="2048" y="9074"/>
                    <a:pt x="2615" y="9420"/>
                    <a:pt x="2961" y="9893"/>
                  </a:cubicBezTo>
                  <a:cubicBezTo>
                    <a:pt x="3151" y="10177"/>
                    <a:pt x="3466" y="10334"/>
                    <a:pt x="3781" y="10334"/>
                  </a:cubicBezTo>
                  <a:cubicBezTo>
                    <a:pt x="4096" y="10334"/>
                    <a:pt x="4411" y="10177"/>
                    <a:pt x="4631" y="9924"/>
                  </a:cubicBezTo>
                  <a:cubicBezTo>
                    <a:pt x="4852" y="9609"/>
                    <a:pt x="5135" y="9389"/>
                    <a:pt x="5482" y="9168"/>
                  </a:cubicBezTo>
                  <a:cubicBezTo>
                    <a:pt x="5671" y="9074"/>
                    <a:pt x="5891" y="8979"/>
                    <a:pt x="6112" y="8948"/>
                  </a:cubicBezTo>
                  <a:cubicBezTo>
                    <a:pt x="6585" y="8822"/>
                    <a:pt x="6900" y="8444"/>
                    <a:pt x="6900" y="7971"/>
                  </a:cubicBezTo>
                  <a:cubicBezTo>
                    <a:pt x="6900" y="7373"/>
                    <a:pt x="6427" y="6932"/>
                    <a:pt x="5891" y="6932"/>
                  </a:cubicBezTo>
                  <a:lnTo>
                    <a:pt x="4852" y="6932"/>
                  </a:lnTo>
                  <a:lnTo>
                    <a:pt x="4852" y="4191"/>
                  </a:lnTo>
                  <a:lnTo>
                    <a:pt x="5576" y="4191"/>
                  </a:lnTo>
                  <a:cubicBezTo>
                    <a:pt x="5954" y="4191"/>
                    <a:pt x="6270" y="4506"/>
                    <a:pt x="6270" y="4884"/>
                  </a:cubicBezTo>
                  <a:cubicBezTo>
                    <a:pt x="6270" y="5293"/>
                    <a:pt x="5954" y="5608"/>
                    <a:pt x="5576" y="5608"/>
                  </a:cubicBezTo>
                  <a:cubicBezTo>
                    <a:pt x="5356" y="5608"/>
                    <a:pt x="5198" y="5766"/>
                    <a:pt x="5198" y="5955"/>
                  </a:cubicBezTo>
                  <a:cubicBezTo>
                    <a:pt x="5198" y="6144"/>
                    <a:pt x="5356" y="6301"/>
                    <a:pt x="5576" y="6301"/>
                  </a:cubicBezTo>
                  <a:cubicBezTo>
                    <a:pt x="6301" y="6301"/>
                    <a:pt x="6931" y="5671"/>
                    <a:pt x="6931" y="4915"/>
                  </a:cubicBezTo>
                  <a:cubicBezTo>
                    <a:pt x="6931" y="4758"/>
                    <a:pt x="6900" y="4663"/>
                    <a:pt x="6868" y="4537"/>
                  </a:cubicBezTo>
                  <a:cubicBezTo>
                    <a:pt x="7152" y="4254"/>
                    <a:pt x="7246" y="3939"/>
                    <a:pt x="7246" y="3561"/>
                  </a:cubicBezTo>
                  <a:cubicBezTo>
                    <a:pt x="7246" y="3403"/>
                    <a:pt x="7215" y="3277"/>
                    <a:pt x="7183" y="3151"/>
                  </a:cubicBezTo>
                  <a:cubicBezTo>
                    <a:pt x="7498" y="2836"/>
                    <a:pt x="7656" y="2489"/>
                    <a:pt x="7656" y="2111"/>
                  </a:cubicBezTo>
                  <a:cubicBezTo>
                    <a:pt x="7656" y="1355"/>
                    <a:pt x="7026" y="725"/>
                    <a:pt x="6270" y="725"/>
                  </a:cubicBezTo>
                  <a:lnTo>
                    <a:pt x="4820" y="725"/>
                  </a:lnTo>
                  <a:cubicBezTo>
                    <a:pt x="4663" y="316"/>
                    <a:pt x="4285" y="0"/>
                    <a:pt x="381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47"/>
            <p:cNvSpPr/>
            <p:nvPr/>
          </p:nvSpPr>
          <p:spPr>
            <a:xfrm>
              <a:off x="-23229150" y="2710600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10775" y="693"/>
                  </a:moveTo>
                  <a:cubicBezTo>
                    <a:pt x="10996" y="693"/>
                    <a:pt x="11153" y="851"/>
                    <a:pt x="11153" y="1072"/>
                  </a:cubicBezTo>
                  <a:lnTo>
                    <a:pt x="11153" y="10775"/>
                  </a:lnTo>
                  <a:cubicBezTo>
                    <a:pt x="11153" y="10996"/>
                    <a:pt x="10996" y="11153"/>
                    <a:pt x="10775" y="11153"/>
                  </a:cubicBezTo>
                  <a:lnTo>
                    <a:pt x="1072" y="11153"/>
                  </a:lnTo>
                  <a:cubicBezTo>
                    <a:pt x="851" y="11153"/>
                    <a:pt x="694" y="10996"/>
                    <a:pt x="694" y="10775"/>
                  </a:cubicBezTo>
                  <a:lnTo>
                    <a:pt x="694" y="1072"/>
                  </a:lnTo>
                  <a:cubicBezTo>
                    <a:pt x="694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lnTo>
                    <a:pt x="1" y="10775"/>
                  </a:lnTo>
                  <a:cubicBezTo>
                    <a:pt x="1" y="11374"/>
                    <a:pt x="473" y="11846"/>
                    <a:pt x="1072" y="11846"/>
                  </a:cubicBezTo>
                  <a:lnTo>
                    <a:pt x="10807" y="11846"/>
                  </a:lnTo>
                  <a:cubicBezTo>
                    <a:pt x="11374" y="11846"/>
                    <a:pt x="11847" y="11374"/>
                    <a:pt x="11847" y="10775"/>
                  </a:cubicBezTo>
                  <a:lnTo>
                    <a:pt x="11847" y="1072"/>
                  </a:lnTo>
                  <a:cubicBezTo>
                    <a:pt x="11847" y="473"/>
                    <a:pt x="11342" y="0"/>
                    <a:pt x="1080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6"/>
          <p:cNvSpPr txBox="1">
            <a:spLocks noGrp="1"/>
          </p:cNvSpPr>
          <p:nvPr>
            <p:ph type="subTitle" idx="1"/>
          </p:nvPr>
        </p:nvSpPr>
        <p:spPr>
          <a:xfrm>
            <a:off x="4459033" y="335025"/>
            <a:ext cx="2815960" cy="46634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sz="1400" dirty="0" err="1"/>
              <a:t>Opisane</a:t>
            </a:r>
            <a:r>
              <a:rPr lang="en-US" sz="1400" dirty="0"/>
              <a:t> </a:t>
            </a:r>
            <a:r>
              <a:rPr lang="en-US" sz="1400" dirty="0" err="1"/>
              <a:t>obostrano</a:t>
            </a:r>
            <a:r>
              <a:rPr lang="en-US" sz="1400" dirty="0"/>
              <a:t> u </a:t>
            </a:r>
            <a:r>
              <a:rPr lang="en-US" sz="1400" dirty="0" err="1"/>
              <a:t>plućnom</a:t>
            </a:r>
            <a:r>
              <a:rPr lang="en-US" sz="1400" dirty="0"/>
              <a:t> </a:t>
            </a:r>
            <a:r>
              <a:rPr lang="en-US" sz="1400" dirty="0" err="1"/>
              <a:t>parenhimu</a:t>
            </a:r>
            <a:r>
              <a:rPr lang="en-US" sz="1400" dirty="0"/>
              <a:t> </a:t>
            </a:r>
            <a:r>
              <a:rPr lang="en-US" sz="1400" dirty="0" err="1"/>
              <a:t>milijarne</a:t>
            </a:r>
            <a:r>
              <a:rPr lang="en-US" sz="1400" dirty="0"/>
              <a:t> </a:t>
            </a:r>
            <a:r>
              <a:rPr lang="en-US" sz="1400" dirty="0" err="1"/>
              <a:t>sjene</a:t>
            </a:r>
            <a:r>
              <a:rPr lang="en-US" sz="1400" dirty="0"/>
              <a:t> </a:t>
            </a:r>
            <a:r>
              <a:rPr lang="en-US" sz="1400" dirty="0" err="1"/>
              <a:t>koje</a:t>
            </a:r>
            <a:r>
              <a:rPr lang="en-US" sz="1400" dirty="0"/>
              <a:t> </a:t>
            </a:r>
            <a:r>
              <a:rPr lang="en-US" sz="1400" dirty="0" err="1"/>
              <a:t>najvjerovatnije</a:t>
            </a:r>
            <a:r>
              <a:rPr lang="en-US" sz="1400" dirty="0"/>
              <a:t> </a:t>
            </a:r>
            <a:r>
              <a:rPr lang="en-US" sz="1400" dirty="0" err="1"/>
              <a:t>odgovaraju</a:t>
            </a:r>
            <a:r>
              <a:rPr lang="en-US" sz="1400" dirty="0"/>
              <a:t> </a:t>
            </a:r>
            <a:r>
              <a:rPr lang="en-US" sz="1400" dirty="0" err="1"/>
              <a:t>milijarnoj</a:t>
            </a:r>
            <a:r>
              <a:rPr lang="en-US" sz="1400" dirty="0"/>
              <a:t> </a:t>
            </a:r>
            <a:r>
              <a:rPr lang="en-US" sz="1400" dirty="0" err="1"/>
              <a:t>tuberkulozi</a:t>
            </a:r>
            <a:r>
              <a:rPr lang="en-US" sz="1400" dirty="0"/>
              <a:t>, </a:t>
            </a:r>
            <a:r>
              <a:rPr lang="en-US" sz="1400" dirty="0" err="1"/>
              <a:t>manje</a:t>
            </a:r>
            <a:r>
              <a:rPr lang="en-US" sz="1400" dirty="0"/>
              <a:t> </a:t>
            </a:r>
            <a:r>
              <a:rPr lang="en-US" sz="1400" dirty="0" err="1"/>
              <a:t>vjerovatno</a:t>
            </a:r>
            <a:r>
              <a:rPr lang="en-US" sz="1400" dirty="0"/>
              <a:t> </a:t>
            </a:r>
            <a:r>
              <a:rPr lang="en-US" sz="1400" dirty="0" err="1"/>
              <a:t>karcinomatoznom</a:t>
            </a:r>
            <a:r>
              <a:rPr lang="en-US" sz="1400" dirty="0"/>
              <a:t> </a:t>
            </a:r>
            <a:r>
              <a:rPr lang="en-US" sz="1400" dirty="0" err="1"/>
              <a:t>limfangitisu</a:t>
            </a:r>
            <a:r>
              <a:rPr lang="en-US" sz="1400" dirty="0"/>
              <a:t>, </a:t>
            </a:r>
            <a:r>
              <a:rPr lang="en-US" sz="1400" dirty="0" err="1"/>
              <a:t>promjene</a:t>
            </a:r>
            <a:r>
              <a:rPr lang="en-US" sz="1400" dirty="0"/>
              <a:t> </a:t>
            </a:r>
            <a:r>
              <a:rPr lang="en-US" sz="1400" dirty="0" err="1"/>
              <a:t>opisane</a:t>
            </a:r>
            <a:r>
              <a:rPr lang="en-US" sz="1400" dirty="0"/>
              <a:t> u </a:t>
            </a:r>
            <a:r>
              <a:rPr lang="en-US" sz="1400" dirty="0" err="1"/>
              <a:t>području</a:t>
            </a:r>
            <a:r>
              <a:rPr lang="en-US" sz="1400" dirty="0"/>
              <a:t> </a:t>
            </a:r>
            <a:r>
              <a:rPr lang="en-US" sz="1400" dirty="0" err="1"/>
              <a:t>oba</a:t>
            </a:r>
            <a:r>
              <a:rPr lang="en-US" sz="1400" dirty="0"/>
              <a:t> </a:t>
            </a:r>
            <a:r>
              <a:rPr lang="en-US" sz="1400" dirty="0" err="1"/>
              <a:t>bubrega</a:t>
            </a:r>
            <a:r>
              <a:rPr lang="en-US" sz="1400" dirty="0"/>
              <a:t>, </a:t>
            </a:r>
            <a:r>
              <a:rPr lang="en-US" sz="1400" dirty="0" err="1"/>
              <a:t>kanalnom</a:t>
            </a:r>
            <a:r>
              <a:rPr lang="en-US" sz="1400" dirty="0"/>
              <a:t> </a:t>
            </a:r>
            <a:r>
              <a:rPr lang="en-US" sz="1400" dirty="0" err="1"/>
              <a:t>sistemu</a:t>
            </a:r>
            <a:r>
              <a:rPr lang="en-US" sz="1400" dirty="0"/>
              <a:t>, </a:t>
            </a:r>
            <a:r>
              <a:rPr lang="en-US" sz="1400" dirty="0" err="1"/>
              <a:t>ureterima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mokraćnoj</a:t>
            </a:r>
            <a:r>
              <a:rPr lang="en-US" sz="1400" dirty="0"/>
              <a:t> </a:t>
            </a:r>
            <a:r>
              <a:rPr lang="en-US" sz="1400" dirty="0" err="1"/>
              <a:t>bešici</a:t>
            </a:r>
            <a:r>
              <a:rPr lang="en-US" sz="1400" dirty="0"/>
              <a:t> </a:t>
            </a:r>
            <a:r>
              <a:rPr lang="en-US" sz="1400" dirty="0" err="1"/>
              <a:t>najvjerovatnije</a:t>
            </a:r>
            <a:r>
              <a:rPr lang="en-US" sz="1400" dirty="0"/>
              <a:t> u </a:t>
            </a:r>
            <a:r>
              <a:rPr lang="en-US" sz="1400" dirty="0" err="1"/>
              <a:t>prilog</a:t>
            </a:r>
            <a:r>
              <a:rPr lang="en-US" sz="1400" dirty="0"/>
              <a:t> </a:t>
            </a:r>
            <a:r>
              <a:rPr lang="en-US" sz="1400" dirty="0" err="1"/>
              <a:t>inflamatornih</a:t>
            </a:r>
            <a:r>
              <a:rPr lang="en-US" sz="1400" dirty="0"/>
              <a:t> </a:t>
            </a:r>
            <a:r>
              <a:rPr lang="en-US" sz="1400" dirty="0" err="1"/>
              <a:t>promjena</a:t>
            </a:r>
            <a:r>
              <a:rPr lang="en-US" sz="1400" dirty="0"/>
              <a:t> </a:t>
            </a:r>
            <a:r>
              <a:rPr lang="en-US" sz="1400" dirty="0" err="1"/>
              <a:t>nefropijeloureterocistitisu</a:t>
            </a:r>
            <a:r>
              <a:rPr lang="en-US" sz="1400" dirty="0"/>
              <a:t>, </a:t>
            </a:r>
            <a:r>
              <a:rPr lang="en-US" sz="1400" dirty="0" err="1"/>
              <a:t>sa</a:t>
            </a:r>
            <a:r>
              <a:rPr lang="en-US" sz="1400" dirty="0"/>
              <a:t> </a:t>
            </a:r>
            <a:r>
              <a:rPr lang="en-US" sz="1400" dirty="0" err="1"/>
              <a:t>znacima</a:t>
            </a:r>
            <a:r>
              <a:rPr lang="en-US" sz="1400" dirty="0"/>
              <a:t> </a:t>
            </a:r>
            <a:r>
              <a:rPr lang="en-US" sz="1400" dirty="0" err="1"/>
              <a:t>cistične</a:t>
            </a:r>
            <a:r>
              <a:rPr lang="en-US" sz="1400" dirty="0"/>
              <a:t> </a:t>
            </a:r>
            <a:r>
              <a:rPr lang="en-US" sz="1400" dirty="0" err="1"/>
              <a:t>dilatacije</a:t>
            </a:r>
            <a:r>
              <a:rPr lang="en-US" sz="1400" dirty="0"/>
              <a:t> </a:t>
            </a:r>
            <a:r>
              <a:rPr lang="en-US" sz="1400" dirty="0" err="1"/>
              <a:t>bubrežnih</a:t>
            </a:r>
            <a:r>
              <a:rPr lang="en-US" sz="1400" dirty="0"/>
              <a:t> </a:t>
            </a:r>
            <a:r>
              <a:rPr lang="en-US" sz="1400" dirty="0" err="1"/>
              <a:t>kaliksa</a:t>
            </a:r>
            <a:r>
              <a:rPr lang="en-US" sz="1400" dirty="0"/>
              <a:t> </a:t>
            </a:r>
            <a:r>
              <a:rPr lang="en-US" sz="1400" dirty="0" err="1"/>
              <a:t>obostrano</a:t>
            </a:r>
            <a:r>
              <a:rPr lang="en-US" sz="1400" dirty="0"/>
              <a:t> </a:t>
            </a:r>
            <a:r>
              <a:rPr lang="en-US" sz="1400" dirty="0" err="1"/>
              <a:t>desno</a:t>
            </a:r>
            <a:r>
              <a:rPr lang="en-US" sz="1400" dirty="0"/>
              <a:t> </a:t>
            </a:r>
            <a:r>
              <a:rPr lang="en-US" sz="1400" dirty="0" err="1"/>
              <a:t>sa</a:t>
            </a:r>
            <a:r>
              <a:rPr lang="en-US" sz="1400" dirty="0"/>
              <a:t> </a:t>
            </a:r>
            <a:r>
              <a:rPr lang="en-US" sz="1400" dirty="0" err="1"/>
              <a:t>hidronefrozom</a:t>
            </a:r>
            <a:r>
              <a:rPr lang="en-US" sz="1400" dirty="0"/>
              <a:t>, </a:t>
            </a:r>
            <a:r>
              <a:rPr lang="en-US" sz="1400" dirty="0" err="1"/>
              <a:t>proširenim</a:t>
            </a:r>
            <a:r>
              <a:rPr lang="en-US" sz="1400" dirty="0"/>
              <a:t> </a:t>
            </a:r>
            <a:r>
              <a:rPr lang="en-US" sz="1400" dirty="0" err="1"/>
              <a:t>lumenom</a:t>
            </a:r>
            <a:r>
              <a:rPr lang="en-US" sz="1400" dirty="0"/>
              <a:t> </a:t>
            </a:r>
            <a:r>
              <a:rPr lang="en-US" sz="1400" dirty="0" err="1"/>
              <a:t>desnog</a:t>
            </a:r>
            <a:r>
              <a:rPr lang="en-US" sz="1400" dirty="0"/>
              <a:t> a </a:t>
            </a:r>
            <a:r>
              <a:rPr lang="en-US" sz="1400" dirty="0" err="1"/>
              <a:t>graničnih</a:t>
            </a:r>
            <a:r>
              <a:rPr lang="en-US" sz="1400" dirty="0"/>
              <a:t> </a:t>
            </a:r>
            <a:r>
              <a:rPr lang="en-US" sz="1400" dirty="0" err="1"/>
              <a:t>dijametara</a:t>
            </a:r>
            <a:r>
              <a:rPr lang="en-US" sz="1400" dirty="0"/>
              <a:t> </a:t>
            </a:r>
            <a:r>
              <a:rPr lang="en-US" sz="1400" dirty="0" err="1"/>
              <a:t>lijevog</a:t>
            </a:r>
            <a:r>
              <a:rPr lang="en-US" sz="1400" dirty="0"/>
              <a:t>, </a:t>
            </a:r>
            <a:r>
              <a:rPr lang="en-US" sz="1400" dirty="0" err="1"/>
              <a:t>zadebljalim</a:t>
            </a:r>
            <a:r>
              <a:rPr lang="en-US" sz="1400" dirty="0"/>
              <a:t> </a:t>
            </a:r>
            <a:r>
              <a:rPr lang="en-US" sz="1400" dirty="0" err="1"/>
              <a:t>zidom</a:t>
            </a:r>
            <a:r>
              <a:rPr lang="en-US" sz="1400" dirty="0"/>
              <a:t> </a:t>
            </a:r>
            <a:r>
              <a:rPr lang="en-US" sz="1400" dirty="0" err="1"/>
              <a:t>kanalnog</a:t>
            </a:r>
            <a:r>
              <a:rPr lang="en-US" sz="1400" dirty="0"/>
              <a:t> </a:t>
            </a:r>
            <a:r>
              <a:rPr lang="en-US" sz="1400" dirty="0" err="1"/>
              <a:t>sistema</a:t>
            </a:r>
            <a:r>
              <a:rPr lang="en-US" sz="1400" dirty="0"/>
              <a:t>, </a:t>
            </a:r>
            <a:r>
              <a:rPr lang="en-US" sz="1400" dirty="0" err="1"/>
              <a:t>uretera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mokraćne</a:t>
            </a:r>
            <a:r>
              <a:rPr lang="en-US" sz="1400" dirty="0"/>
              <a:t> </a:t>
            </a:r>
            <a:r>
              <a:rPr lang="en-US" sz="1400" dirty="0" err="1"/>
              <a:t>bešike</a:t>
            </a:r>
            <a:r>
              <a:rPr lang="en-US" sz="1400" dirty="0"/>
              <a:t>, </a:t>
            </a:r>
            <a:r>
              <a:rPr lang="en-US" sz="1400" dirty="0" err="1"/>
              <a:t>moguće</a:t>
            </a:r>
            <a:r>
              <a:rPr lang="en-US" sz="1400" dirty="0"/>
              <a:t> </a:t>
            </a:r>
            <a:r>
              <a:rPr lang="en-US" sz="1400" dirty="0" err="1"/>
              <a:t>specifične</a:t>
            </a:r>
            <a:r>
              <a:rPr lang="en-US" sz="1400" dirty="0"/>
              <a:t> TBC </a:t>
            </a:r>
            <a:r>
              <a:rPr lang="en-US" sz="1400" dirty="0" err="1"/>
              <a:t>etiologije</a:t>
            </a:r>
            <a:r>
              <a:rPr lang="en-US" sz="1400" dirty="0"/>
              <a:t>, </a:t>
            </a:r>
            <a:r>
              <a:rPr lang="en-US" sz="1400" dirty="0" err="1"/>
              <a:t>druga</a:t>
            </a:r>
            <a:r>
              <a:rPr lang="en-US" sz="1400" dirty="0"/>
              <a:t> </a:t>
            </a:r>
            <a:r>
              <a:rPr lang="en-US" sz="1400" dirty="0" err="1"/>
              <a:t>etiologija</a:t>
            </a:r>
            <a:r>
              <a:rPr lang="en-US" sz="1400" dirty="0"/>
              <a:t> </a:t>
            </a:r>
            <a:r>
              <a:rPr lang="en-US" sz="1400" dirty="0" err="1"/>
              <a:t>je</a:t>
            </a:r>
            <a:r>
              <a:rPr lang="en-US" sz="1400" dirty="0"/>
              <a:t> </a:t>
            </a:r>
            <a:r>
              <a:rPr lang="en-US" sz="1400" dirty="0" err="1"/>
              <a:t>manje</a:t>
            </a:r>
            <a:r>
              <a:rPr lang="en-US" sz="1400" dirty="0"/>
              <a:t> </a:t>
            </a:r>
            <a:r>
              <a:rPr lang="en-US" sz="1400" dirty="0" err="1"/>
              <a:t>vjerovatna</a:t>
            </a:r>
            <a:r>
              <a:rPr lang="en-US" sz="1400" dirty="0"/>
              <a:t>.</a:t>
            </a:r>
            <a:endParaRPr sz="1400" dirty="0"/>
          </a:p>
        </p:txBody>
      </p:sp>
      <p:grpSp>
        <p:nvGrpSpPr>
          <p:cNvPr id="10" name="Google Shape;9187;p72">
            <a:extLst>
              <a:ext uri="{FF2B5EF4-FFF2-40B4-BE49-F238E27FC236}">
                <a16:creationId xmlns:a16="http://schemas.microsoft.com/office/drawing/2014/main" id="{0763AE20-71F2-5041-B267-654E523996D1}"/>
              </a:ext>
            </a:extLst>
          </p:cNvPr>
          <p:cNvGrpSpPr/>
          <p:nvPr/>
        </p:nvGrpSpPr>
        <p:grpSpPr>
          <a:xfrm>
            <a:off x="7325618" y="622852"/>
            <a:ext cx="1683026" cy="4174435"/>
            <a:chOff x="3827467" y="1557988"/>
            <a:chExt cx="451013" cy="1136125"/>
          </a:xfrm>
        </p:grpSpPr>
        <p:sp>
          <p:nvSpPr>
            <p:cNvPr id="11" name="Google Shape;9188;p72">
              <a:extLst>
                <a:ext uri="{FF2B5EF4-FFF2-40B4-BE49-F238E27FC236}">
                  <a16:creationId xmlns:a16="http://schemas.microsoft.com/office/drawing/2014/main" id="{15DD025D-1A09-A44B-812F-634188D2E2D5}"/>
                </a:ext>
              </a:extLst>
            </p:cNvPr>
            <p:cNvSpPr/>
            <p:nvPr/>
          </p:nvSpPr>
          <p:spPr>
            <a:xfrm>
              <a:off x="3827467" y="1557988"/>
              <a:ext cx="451013" cy="1136125"/>
            </a:xfrm>
            <a:custGeom>
              <a:avLst/>
              <a:gdLst/>
              <a:ahLst/>
              <a:cxnLst/>
              <a:rect l="l" t="t" r="r" b="b"/>
              <a:pathLst>
                <a:path w="17846" h="44955" extrusionOk="0">
                  <a:moveTo>
                    <a:pt x="8915" y="1"/>
                  </a:moveTo>
                  <a:cubicBezTo>
                    <a:pt x="6365" y="17"/>
                    <a:pt x="6904" y="2693"/>
                    <a:pt x="6904" y="2693"/>
                  </a:cubicBezTo>
                  <a:cubicBezTo>
                    <a:pt x="6474" y="2916"/>
                    <a:pt x="6812" y="3559"/>
                    <a:pt x="6844" y="3897"/>
                  </a:cubicBezTo>
                  <a:cubicBezTo>
                    <a:pt x="6871" y="4240"/>
                    <a:pt x="7084" y="4256"/>
                    <a:pt x="7084" y="4256"/>
                  </a:cubicBezTo>
                  <a:cubicBezTo>
                    <a:pt x="7198" y="4769"/>
                    <a:pt x="7678" y="5575"/>
                    <a:pt x="7678" y="5575"/>
                  </a:cubicBezTo>
                  <a:cubicBezTo>
                    <a:pt x="7874" y="7831"/>
                    <a:pt x="5422" y="7766"/>
                    <a:pt x="4234" y="8474"/>
                  </a:cubicBezTo>
                  <a:cubicBezTo>
                    <a:pt x="3041" y="9182"/>
                    <a:pt x="3362" y="11215"/>
                    <a:pt x="3362" y="12888"/>
                  </a:cubicBezTo>
                  <a:cubicBezTo>
                    <a:pt x="3362" y="14566"/>
                    <a:pt x="2817" y="16081"/>
                    <a:pt x="2332" y="18173"/>
                  </a:cubicBezTo>
                  <a:cubicBezTo>
                    <a:pt x="1935" y="19901"/>
                    <a:pt x="1755" y="21137"/>
                    <a:pt x="1700" y="21524"/>
                  </a:cubicBezTo>
                  <a:cubicBezTo>
                    <a:pt x="1542" y="21552"/>
                    <a:pt x="1177" y="21677"/>
                    <a:pt x="774" y="22260"/>
                  </a:cubicBezTo>
                  <a:cubicBezTo>
                    <a:pt x="540" y="22603"/>
                    <a:pt x="469" y="22936"/>
                    <a:pt x="300" y="23110"/>
                  </a:cubicBezTo>
                  <a:cubicBezTo>
                    <a:pt x="205" y="23205"/>
                    <a:pt x="280" y="23371"/>
                    <a:pt x="441" y="23371"/>
                  </a:cubicBezTo>
                  <a:cubicBezTo>
                    <a:pt x="568" y="23371"/>
                    <a:pt x="749" y="23268"/>
                    <a:pt x="943" y="22946"/>
                  </a:cubicBezTo>
                  <a:lnTo>
                    <a:pt x="943" y="22946"/>
                  </a:lnTo>
                  <a:lnTo>
                    <a:pt x="147" y="24805"/>
                  </a:lnTo>
                  <a:cubicBezTo>
                    <a:pt x="147" y="24805"/>
                    <a:pt x="0" y="25077"/>
                    <a:pt x="235" y="25104"/>
                  </a:cubicBezTo>
                  <a:cubicBezTo>
                    <a:pt x="241" y="25105"/>
                    <a:pt x="247" y="25106"/>
                    <a:pt x="253" y="25106"/>
                  </a:cubicBezTo>
                  <a:cubicBezTo>
                    <a:pt x="599" y="25106"/>
                    <a:pt x="886" y="23786"/>
                    <a:pt x="1041" y="23786"/>
                  </a:cubicBezTo>
                  <a:cubicBezTo>
                    <a:pt x="1155" y="23786"/>
                    <a:pt x="404" y="25306"/>
                    <a:pt x="779" y="25431"/>
                  </a:cubicBezTo>
                  <a:cubicBezTo>
                    <a:pt x="793" y="25435"/>
                    <a:pt x="805" y="25437"/>
                    <a:pt x="818" y="25437"/>
                  </a:cubicBezTo>
                  <a:cubicBezTo>
                    <a:pt x="1182" y="25437"/>
                    <a:pt x="1437" y="23862"/>
                    <a:pt x="1519" y="23862"/>
                  </a:cubicBezTo>
                  <a:cubicBezTo>
                    <a:pt x="1519" y="23862"/>
                    <a:pt x="1520" y="23862"/>
                    <a:pt x="1521" y="23862"/>
                  </a:cubicBezTo>
                  <a:cubicBezTo>
                    <a:pt x="1613" y="23889"/>
                    <a:pt x="1085" y="25268"/>
                    <a:pt x="1384" y="25371"/>
                  </a:cubicBezTo>
                  <a:cubicBezTo>
                    <a:pt x="1399" y="25377"/>
                    <a:pt x="1414" y="25379"/>
                    <a:pt x="1428" y="25379"/>
                  </a:cubicBezTo>
                  <a:cubicBezTo>
                    <a:pt x="1774" y="25379"/>
                    <a:pt x="1780" y="23840"/>
                    <a:pt x="2005" y="23840"/>
                  </a:cubicBezTo>
                  <a:cubicBezTo>
                    <a:pt x="2007" y="23840"/>
                    <a:pt x="2009" y="23840"/>
                    <a:pt x="2011" y="23840"/>
                  </a:cubicBezTo>
                  <a:cubicBezTo>
                    <a:pt x="2060" y="23846"/>
                    <a:pt x="1695" y="25012"/>
                    <a:pt x="1956" y="25012"/>
                  </a:cubicBezTo>
                  <a:cubicBezTo>
                    <a:pt x="2213" y="25012"/>
                    <a:pt x="2218" y="24238"/>
                    <a:pt x="2463" y="23846"/>
                  </a:cubicBezTo>
                  <a:cubicBezTo>
                    <a:pt x="2698" y="23486"/>
                    <a:pt x="2997" y="22434"/>
                    <a:pt x="2845" y="21906"/>
                  </a:cubicBezTo>
                  <a:cubicBezTo>
                    <a:pt x="3281" y="20467"/>
                    <a:pt x="4354" y="17568"/>
                    <a:pt x="4616" y="16304"/>
                  </a:cubicBezTo>
                  <a:cubicBezTo>
                    <a:pt x="4904" y="14887"/>
                    <a:pt x="5389" y="12119"/>
                    <a:pt x="5389" y="12119"/>
                  </a:cubicBezTo>
                  <a:cubicBezTo>
                    <a:pt x="5842" y="13018"/>
                    <a:pt x="6098" y="17111"/>
                    <a:pt x="5711" y="18206"/>
                  </a:cubicBezTo>
                  <a:cubicBezTo>
                    <a:pt x="5324" y="19307"/>
                    <a:pt x="4419" y="21944"/>
                    <a:pt x="4806" y="24396"/>
                  </a:cubicBezTo>
                  <a:cubicBezTo>
                    <a:pt x="5193" y="26843"/>
                    <a:pt x="5515" y="30161"/>
                    <a:pt x="5389" y="33033"/>
                  </a:cubicBezTo>
                  <a:cubicBezTo>
                    <a:pt x="5259" y="35899"/>
                    <a:pt x="5744" y="39026"/>
                    <a:pt x="6130" y="41184"/>
                  </a:cubicBezTo>
                  <a:cubicBezTo>
                    <a:pt x="6517" y="43342"/>
                    <a:pt x="6065" y="43892"/>
                    <a:pt x="5776" y="44279"/>
                  </a:cubicBezTo>
                  <a:cubicBezTo>
                    <a:pt x="5487" y="44666"/>
                    <a:pt x="6065" y="44955"/>
                    <a:pt x="6065" y="44955"/>
                  </a:cubicBezTo>
                  <a:lnTo>
                    <a:pt x="7547" y="44955"/>
                  </a:lnTo>
                  <a:cubicBezTo>
                    <a:pt x="8092" y="44955"/>
                    <a:pt x="7934" y="44568"/>
                    <a:pt x="7743" y="43440"/>
                  </a:cubicBezTo>
                  <a:cubicBezTo>
                    <a:pt x="7547" y="42312"/>
                    <a:pt x="7356" y="41408"/>
                    <a:pt x="7580" y="39925"/>
                  </a:cubicBezTo>
                  <a:cubicBezTo>
                    <a:pt x="7874" y="38062"/>
                    <a:pt x="7972" y="36171"/>
                    <a:pt x="7869" y="34286"/>
                  </a:cubicBezTo>
                  <a:cubicBezTo>
                    <a:pt x="7743" y="32030"/>
                    <a:pt x="7771" y="31583"/>
                    <a:pt x="8190" y="29905"/>
                  </a:cubicBezTo>
                  <a:cubicBezTo>
                    <a:pt x="8566" y="28412"/>
                    <a:pt x="8860" y="24396"/>
                    <a:pt x="8920" y="23535"/>
                  </a:cubicBezTo>
                  <a:cubicBezTo>
                    <a:pt x="8980" y="24396"/>
                    <a:pt x="9280" y="28412"/>
                    <a:pt x="9650" y="29905"/>
                  </a:cubicBezTo>
                  <a:cubicBezTo>
                    <a:pt x="10070" y="31583"/>
                    <a:pt x="10103" y="32030"/>
                    <a:pt x="9972" y="34286"/>
                  </a:cubicBezTo>
                  <a:cubicBezTo>
                    <a:pt x="9874" y="36171"/>
                    <a:pt x="9966" y="38062"/>
                    <a:pt x="10266" y="39925"/>
                  </a:cubicBezTo>
                  <a:cubicBezTo>
                    <a:pt x="10490" y="41408"/>
                    <a:pt x="10293" y="42312"/>
                    <a:pt x="10103" y="43440"/>
                  </a:cubicBezTo>
                  <a:cubicBezTo>
                    <a:pt x="9907" y="44568"/>
                    <a:pt x="9749" y="44955"/>
                    <a:pt x="10293" y="44955"/>
                  </a:cubicBezTo>
                  <a:lnTo>
                    <a:pt x="11776" y="44955"/>
                  </a:lnTo>
                  <a:cubicBezTo>
                    <a:pt x="11776" y="44955"/>
                    <a:pt x="12359" y="44666"/>
                    <a:pt x="12070" y="44279"/>
                  </a:cubicBezTo>
                  <a:cubicBezTo>
                    <a:pt x="11776" y="43892"/>
                    <a:pt x="11329" y="43342"/>
                    <a:pt x="11716" y="41184"/>
                  </a:cubicBezTo>
                  <a:cubicBezTo>
                    <a:pt x="12102" y="39026"/>
                    <a:pt x="12582" y="35899"/>
                    <a:pt x="12457" y="33033"/>
                  </a:cubicBezTo>
                  <a:cubicBezTo>
                    <a:pt x="12326" y="30166"/>
                    <a:pt x="12653" y="26848"/>
                    <a:pt x="13034" y="24396"/>
                  </a:cubicBezTo>
                  <a:cubicBezTo>
                    <a:pt x="13421" y="21944"/>
                    <a:pt x="12522" y="19301"/>
                    <a:pt x="12135" y="18206"/>
                  </a:cubicBezTo>
                  <a:cubicBezTo>
                    <a:pt x="11748" y="17111"/>
                    <a:pt x="12004" y="13018"/>
                    <a:pt x="12457" y="12119"/>
                  </a:cubicBezTo>
                  <a:cubicBezTo>
                    <a:pt x="12457" y="12119"/>
                    <a:pt x="12936" y="14887"/>
                    <a:pt x="13230" y="16304"/>
                  </a:cubicBezTo>
                  <a:cubicBezTo>
                    <a:pt x="13487" y="17568"/>
                    <a:pt x="14560" y="20462"/>
                    <a:pt x="15001" y="21900"/>
                  </a:cubicBezTo>
                  <a:cubicBezTo>
                    <a:pt x="14843" y="22434"/>
                    <a:pt x="15148" y="23480"/>
                    <a:pt x="15377" y="23846"/>
                  </a:cubicBezTo>
                  <a:cubicBezTo>
                    <a:pt x="15623" y="24238"/>
                    <a:pt x="15628" y="25006"/>
                    <a:pt x="15890" y="25006"/>
                  </a:cubicBezTo>
                  <a:cubicBezTo>
                    <a:pt x="16146" y="25006"/>
                    <a:pt x="15781" y="23846"/>
                    <a:pt x="15835" y="23840"/>
                  </a:cubicBezTo>
                  <a:cubicBezTo>
                    <a:pt x="15837" y="23840"/>
                    <a:pt x="15839" y="23840"/>
                    <a:pt x="15841" y="23840"/>
                  </a:cubicBezTo>
                  <a:cubicBezTo>
                    <a:pt x="16060" y="23840"/>
                    <a:pt x="16072" y="25379"/>
                    <a:pt x="16418" y="25379"/>
                  </a:cubicBezTo>
                  <a:cubicBezTo>
                    <a:pt x="16432" y="25379"/>
                    <a:pt x="16447" y="25377"/>
                    <a:pt x="16462" y="25371"/>
                  </a:cubicBezTo>
                  <a:cubicBezTo>
                    <a:pt x="16756" y="25268"/>
                    <a:pt x="16227" y="23889"/>
                    <a:pt x="16320" y="23862"/>
                  </a:cubicBezTo>
                  <a:cubicBezTo>
                    <a:pt x="16321" y="23862"/>
                    <a:pt x="16321" y="23862"/>
                    <a:pt x="16322" y="23862"/>
                  </a:cubicBezTo>
                  <a:cubicBezTo>
                    <a:pt x="16413" y="23862"/>
                    <a:pt x="16659" y="25432"/>
                    <a:pt x="17021" y="25432"/>
                  </a:cubicBezTo>
                  <a:cubicBezTo>
                    <a:pt x="17034" y="25432"/>
                    <a:pt x="17047" y="25430"/>
                    <a:pt x="17061" y="25426"/>
                  </a:cubicBezTo>
                  <a:cubicBezTo>
                    <a:pt x="17437" y="25306"/>
                    <a:pt x="16685" y="23786"/>
                    <a:pt x="16805" y="23786"/>
                  </a:cubicBezTo>
                  <a:cubicBezTo>
                    <a:pt x="16955" y="23786"/>
                    <a:pt x="17247" y="25106"/>
                    <a:pt x="17588" y="25106"/>
                  </a:cubicBezTo>
                  <a:cubicBezTo>
                    <a:pt x="17594" y="25106"/>
                    <a:pt x="17600" y="25105"/>
                    <a:pt x="17606" y="25104"/>
                  </a:cubicBezTo>
                  <a:cubicBezTo>
                    <a:pt x="17846" y="25077"/>
                    <a:pt x="17699" y="24805"/>
                    <a:pt x="17699" y="24805"/>
                  </a:cubicBezTo>
                  <a:lnTo>
                    <a:pt x="16908" y="22946"/>
                  </a:lnTo>
                  <a:lnTo>
                    <a:pt x="16908" y="22946"/>
                  </a:lnTo>
                  <a:cubicBezTo>
                    <a:pt x="17100" y="23268"/>
                    <a:pt x="17281" y="23371"/>
                    <a:pt x="17408" y="23371"/>
                  </a:cubicBezTo>
                  <a:cubicBezTo>
                    <a:pt x="17570" y="23371"/>
                    <a:pt x="17646" y="23205"/>
                    <a:pt x="17551" y="23110"/>
                  </a:cubicBezTo>
                  <a:cubicBezTo>
                    <a:pt x="17383" y="22936"/>
                    <a:pt x="17306" y="22598"/>
                    <a:pt x="17072" y="22260"/>
                  </a:cubicBezTo>
                  <a:cubicBezTo>
                    <a:pt x="16669" y="21677"/>
                    <a:pt x="16309" y="21552"/>
                    <a:pt x="16146" y="21524"/>
                  </a:cubicBezTo>
                  <a:cubicBezTo>
                    <a:pt x="16097" y="21137"/>
                    <a:pt x="15917" y="19901"/>
                    <a:pt x="15519" y="18173"/>
                  </a:cubicBezTo>
                  <a:cubicBezTo>
                    <a:pt x="15034" y="16081"/>
                    <a:pt x="14489" y="14566"/>
                    <a:pt x="14489" y="12888"/>
                  </a:cubicBezTo>
                  <a:cubicBezTo>
                    <a:pt x="14489" y="11215"/>
                    <a:pt x="14811" y="9182"/>
                    <a:pt x="13617" y="8474"/>
                  </a:cubicBezTo>
                  <a:cubicBezTo>
                    <a:pt x="12424" y="7766"/>
                    <a:pt x="9977" y="7831"/>
                    <a:pt x="10168" y="5575"/>
                  </a:cubicBezTo>
                  <a:cubicBezTo>
                    <a:pt x="10168" y="5575"/>
                    <a:pt x="10653" y="4769"/>
                    <a:pt x="10767" y="4256"/>
                  </a:cubicBezTo>
                  <a:cubicBezTo>
                    <a:pt x="10767" y="4256"/>
                    <a:pt x="10975" y="4240"/>
                    <a:pt x="11007" y="3897"/>
                  </a:cubicBezTo>
                  <a:cubicBezTo>
                    <a:pt x="11040" y="3559"/>
                    <a:pt x="11378" y="2916"/>
                    <a:pt x="10942" y="2693"/>
                  </a:cubicBezTo>
                  <a:cubicBezTo>
                    <a:pt x="10942" y="2693"/>
                    <a:pt x="11487" y="17"/>
                    <a:pt x="8937" y="1"/>
                  </a:cubicBezTo>
                  <a:close/>
                </a:path>
              </a:pathLst>
            </a:custGeom>
            <a:solidFill>
              <a:srgbClr val="CFD9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" name="Google Shape;9189;p72">
              <a:extLst>
                <a:ext uri="{FF2B5EF4-FFF2-40B4-BE49-F238E27FC236}">
                  <a16:creationId xmlns:a16="http://schemas.microsoft.com/office/drawing/2014/main" id="{41D35C01-88D2-B941-88D2-FB8368AF8297}"/>
                </a:ext>
              </a:extLst>
            </p:cNvPr>
            <p:cNvGrpSpPr/>
            <p:nvPr/>
          </p:nvGrpSpPr>
          <p:grpSpPr>
            <a:xfrm>
              <a:off x="3979228" y="1581563"/>
              <a:ext cx="147768" cy="558502"/>
              <a:chOff x="3979228" y="1581563"/>
              <a:chExt cx="147768" cy="558502"/>
            </a:xfrm>
          </p:grpSpPr>
          <p:sp>
            <p:nvSpPr>
              <p:cNvPr id="13" name="Google Shape;9190;p72">
                <a:extLst>
                  <a:ext uri="{FF2B5EF4-FFF2-40B4-BE49-F238E27FC236}">
                    <a16:creationId xmlns:a16="http://schemas.microsoft.com/office/drawing/2014/main" id="{DCCE1534-9FD8-454D-A592-021E5F13013D}"/>
                  </a:ext>
                </a:extLst>
              </p:cNvPr>
              <p:cNvSpPr/>
              <p:nvPr/>
            </p:nvSpPr>
            <p:spPr>
              <a:xfrm>
                <a:off x="3979228" y="1780614"/>
                <a:ext cx="147768" cy="143194"/>
              </a:xfrm>
              <a:custGeom>
                <a:avLst/>
                <a:gdLst/>
                <a:ahLst/>
                <a:cxnLst/>
                <a:rect l="l" t="t" r="r" b="b"/>
                <a:pathLst>
                  <a:path w="5847" h="5666" extrusionOk="0">
                    <a:moveTo>
                      <a:pt x="2918" y="0"/>
                    </a:moveTo>
                    <a:cubicBezTo>
                      <a:pt x="2881" y="0"/>
                      <a:pt x="2844" y="8"/>
                      <a:pt x="2812" y="25"/>
                    </a:cubicBezTo>
                    <a:cubicBezTo>
                      <a:pt x="2768" y="52"/>
                      <a:pt x="2741" y="101"/>
                      <a:pt x="2746" y="150"/>
                    </a:cubicBezTo>
                    <a:lnTo>
                      <a:pt x="2774" y="1785"/>
                    </a:lnTo>
                    <a:cubicBezTo>
                      <a:pt x="2774" y="1785"/>
                      <a:pt x="2720" y="1882"/>
                      <a:pt x="2677" y="1882"/>
                    </a:cubicBezTo>
                    <a:cubicBezTo>
                      <a:pt x="2655" y="1882"/>
                      <a:pt x="2636" y="1857"/>
                      <a:pt x="2626" y="1785"/>
                    </a:cubicBezTo>
                    <a:cubicBezTo>
                      <a:pt x="2594" y="1567"/>
                      <a:pt x="2594" y="689"/>
                      <a:pt x="2507" y="471"/>
                    </a:cubicBezTo>
                    <a:cubicBezTo>
                      <a:pt x="2453" y="339"/>
                      <a:pt x="2311" y="240"/>
                      <a:pt x="2136" y="240"/>
                    </a:cubicBezTo>
                    <a:cubicBezTo>
                      <a:pt x="2023" y="240"/>
                      <a:pt x="1897" y="281"/>
                      <a:pt x="1771" y="379"/>
                    </a:cubicBezTo>
                    <a:cubicBezTo>
                      <a:pt x="1444" y="629"/>
                      <a:pt x="529" y="2095"/>
                      <a:pt x="322" y="2880"/>
                    </a:cubicBezTo>
                    <a:cubicBezTo>
                      <a:pt x="114" y="3659"/>
                      <a:pt x="0" y="4629"/>
                      <a:pt x="27" y="5005"/>
                    </a:cubicBezTo>
                    <a:cubicBezTo>
                      <a:pt x="59" y="5366"/>
                      <a:pt x="165" y="5666"/>
                      <a:pt x="486" y="5666"/>
                    </a:cubicBezTo>
                    <a:cubicBezTo>
                      <a:pt x="500" y="5666"/>
                      <a:pt x="514" y="5665"/>
                      <a:pt x="529" y="5664"/>
                    </a:cubicBezTo>
                    <a:cubicBezTo>
                      <a:pt x="883" y="5632"/>
                      <a:pt x="1270" y="5414"/>
                      <a:pt x="1357" y="5316"/>
                    </a:cubicBezTo>
                    <a:cubicBezTo>
                      <a:pt x="1444" y="5223"/>
                      <a:pt x="1477" y="5098"/>
                      <a:pt x="1771" y="5098"/>
                    </a:cubicBezTo>
                    <a:cubicBezTo>
                      <a:pt x="2065" y="5098"/>
                      <a:pt x="2452" y="5038"/>
                      <a:pt x="2534" y="4760"/>
                    </a:cubicBezTo>
                    <a:cubicBezTo>
                      <a:pt x="2621" y="4476"/>
                      <a:pt x="2741" y="3724"/>
                      <a:pt x="2774" y="3414"/>
                    </a:cubicBezTo>
                    <a:cubicBezTo>
                      <a:pt x="2806" y="3098"/>
                      <a:pt x="2741" y="2913"/>
                      <a:pt x="2774" y="2662"/>
                    </a:cubicBezTo>
                    <a:cubicBezTo>
                      <a:pt x="2790" y="2509"/>
                      <a:pt x="2801" y="2351"/>
                      <a:pt x="2801" y="2193"/>
                    </a:cubicBezTo>
                    <a:cubicBezTo>
                      <a:pt x="2834" y="2221"/>
                      <a:pt x="2877" y="2237"/>
                      <a:pt x="2921" y="2237"/>
                    </a:cubicBezTo>
                    <a:cubicBezTo>
                      <a:pt x="2964" y="2237"/>
                      <a:pt x="3008" y="2221"/>
                      <a:pt x="3046" y="2193"/>
                    </a:cubicBezTo>
                    <a:cubicBezTo>
                      <a:pt x="3046" y="2351"/>
                      <a:pt x="3057" y="2509"/>
                      <a:pt x="3073" y="2662"/>
                    </a:cubicBezTo>
                    <a:cubicBezTo>
                      <a:pt x="3101" y="2913"/>
                      <a:pt x="3046" y="3103"/>
                      <a:pt x="3073" y="3414"/>
                    </a:cubicBezTo>
                    <a:cubicBezTo>
                      <a:pt x="3101" y="3724"/>
                      <a:pt x="3220" y="4476"/>
                      <a:pt x="3308" y="4760"/>
                    </a:cubicBezTo>
                    <a:cubicBezTo>
                      <a:pt x="3400" y="5038"/>
                      <a:pt x="3782" y="5098"/>
                      <a:pt x="4076" y="5098"/>
                    </a:cubicBezTo>
                    <a:cubicBezTo>
                      <a:pt x="4370" y="5098"/>
                      <a:pt x="4403" y="5223"/>
                      <a:pt x="4490" y="5316"/>
                    </a:cubicBezTo>
                    <a:cubicBezTo>
                      <a:pt x="4577" y="5414"/>
                      <a:pt x="4964" y="5632"/>
                      <a:pt x="5318" y="5664"/>
                    </a:cubicBezTo>
                    <a:cubicBezTo>
                      <a:pt x="5333" y="5665"/>
                      <a:pt x="5347" y="5666"/>
                      <a:pt x="5361" y="5666"/>
                    </a:cubicBezTo>
                    <a:cubicBezTo>
                      <a:pt x="5682" y="5666"/>
                      <a:pt x="5788" y="5366"/>
                      <a:pt x="5820" y="5005"/>
                    </a:cubicBezTo>
                    <a:cubicBezTo>
                      <a:pt x="5847" y="4629"/>
                      <a:pt x="5722" y="3665"/>
                      <a:pt x="5514" y="2880"/>
                    </a:cubicBezTo>
                    <a:cubicBezTo>
                      <a:pt x="5313" y="2101"/>
                      <a:pt x="4397" y="629"/>
                      <a:pt x="4070" y="379"/>
                    </a:cubicBezTo>
                    <a:cubicBezTo>
                      <a:pt x="3943" y="281"/>
                      <a:pt x="3816" y="240"/>
                      <a:pt x="3703" y="240"/>
                    </a:cubicBezTo>
                    <a:cubicBezTo>
                      <a:pt x="3528" y="240"/>
                      <a:pt x="3388" y="339"/>
                      <a:pt x="3335" y="471"/>
                    </a:cubicBezTo>
                    <a:cubicBezTo>
                      <a:pt x="3242" y="695"/>
                      <a:pt x="3242" y="1567"/>
                      <a:pt x="3215" y="1785"/>
                    </a:cubicBezTo>
                    <a:cubicBezTo>
                      <a:pt x="3206" y="1857"/>
                      <a:pt x="3187" y="1882"/>
                      <a:pt x="3165" y="1882"/>
                    </a:cubicBezTo>
                    <a:cubicBezTo>
                      <a:pt x="3121" y="1882"/>
                      <a:pt x="3068" y="1785"/>
                      <a:pt x="3068" y="1785"/>
                    </a:cubicBezTo>
                    <a:lnTo>
                      <a:pt x="3095" y="150"/>
                    </a:lnTo>
                    <a:cubicBezTo>
                      <a:pt x="3095" y="101"/>
                      <a:pt x="3068" y="52"/>
                      <a:pt x="3024" y="25"/>
                    </a:cubicBezTo>
                    <a:cubicBezTo>
                      <a:pt x="2992" y="8"/>
                      <a:pt x="2955" y="0"/>
                      <a:pt x="2918" y="0"/>
                    </a:cubicBezTo>
                    <a:close/>
                  </a:path>
                </a:pathLst>
              </a:custGeom>
              <a:solidFill>
                <a:srgbClr val="869FB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9191;p72">
                <a:extLst>
                  <a:ext uri="{FF2B5EF4-FFF2-40B4-BE49-F238E27FC236}">
                    <a16:creationId xmlns:a16="http://schemas.microsoft.com/office/drawing/2014/main" id="{F9A58CC8-187F-9742-82F3-8FE2B431E230}"/>
                  </a:ext>
                </a:extLst>
              </p:cNvPr>
              <p:cNvSpPr/>
              <p:nvPr/>
            </p:nvSpPr>
            <p:spPr>
              <a:xfrm>
                <a:off x="4008696" y="1581563"/>
                <a:ext cx="88024" cy="80796"/>
              </a:xfrm>
              <a:custGeom>
                <a:avLst/>
                <a:gdLst/>
                <a:ahLst/>
                <a:cxnLst/>
                <a:rect l="l" t="t" r="r" b="b"/>
                <a:pathLst>
                  <a:path w="3483" h="3197" extrusionOk="0">
                    <a:moveTo>
                      <a:pt x="1263" y="1"/>
                    </a:moveTo>
                    <a:cubicBezTo>
                      <a:pt x="1025" y="1"/>
                      <a:pt x="746" y="51"/>
                      <a:pt x="512" y="385"/>
                    </a:cubicBezTo>
                    <a:cubicBezTo>
                      <a:pt x="191" y="831"/>
                      <a:pt x="0" y="1164"/>
                      <a:pt x="120" y="1676"/>
                    </a:cubicBezTo>
                    <a:cubicBezTo>
                      <a:pt x="196" y="2003"/>
                      <a:pt x="338" y="2139"/>
                      <a:pt x="540" y="2221"/>
                    </a:cubicBezTo>
                    <a:cubicBezTo>
                      <a:pt x="692" y="2281"/>
                      <a:pt x="834" y="2319"/>
                      <a:pt x="834" y="2319"/>
                    </a:cubicBezTo>
                    <a:cubicBezTo>
                      <a:pt x="883" y="2477"/>
                      <a:pt x="1014" y="2597"/>
                      <a:pt x="1177" y="2635"/>
                    </a:cubicBezTo>
                    <a:cubicBezTo>
                      <a:pt x="1373" y="2673"/>
                      <a:pt x="1586" y="2722"/>
                      <a:pt x="1586" y="2722"/>
                    </a:cubicBezTo>
                    <a:lnTo>
                      <a:pt x="1618" y="3098"/>
                    </a:lnTo>
                    <a:cubicBezTo>
                      <a:pt x="1618" y="3136"/>
                      <a:pt x="1646" y="3169"/>
                      <a:pt x="1684" y="3185"/>
                    </a:cubicBezTo>
                    <a:lnTo>
                      <a:pt x="1733" y="3196"/>
                    </a:lnTo>
                    <a:lnTo>
                      <a:pt x="1787" y="3185"/>
                    </a:lnTo>
                    <a:cubicBezTo>
                      <a:pt x="1831" y="3169"/>
                      <a:pt x="1858" y="3136"/>
                      <a:pt x="1864" y="3098"/>
                    </a:cubicBezTo>
                    <a:lnTo>
                      <a:pt x="1896" y="2722"/>
                    </a:lnTo>
                    <a:cubicBezTo>
                      <a:pt x="1896" y="2722"/>
                      <a:pt x="2103" y="2673"/>
                      <a:pt x="2300" y="2635"/>
                    </a:cubicBezTo>
                    <a:cubicBezTo>
                      <a:pt x="2463" y="2597"/>
                      <a:pt x="2594" y="2477"/>
                      <a:pt x="2648" y="2319"/>
                    </a:cubicBezTo>
                    <a:cubicBezTo>
                      <a:pt x="2648" y="2319"/>
                      <a:pt x="2790" y="2281"/>
                      <a:pt x="2937" y="2221"/>
                    </a:cubicBezTo>
                    <a:cubicBezTo>
                      <a:pt x="3144" y="2139"/>
                      <a:pt x="3280" y="2008"/>
                      <a:pt x="3362" y="1676"/>
                    </a:cubicBezTo>
                    <a:cubicBezTo>
                      <a:pt x="3482" y="1164"/>
                      <a:pt x="3291" y="831"/>
                      <a:pt x="2970" y="385"/>
                    </a:cubicBezTo>
                    <a:cubicBezTo>
                      <a:pt x="2731" y="51"/>
                      <a:pt x="2456" y="1"/>
                      <a:pt x="2219" y="1"/>
                    </a:cubicBezTo>
                    <a:cubicBezTo>
                      <a:pt x="2185" y="1"/>
                      <a:pt x="2152" y="2"/>
                      <a:pt x="2120" y="3"/>
                    </a:cubicBezTo>
                    <a:cubicBezTo>
                      <a:pt x="1744" y="14"/>
                      <a:pt x="1738" y="330"/>
                      <a:pt x="1738" y="330"/>
                    </a:cubicBezTo>
                    <a:cubicBezTo>
                      <a:pt x="1738" y="330"/>
                      <a:pt x="1738" y="14"/>
                      <a:pt x="1362" y="3"/>
                    </a:cubicBezTo>
                    <a:cubicBezTo>
                      <a:pt x="1330" y="2"/>
                      <a:pt x="1297" y="1"/>
                      <a:pt x="1263" y="1"/>
                    </a:cubicBezTo>
                    <a:close/>
                  </a:path>
                </a:pathLst>
              </a:custGeom>
              <a:solidFill>
                <a:srgbClr val="869FB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9192;p72">
                <a:extLst>
                  <a:ext uri="{FF2B5EF4-FFF2-40B4-BE49-F238E27FC236}">
                    <a16:creationId xmlns:a16="http://schemas.microsoft.com/office/drawing/2014/main" id="{9D0D1DCE-18E8-2148-8871-9D59574BF840}"/>
                  </a:ext>
                </a:extLst>
              </p:cNvPr>
              <p:cNvSpPr/>
              <p:nvPr/>
            </p:nvSpPr>
            <p:spPr>
              <a:xfrm>
                <a:off x="4018199" y="1882715"/>
                <a:ext cx="105361" cy="130583"/>
              </a:xfrm>
              <a:custGeom>
                <a:avLst/>
                <a:gdLst/>
                <a:ahLst/>
                <a:cxnLst/>
                <a:rect l="l" t="t" r="r" b="b"/>
                <a:pathLst>
                  <a:path w="4169" h="5167" extrusionOk="0">
                    <a:moveTo>
                      <a:pt x="1613" y="1"/>
                    </a:moveTo>
                    <a:cubicBezTo>
                      <a:pt x="1613" y="1"/>
                      <a:pt x="1373" y="1259"/>
                      <a:pt x="1744" y="1804"/>
                    </a:cubicBezTo>
                    <a:cubicBezTo>
                      <a:pt x="1864" y="1973"/>
                      <a:pt x="2043" y="2098"/>
                      <a:pt x="2251" y="2142"/>
                    </a:cubicBezTo>
                    <a:cubicBezTo>
                      <a:pt x="2234" y="2251"/>
                      <a:pt x="2256" y="2360"/>
                      <a:pt x="2305" y="2453"/>
                    </a:cubicBezTo>
                    <a:cubicBezTo>
                      <a:pt x="2392" y="2594"/>
                      <a:pt x="2474" y="2709"/>
                      <a:pt x="2474" y="2709"/>
                    </a:cubicBezTo>
                    <a:cubicBezTo>
                      <a:pt x="2425" y="2774"/>
                      <a:pt x="2381" y="2850"/>
                      <a:pt x="2365" y="2932"/>
                    </a:cubicBezTo>
                    <a:cubicBezTo>
                      <a:pt x="2327" y="3052"/>
                      <a:pt x="2305" y="3177"/>
                      <a:pt x="2305" y="3303"/>
                    </a:cubicBezTo>
                    <a:cubicBezTo>
                      <a:pt x="2223" y="3335"/>
                      <a:pt x="2147" y="3384"/>
                      <a:pt x="2082" y="3439"/>
                    </a:cubicBezTo>
                    <a:cubicBezTo>
                      <a:pt x="1940" y="3553"/>
                      <a:pt x="1798" y="3837"/>
                      <a:pt x="1798" y="3837"/>
                    </a:cubicBezTo>
                    <a:cubicBezTo>
                      <a:pt x="1726" y="3778"/>
                      <a:pt x="1635" y="3745"/>
                      <a:pt x="1544" y="3745"/>
                    </a:cubicBezTo>
                    <a:cubicBezTo>
                      <a:pt x="1525" y="3745"/>
                      <a:pt x="1506" y="3747"/>
                      <a:pt x="1488" y="3749"/>
                    </a:cubicBezTo>
                    <a:cubicBezTo>
                      <a:pt x="1292" y="3782"/>
                      <a:pt x="1177" y="3864"/>
                      <a:pt x="1090" y="3864"/>
                    </a:cubicBezTo>
                    <a:cubicBezTo>
                      <a:pt x="1008" y="3864"/>
                      <a:pt x="926" y="3684"/>
                      <a:pt x="643" y="3640"/>
                    </a:cubicBezTo>
                    <a:cubicBezTo>
                      <a:pt x="599" y="3633"/>
                      <a:pt x="558" y="3629"/>
                      <a:pt x="520" y="3629"/>
                    </a:cubicBezTo>
                    <a:cubicBezTo>
                      <a:pt x="266" y="3629"/>
                      <a:pt x="152" y="3808"/>
                      <a:pt x="76" y="4202"/>
                    </a:cubicBezTo>
                    <a:cubicBezTo>
                      <a:pt x="0" y="4605"/>
                      <a:pt x="87" y="5166"/>
                      <a:pt x="87" y="5166"/>
                    </a:cubicBezTo>
                    <a:lnTo>
                      <a:pt x="409" y="5112"/>
                    </a:lnTo>
                    <a:cubicBezTo>
                      <a:pt x="409" y="5112"/>
                      <a:pt x="360" y="4512"/>
                      <a:pt x="414" y="4371"/>
                    </a:cubicBezTo>
                    <a:cubicBezTo>
                      <a:pt x="458" y="4262"/>
                      <a:pt x="504" y="4185"/>
                      <a:pt x="579" y="4185"/>
                    </a:cubicBezTo>
                    <a:cubicBezTo>
                      <a:pt x="598" y="4185"/>
                      <a:pt x="620" y="4190"/>
                      <a:pt x="643" y="4202"/>
                    </a:cubicBezTo>
                    <a:cubicBezTo>
                      <a:pt x="737" y="4253"/>
                      <a:pt x="795" y="4322"/>
                      <a:pt x="879" y="4322"/>
                    </a:cubicBezTo>
                    <a:cubicBezTo>
                      <a:pt x="892" y="4322"/>
                      <a:pt x="906" y="4320"/>
                      <a:pt x="921" y="4316"/>
                    </a:cubicBezTo>
                    <a:cubicBezTo>
                      <a:pt x="1000" y="4297"/>
                      <a:pt x="944" y="4266"/>
                      <a:pt x="957" y="4266"/>
                    </a:cubicBezTo>
                    <a:cubicBezTo>
                      <a:pt x="963" y="4266"/>
                      <a:pt x="983" y="4272"/>
                      <a:pt x="1035" y="4289"/>
                    </a:cubicBezTo>
                    <a:cubicBezTo>
                      <a:pt x="1204" y="4343"/>
                      <a:pt x="1319" y="4572"/>
                      <a:pt x="1744" y="4681"/>
                    </a:cubicBezTo>
                    <a:cubicBezTo>
                      <a:pt x="1872" y="4716"/>
                      <a:pt x="2037" y="4740"/>
                      <a:pt x="2220" y="4740"/>
                    </a:cubicBezTo>
                    <a:cubicBezTo>
                      <a:pt x="2636" y="4740"/>
                      <a:pt x="3141" y="4614"/>
                      <a:pt x="3493" y="4202"/>
                    </a:cubicBezTo>
                    <a:cubicBezTo>
                      <a:pt x="4000" y="3608"/>
                      <a:pt x="4169" y="2818"/>
                      <a:pt x="3831" y="2087"/>
                    </a:cubicBezTo>
                    <a:cubicBezTo>
                      <a:pt x="3562" y="1493"/>
                      <a:pt x="3343" y="1436"/>
                      <a:pt x="3120" y="1436"/>
                    </a:cubicBezTo>
                    <a:cubicBezTo>
                      <a:pt x="3067" y="1436"/>
                      <a:pt x="3013" y="1439"/>
                      <a:pt x="2959" y="1439"/>
                    </a:cubicBezTo>
                    <a:cubicBezTo>
                      <a:pt x="2676" y="1439"/>
                      <a:pt x="2561" y="1717"/>
                      <a:pt x="2311" y="1717"/>
                    </a:cubicBezTo>
                    <a:cubicBezTo>
                      <a:pt x="2054" y="1717"/>
                      <a:pt x="2071" y="1657"/>
                      <a:pt x="1967" y="1406"/>
                    </a:cubicBezTo>
                    <a:cubicBezTo>
                      <a:pt x="1913" y="1265"/>
                      <a:pt x="1880" y="802"/>
                      <a:pt x="1880" y="802"/>
                    </a:cubicBezTo>
                    <a:lnTo>
                      <a:pt x="1613" y="1"/>
                    </a:lnTo>
                    <a:close/>
                  </a:path>
                </a:pathLst>
              </a:custGeom>
              <a:solidFill>
                <a:srgbClr val="A5B7C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9193;p72">
                <a:extLst>
                  <a:ext uri="{FF2B5EF4-FFF2-40B4-BE49-F238E27FC236}">
                    <a16:creationId xmlns:a16="http://schemas.microsoft.com/office/drawing/2014/main" id="{3CE45F1F-384C-6E4C-B103-A976154616B4}"/>
                  </a:ext>
                </a:extLst>
              </p:cNvPr>
              <p:cNvSpPr/>
              <p:nvPr/>
            </p:nvSpPr>
            <p:spPr>
              <a:xfrm>
                <a:off x="3989413" y="2001041"/>
                <a:ext cx="124366" cy="139024"/>
              </a:xfrm>
              <a:custGeom>
                <a:avLst/>
                <a:gdLst/>
                <a:ahLst/>
                <a:cxnLst/>
                <a:rect l="l" t="t" r="r" b="b"/>
                <a:pathLst>
                  <a:path w="4921" h="5501" extrusionOk="0">
                    <a:moveTo>
                      <a:pt x="4286" y="0"/>
                    </a:moveTo>
                    <a:cubicBezTo>
                      <a:pt x="4184" y="0"/>
                      <a:pt x="4094" y="63"/>
                      <a:pt x="4065" y="163"/>
                    </a:cubicBezTo>
                    <a:cubicBezTo>
                      <a:pt x="4065" y="163"/>
                      <a:pt x="3998" y="60"/>
                      <a:pt x="3901" y="60"/>
                    </a:cubicBezTo>
                    <a:cubicBezTo>
                      <a:pt x="3877" y="60"/>
                      <a:pt x="3852" y="66"/>
                      <a:pt x="3825" y="81"/>
                    </a:cubicBezTo>
                    <a:cubicBezTo>
                      <a:pt x="3749" y="125"/>
                      <a:pt x="3689" y="190"/>
                      <a:pt x="3662" y="272"/>
                    </a:cubicBezTo>
                    <a:cubicBezTo>
                      <a:pt x="3662" y="272"/>
                      <a:pt x="3631" y="247"/>
                      <a:pt x="3586" y="247"/>
                    </a:cubicBezTo>
                    <a:cubicBezTo>
                      <a:pt x="3547" y="247"/>
                      <a:pt x="3499" y="264"/>
                      <a:pt x="3450" y="326"/>
                    </a:cubicBezTo>
                    <a:cubicBezTo>
                      <a:pt x="3379" y="402"/>
                      <a:pt x="3286" y="457"/>
                      <a:pt x="3182" y="479"/>
                    </a:cubicBezTo>
                    <a:lnTo>
                      <a:pt x="3024" y="560"/>
                    </a:lnTo>
                    <a:cubicBezTo>
                      <a:pt x="2926" y="609"/>
                      <a:pt x="2845" y="686"/>
                      <a:pt x="2785" y="773"/>
                    </a:cubicBezTo>
                    <a:cubicBezTo>
                      <a:pt x="2692" y="757"/>
                      <a:pt x="2605" y="746"/>
                      <a:pt x="2518" y="746"/>
                    </a:cubicBezTo>
                    <a:cubicBezTo>
                      <a:pt x="2431" y="751"/>
                      <a:pt x="2343" y="778"/>
                      <a:pt x="2278" y="827"/>
                    </a:cubicBezTo>
                    <a:cubicBezTo>
                      <a:pt x="2207" y="795"/>
                      <a:pt x="2136" y="778"/>
                      <a:pt x="2060" y="773"/>
                    </a:cubicBezTo>
                    <a:cubicBezTo>
                      <a:pt x="1973" y="773"/>
                      <a:pt x="1880" y="762"/>
                      <a:pt x="1793" y="746"/>
                    </a:cubicBezTo>
                    <a:cubicBezTo>
                      <a:pt x="1771" y="664"/>
                      <a:pt x="1717" y="593"/>
                      <a:pt x="1635" y="560"/>
                    </a:cubicBezTo>
                    <a:cubicBezTo>
                      <a:pt x="1602" y="544"/>
                      <a:pt x="1566" y="536"/>
                      <a:pt x="1529" y="536"/>
                    </a:cubicBezTo>
                    <a:cubicBezTo>
                      <a:pt x="1492" y="536"/>
                      <a:pt x="1455" y="544"/>
                      <a:pt x="1422" y="560"/>
                    </a:cubicBezTo>
                    <a:cubicBezTo>
                      <a:pt x="1401" y="479"/>
                      <a:pt x="1352" y="402"/>
                      <a:pt x="1286" y="348"/>
                    </a:cubicBezTo>
                    <a:cubicBezTo>
                      <a:pt x="1242" y="309"/>
                      <a:pt x="1192" y="290"/>
                      <a:pt x="1137" y="290"/>
                    </a:cubicBezTo>
                    <a:cubicBezTo>
                      <a:pt x="1123" y="290"/>
                      <a:pt x="1109" y="291"/>
                      <a:pt x="1096" y="293"/>
                    </a:cubicBezTo>
                    <a:lnTo>
                      <a:pt x="1019" y="184"/>
                    </a:lnTo>
                    <a:cubicBezTo>
                      <a:pt x="975" y="181"/>
                      <a:pt x="931" y="179"/>
                      <a:pt x="887" y="179"/>
                    </a:cubicBezTo>
                    <a:cubicBezTo>
                      <a:pt x="786" y="179"/>
                      <a:pt x="688" y="189"/>
                      <a:pt x="589" y="212"/>
                    </a:cubicBezTo>
                    <a:cubicBezTo>
                      <a:pt x="349" y="266"/>
                      <a:pt x="376" y="375"/>
                      <a:pt x="376" y="375"/>
                    </a:cubicBezTo>
                    <a:cubicBezTo>
                      <a:pt x="376" y="375"/>
                      <a:pt x="273" y="402"/>
                      <a:pt x="137" y="697"/>
                    </a:cubicBezTo>
                    <a:cubicBezTo>
                      <a:pt x="0" y="985"/>
                      <a:pt x="109" y="1094"/>
                      <a:pt x="82" y="1252"/>
                    </a:cubicBezTo>
                    <a:cubicBezTo>
                      <a:pt x="55" y="1416"/>
                      <a:pt x="137" y="1443"/>
                      <a:pt x="137" y="1443"/>
                    </a:cubicBezTo>
                    <a:lnTo>
                      <a:pt x="137" y="1547"/>
                    </a:lnTo>
                    <a:cubicBezTo>
                      <a:pt x="137" y="1656"/>
                      <a:pt x="191" y="1819"/>
                      <a:pt x="137" y="1950"/>
                    </a:cubicBezTo>
                    <a:cubicBezTo>
                      <a:pt x="82" y="2081"/>
                      <a:pt x="82" y="2059"/>
                      <a:pt x="109" y="2217"/>
                    </a:cubicBezTo>
                    <a:cubicBezTo>
                      <a:pt x="137" y="2375"/>
                      <a:pt x="82" y="2429"/>
                      <a:pt x="55" y="2538"/>
                    </a:cubicBezTo>
                    <a:cubicBezTo>
                      <a:pt x="44" y="2620"/>
                      <a:pt x="55" y="2702"/>
                      <a:pt x="82" y="2778"/>
                    </a:cubicBezTo>
                    <a:lnTo>
                      <a:pt x="28" y="2991"/>
                    </a:lnTo>
                    <a:cubicBezTo>
                      <a:pt x="0" y="3127"/>
                      <a:pt x="44" y="3263"/>
                      <a:pt x="137" y="3367"/>
                    </a:cubicBezTo>
                    <a:cubicBezTo>
                      <a:pt x="137" y="3367"/>
                      <a:pt x="164" y="3683"/>
                      <a:pt x="376" y="3846"/>
                    </a:cubicBezTo>
                    <a:cubicBezTo>
                      <a:pt x="426" y="3888"/>
                      <a:pt x="487" y="3909"/>
                      <a:pt x="549" y="3909"/>
                    </a:cubicBezTo>
                    <a:cubicBezTo>
                      <a:pt x="624" y="3909"/>
                      <a:pt x="699" y="3879"/>
                      <a:pt x="752" y="3819"/>
                    </a:cubicBezTo>
                    <a:cubicBezTo>
                      <a:pt x="801" y="4075"/>
                      <a:pt x="943" y="4304"/>
                      <a:pt x="1150" y="4462"/>
                    </a:cubicBezTo>
                    <a:cubicBezTo>
                      <a:pt x="1341" y="4462"/>
                      <a:pt x="1254" y="4413"/>
                      <a:pt x="1281" y="4304"/>
                    </a:cubicBezTo>
                    <a:cubicBezTo>
                      <a:pt x="1308" y="4195"/>
                      <a:pt x="1068" y="4119"/>
                      <a:pt x="992" y="4037"/>
                    </a:cubicBezTo>
                    <a:cubicBezTo>
                      <a:pt x="910" y="3955"/>
                      <a:pt x="883" y="3743"/>
                      <a:pt x="883" y="3743"/>
                    </a:cubicBezTo>
                    <a:cubicBezTo>
                      <a:pt x="976" y="3645"/>
                      <a:pt x="1057" y="3541"/>
                      <a:pt x="1123" y="3421"/>
                    </a:cubicBezTo>
                    <a:cubicBezTo>
                      <a:pt x="1205" y="3263"/>
                      <a:pt x="1096" y="3127"/>
                      <a:pt x="1014" y="2914"/>
                    </a:cubicBezTo>
                    <a:cubicBezTo>
                      <a:pt x="963" y="2774"/>
                      <a:pt x="899" y="2750"/>
                      <a:pt x="861" y="2750"/>
                    </a:cubicBezTo>
                    <a:cubicBezTo>
                      <a:pt x="841" y="2750"/>
                      <a:pt x="829" y="2756"/>
                      <a:pt x="829" y="2756"/>
                    </a:cubicBezTo>
                    <a:cubicBezTo>
                      <a:pt x="861" y="2631"/>
                      <a:pt x="867" y="2506"/>
                      <a:pt x="856" y="2380"/>
                    </a:cubicBezTo>
                    <a:cubicBezTo>
                      <a:pt x="829" y="2222"/>
                      <a:pt x="774" y="2222"/>
                      <a:pt x="774" y="2222"/>
                    </a:cubicBezTo>
                    <a:cubicBezTo>
                      <a:pt x="774" y="2222"/>
                      <a:pt x="829" y="1983"/>
                      <a:pt x="856" y="1874"/>
                    </a:cubicBezTo>
                    <a:cubicBezTo>
                      <a:pt x="883" y="1765"/>
                      <a:pt x="698" y="1525"/>
                      <a:pt x="698" y="1525"/>
                    </a:cubicBezTo>
                    <a:cubicBezTo>
                      <a:pt x="741" y="1421"/>
                      <a:pt x="796" y="1323"/>
                      <a:pt x="856" y="1231"/>
                    </a:cubicBezTo>
                    <a:cubicBezTo>
                      <a:pt x="938" y="1127"/>
                      <a:pt x="856" y="991"/>
                      <a:pt x="856" y="991"/>
                    </a:cubicBezTo>
                    <a:lnTo>
                      <a:pt x="856" y="991"/>
                    </a:lnTo>
                    <a:lnTo>
                      <a:pt x="1068" y="1018"/>
                    </a:lnTo>
                    <a:cubicBezTo>
                      <a:pt x="1068" y="1018"/>
                      <a:pt x="1150" y="1258"/>
                      <a:pt x="1281" y="1312"/>
                    </a:cubicBezTo>
                    <a:cubicBezTo>
                      <a:pt x="1300" y="1320"/>
                      <a:pt x="1320" y="1324"/>
                      <a:pt x="1339" y="1324"/>
                    </a:cubicBezTo>
                    <a:cubicBezTo>
                      <a:pt x="1453" y="1324"/>
                      <a:pt x="1553" y="1203"/>
                      <a:pt x="1553" y="1203"/>
                    </a:cubicBezTo>
                    <a:cubicBezTo>
                      <a:pt x="1635" y="1318"/>
                      <a:pt x="1760" y="1383"/>
                      <a:pt x="1897" y="1394"/>
                    </a:cubicBezTo>
                    <a:cubicBezTo>
                      <a:pt x="2033" y="1389"/>
                      <a:pt x="2169" y="1361"/>
                      <a:pt x="2300" y="1312"/>
                    </a:cubicBezTo>
                    <a:cubicBezTo>
                      <a:pt x="2300" y="1312"/>
                      <a:pt x="2512" y="1449"/>
                      <a:pt x="2698" y="1449"/>
                    </a:cubicBezTo>
                    <a:cubicBezTo>
                      <a:pt x="2888" y="1449"/>
                      <a:pt x="2937" y="1236"/>
                      <a:pt x="2937" y="1236"/>
                    </a:cubicBezTo>
                    <a:cubicBezTo>
                      <a:pt x="2937" y="1236"/>
                      <a:pt x="3083" y="1269"/>
                      <a:pt x="3193" y="1269"/>
                    </a:cubicBezTo>
                    <a:cubicBezTo>
                      <a:pt x="3217" y="1269"/>
                      <a:pt x="3240" y="1267"/>
                      <a:pt x="3259" y="1263"/>
                    </a:cubicBezTo>
                    <a:cubicBezTo>
                      <a:pt x="3346" y="1225"/>
                      <a:pt x="3417" y="1171"/>
                      <a:pt x="3471" y="1100"/>
                    </a:cubicBezTo>
                    <a:cubicBezTo>
                      <a:pt x="3471" y="1100"/>
                      <a:pt x="3507" y="1118"/>
                      <a:pt x="3572" y="1118"/>
                    </a:cubicBezTo>
                    <a:cubicBezTo>
                      <a:pt x="3621" y="1118"/>
                      <a:pt x="3686" y="1108"/>
                      <a:pt x="3766" y="1073"/>
                    </a:cubicBezTo>
                    <a:cubicBezTo>
                      <a:pt x="3880" y="1024"/>
                      <a:pt x="3989" y="964"/>
                      <a:pt x="4087" y="887"/>
                    </a:cubicBezTo>
                    <a:lnTo>
                      <a:pt x="4087" y="887"/>
                    </a:lnTo>
                    <a:cubicBezTo>
                      <a:pt x="4087" y="887"/>
                      <a:pt x="4011" y="1285"/>
                      <a:pt x="4060" y="1449"/>
                    </a:cubicBezTo>
                    <a:cubicBezTo>
                      <a:pt x="4098" y="1563"/>
                      <a:pt x="4125" y="1677"/>
                      <a:pt x="4142" y="1797"/>
                    </a:cubicBezTo>
                    <a:cubicBezTo>
                      <a:pt x="4060" y="1895"/>
                      <a:pt x="4005" y="2015"/>
                      <a:pt x="3984" y="2141"/>
                    </a:cubicBezTo>
                    <a:cubicBezTo>
                      <a:pt x="3951" y="2331"/>
                      <a:pt x="4087" y="2571"/>
                      <a:pt x="4087" y="2571"/>
                    </a:cubicBezTo>
                    <a:lnTo>
                      <a:pt x="4033" y="2784"/>
                    </a:lnTo>
                    <a:cubicBezTo>
                      <a:pt x="4000" y="2904"/>
                      <a:pt x="4022" y="3029"/>
                      <a:pt x="4087" y="3132"/>
                    </a:cubicBezTo>
                    <a:lnTo>
                      <a:pt x="4011" y="3318"/>
                    </a:lnTo>
                    <a:cubicBezTo>
                      <a:pt x="3929" y="3503"/>
                      <a:pt x="4011" y="3557"/>
                      <a:pt x="4011" y="3557"/>
                    </a:cubicBezTo>
                    <a:lnTo>
                      <a:pt x="3902" y="3666"/>
                    </a:lnTo>
                    <a:cubicBezTo>
                      <a:pt x="3793" y="3770"/>
                      <a:pt x="3875" y="3824"/>
                      <a:pt x="3875" y="3824"/>
                    </a:cubicBezTo>
                    <a:lnTo>
                      <a:pt x="3662" y="4037"/>
                    </a:lnTo>
                    <a:cubicBezTo>
                      <a:pt x="3662" y="4037"/>
                      <a:pt x="3558" y="3901"/>
                      <a:pt x="3422" y="3901"/>
                    </a:cubicBezTo>
                    <a:cubicBezTo>
                      <a:pt x="3335" y="3906"/>
                      <a:pt x="3248" y="3933"/>
                      <a:pt x="3182" y="3982"/>
                    </a:cubicBezTo>
                    <a:cubicBezTo>
                      <a:pt x="3182" y="3982"/>
                      <a:pt x="2965" y="3852"/>
                      <a:pt x="2807" y="3770"/>
                    </a:cubicBezTo>
                    <a:cubicBezTo>
                      <a:pt x="2747" y="3739"/>
                      <a:pt x="2682" y="3724"/>
                      <a:pt x="2612" y="3724"/>
                    </a:cubicBezTo>
                    <a:cubicBezTo>
                      <a:pt x="2497" y="3724"/>
                      <a:pt x="2367" y="3765"/>
                      <a:pt x="2218" y="3846"/>
                    </a:cubicBezTo>
                    <a:cubicBezTo>
                      <a:pt x="1978" y="3982"/>
                      <a:pt x="1951" y="4140"/>
                      <a:pt x="1924" y="4407"/>
                    </a:cubicBezTo>
                    <a:cubicBezTo>
                      <a:pt x="1897" y="4674"/>
                      <a:pt x="2087" y="4996"/>
                      <a:pt x="2136" y="5105"/>
                    </a:cubicBezTo>
                    <a:cubicBezTo>
                      <a:pt x="2191" y="5214"/>
                      <a:pt x="2109" y="5317"/>
                      <a:pt x="2191" y="5454"/>
                    </a:cubicBezTo>
                    <a:cubicBezTo>
                      <a:pt x="2212" y="5488"/>
                      <a:pt x="2242" y="5500"/>
                      <a:pt x="2275" y="5500"/>
                    </a:cubicBezTo>
                    <a:cubicBezTo>
                      <a:pt x="2369" y="5500"/>
                      <a:pt x="2485" y="5399"/>
                      <a:pt x="2485" y="5399"/>
                    </a:cubicBezTo>
                    <a:cubicBezTo>
                      <a:pt x="2485" y="5399"/>
                      <a:pt x="2562" y="5445"/>
                      <a:pt x="2644" y="5445"/>
                    </a:cubicBezTo>
                    <a:cubicBezTo>
                      <a:pt x="2671" y="5445"/>
                      <a:pt x="2699" y="5440"/>
                      <a:pt x="2725" y="5426"/>
                    </a:cubicBezTo>
                    <a:cubicBezTo>
                      <a:pt x="2834" y="5372"/>
                      <a:pt x="2779" y="5159"/>
                      <a:pt x="2888" y="4969"/>
                    </a:cubicBezTo>
                    <a:cubicBezTo>
                      <a:pt x="2997" y="4783"/>
                      <a:pt x="2943" y="4647"/>
                      <a:pt x="3024" y="4516"/>
                    </a:cubicBezTo>
                    <a:cubicBezTo>
                      <a:pt x="3043" y="4483"/>
                      <a:pt x="3061" y="4469"/>
                      <a:pt x="3077" y="4469"/>
                    </a:cubicBezTo>
                    <a:cubicBezTo>
                      <a:pt x="3126" y="4469"/>
                      <a:pt x="3162" y="4596"/>
                      <a:pt x="3182" y="4674"/>
                    </a:cubicBezTo>
                    <a:cubicBezTo>
                      <a:pt x="3201" y="4747"/>
                      <a:pt x="3301" y="4796"/>
                      <a:pt x="3415" y="4796"/>
                    </a:cubicBezTo>
                    <a:cubicBezTo>
                      <a:pt x="3471" y="4796"/>
                      <a:pt x="3531" y="4783"/>
                      <a:pt x="3586" y="4756"/>
                    </a:cubicBezTo>
                    <a:cubicBezTo>
                      <a:pt x="3638" y="4729"/>
                      <a:pt x="3695" y="4720"/>
                      <a:pt x="3754" y="4720"/>
                    </a:cubicBezTo>
                    <a:cubicBezTo>
                      <a:pt x="3873" y="4720"/>
                      <a:pt x="4005" y="4756"/>
                      <a:pt x="4147" y="4756"/>
                    </a:cubicBezTo>
                    <a:cubicBezTo>
                      <a:pt x="4354" y="4756"/>
                      <a:pt x="4332" y="4756"/>
                      <a:pt x="4490" y="4489"/>
                    </a:cubicBezTo>
                    <a:cubicBezTo>
                      <a:pt x="4654" y="4222"/>
                      <a:pt x="4572" y="4086"/>
                      <a:pt x="4654" y="3928"/>
                    </a:cubicBezTo>
                    <a:cubicBezTo>
                      <a:pt x="4730" y="3770"/>
                      <a:pt x="4839" y="3557"/>
                      <a:pt x="4812" y="3318"/>
                    </a:cubicBezTo>
                    <a:cubicBezTo>
                      <a:pt x="4785" y="3078"/>
                      <a:pt x="4785" y="3023"/>
                      <a:pt x="4757" y="2887"/>
                    </a:cubicBezTo>
                    <a:cubicBezTo>
                      <a:pt x="4730" y="2756"/>
                      <a:pt x="4839" y="2696"/>
                      <a:pt x="4812" y="2517"/>
                    </a:cubicBezTo>
                    <a:cubicBezTo>
                      <a:pt x="4785" y="2331"/>
                      <a:pt x="4757" y="2331"/>
                      <a:pt x="4839" y="2195"/>
                    </a:cubicBezTo>
                    <a:cubicBezTo>
                      <a:pt x="4888" y="2130"/>
                      <a:pt x="4861" y="2037"/>
                      <a:pt x="4785" y="2010"/>
                    </a:cubicBezTo>
                    <a:cubicBezTo>
                      <a:pt x="4806" y="1934"/>
                      <a:pt x="4834" y="1863"/>
                      <a:pt x="4866" y="1792"/>
                    </a:cubicBezTo>
                    <a:cubicBezTo>
                      <a:pt x="4921" y="1688"/>
                      <a:pt x="4812" y="1552"/>
                      <a:pt x="4812" y="1552"/>
                    </a:cubicBezTo>
                    <a:lnTo>
                      <a:pt x="4866" y="1416"/>
                    </a:lnTo>
                    <a:cubicBezTo>
                      <a:pt x="4921" y="1285"/>
                      <a:pt x="4703" y="1203"/>
                      <a:pt x="4703" y="1203"/>
                    </a:cubicBezTo>
                    <a:cubicBezTo>
                      <a:pt x="4768" y="1122"/>
                      <a:pt x="4806" y="1018"/>
                      <a:pt x="4812" y="909"/>
                    </a:cubicBezTo>
                    <a:cubicBezTo>
                      <a:pt x="4806" y="811"/>
                      <a:pt x="4741" y="718"/>
                      <a:pt x="4654" y="669"/>
                    </a:cubicBezTo>
                    <a:cubicBezTo>
                      <a:pt x="4697" y="571"/>
                      <a:pt x="4725" y="462"/>
                      <a:pt x="4730" y="348"/>
                    </a:cubicBezTo>
                    <a:cubicBezTo>
                      <a:pt x="4730" y="190"/>
                      <a:pt x="4545" y="32"/>
                      <a:pt x="4332" y="5"/>
                    </a:cubicBezTo>
                    <a:cubicBezTo>
                      <a:pt x="4317" y="2"/>
                      <a:pt x="4301" y="0"/>
                      <a:pt x="4286" y="0"/>
                    </a:cubicBezTo>
                    <a:close/>
                  </a:path>
                </a:pathLst>
              </a:custGeom>
              <a:solidFill>
                <a:srgbClr val="869FB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9194;p72">
                <a:extLst>
                  <a:ext uri="{FF2B5EF4-FFF2-40B4-BE49-F238E27FC236}">
                    <a16:creationId xmlns:a16="http://schemas.microsoft.com/office/drawing/2014/main" id="{023AB45F-CA4F-7E4F-91B1-00D25081C03B}"/>
                  </a:ext>
                </a:extLst>
              </p:cNvPr>
              <p:cNvSpPr/>
              <p:nvPr/>
            </p:nvSpPr>
            <p:spPr>
              <a:xfrm>
                <a:off x="3986785" y="1906092"/>
                <a:ext cx="116531" cy="79533"/>
              </a:xfrm>
              <a:custGeom>
                <a:avLst/>
                <a:gdLst/>
                <a:ahLst/>
                <a:cxnLst/>
                <a:rect l="l" t="t" r="r" b="b"/>
                <a:pathLst>
                  <a:path w="4611" h="3147" extrusionOk="0">
                    <a:moveTo>
                      <a:pt x="1352" y="1"/>
                    </a:moveTo>
                    <a:cubicBezTo>
                      <a:pt x="1277" y="1"/>
                      <a:pt x="1203" y="9"/>
                      <a:pt x="1129" y="24"/>
                    </a:cubicBezTo>
                    <a:cubicBezTo>
                      <a:pt x="753" y="100"/>
                      <a:pt x="448" y="198"/>
                      <a:pt x="273" y="378"/>
                    </a:cubicBezTo>
                    <a:cubicBezTo>
                      <a:pt x="1" y="650"/>
                      <a:pt x="93" y="787"/>
                      <a:pt x="126" y="1141"/>
                    </a:cubicBezTo>
                    <a:cubicBezTo>
                      <a:pt x="153" y="1495"/>
                      <a:pt x="213" y="1942"/>
                      <a:pt x="213" y="2323"/>
                    </a:cubicBezTo>
                    <a:cubicBezTo>
                      <a:pt x="213" y="2710"/>
                      <a:pt x="186" y="2884"/>
                      <a:pt x="300" y="3031"/>
                    </a:cubicBezTo>
                    <a:cubicBezTo>
                      <a:pt x="367" y="3113"/>
                      <a:pt x="420" y="3146"/>
                      <a:pt x="502" y="3146"/>
                    </a:cubicBezTo>
                    <a:cubicBezTo>
                      <a:pt x="568" y="3146"/>
                      <a:pt x="651" y="3125"/>
                      <a:pt x="775" y="3091"/>
                    </a:cubicBezTo>
                    <a:cubicBezTo>
                      <a:pt x="1189" y="2972"/>
                      <a:pt x="1042" y="2764"/>
                      <a:pt x="1336" y="2677"/>
                    </a:cubicBezTo>
                    <a:cubicBezTo>
                      <a:pt x="1630" y="2590"/>
                      <a:pt x="1897" y="2530"/>
                      <a:pt x="1897" y="2530"/>
                    </a:cubicBezTo>
                    <a:cubicBezTo>
                      <a:pt x="2131" y="2470"/>
                      <a:pt x="2338" y="2116"/>
                      <a:pt x="2338" y="2116"/>
                    </a:cubicBezTo>
                    <a:cubicBezTo>
                      <a:pt x="2371" y="2187"/>
                      <a:pt x="2415" y="2258"/>
                      <a:pt x="2458" y="2323"/>
                    </a:cubicBezTo>
                    <a:cubicBezTo>
                      <a:pt x="2502" y="2416"/>
                      <a:pt x="2529" y="2514"/>
                      <a:pt x="2545" y="2617"/>
                    </a:cubicBezTo>
                    <a:lnTo>
                      <a:pt x="2660" y="2590"/>
                    </a:lnTo>
                    <a:cubicBezTo>
                      <a:pt x="2644" y="2492"/>
                      <a:pt x="2644" y="2389"/>
                      <a:pt x="2660" y="2290"/>
                    </a:cubicBezTo>
                    <a:cubicBezTo>
                      <a:pt x="2693" y="2116"/>
                      <a:pt x="2605" y="2089"/>
                      <a:pt x="2927" y="2056"/>
                    </a:cubicBezTo>
                    <a:cubicBezTo>
                      <a:pt x="3254" y="2023"/>
                      <a:pt x="3461" y="1909"/>
                      <a:pt x="3695" y="1522"/>
                    </a:cubicBezTo>
                    <a:cubicBezTo>
                      <a:pt x="3929" y="1141"/>
                      <a:pt x="3989" y="934"/>
                      <a:pt x="4137" y="814"/>
                    </a:cubicBezTo>
                    <a:cubicBezTo>
                      <a:pt x="4284" y="699"/>
                      <a:pt x="4371" y="694"/>
                      <a:pt x="4523" y="547"/>
                    </a:cubicBezTo>
                    <a:cubicBezTo>
                      <a:pt x="4523" y="547"/>
                      <a:pt x="4611" y="492"/>
                      <a:pt x="4256" y="345"/>
                    </a:cubicBezTo>
                    <a:cubicBezTo>
                      <a:pt x="4040" y="255"/>
                      <a:pt x="3901" y="220"/>
                      <a:pt x="3725" y="220"/>
                    </a:cubicBezTo>
                    <a:cubicBezTo>
                      <a:pt x="3613" y="220"/>
                      <a:pt x="3486" y="235"/>
                      <a:pt x="3314" y="258"/>
                    </a:cubicBezTo>
                    <a:cubicBezTo>
                      <a:pt x="3057" y="289"/>
                      <a:pt x="2822" y="342"/>
                      <a:pt x="2596" y="342"/>
                    </a:cubicBezTo>
                    <a:cubicBezTo>
                      <a:pt x="2428" y="342"/>
                      <a:pt x="2266" y="313"/>
                      <a:pt x="2104" y="225"/>
                    </a:cubicBezTo>
                    <a:cubicBezTo>
                      <a:pt x="1814" y="70"/>
                      <a:pt x="1577" y="1"/>
                      <a:pt x="1352" y="1"/>
                    </a:cubicBezTo>
                    <a:close/>
                  </a:path>
                </a:pathLst>
              </a:custGeom>
              <a:solidFill>
                <a:srgbClr val="667E9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9195;p72">
                <a:extLst>
                  <a:ext uri="{FF2B5EF4-FFF2-40B4-BE49-F238E27FC236}">
                    <a16:creationId xmlns:a16="http://schemas.microsoft.com/office/drawing/2014/main" id="{17D2DB3C-8820-6F4B-9B3F-6F7ADA899662}"/>
                  </a:ext>
                </a:extLst>
              </p:cNvPr>
              <p:cNvSpPr/>
              <p:nvPr/>
            </p:nvSpPr>
            <p:spPr>
              <a:xfrm>
                <a:off x="4034727" y="1804598"/>
                <a:ext cx="76980" cy="78597"/>
              </a:xfrm>
              <a:custGeom>
                <a:avLst/>
                <a:gdLst/>
                <a:ahLst/>
                <a:cxnLst/>
                <a:rect l="l" t="t" r="r" b="b"/>
                <a:pathLst>
                  <a:path w="3046" h="3110" extrusionOk="0">
                    <a:moveTo>
                      <a:pt x="486" y="0"/>
                    </a:moveTo>
                    <a:cubicBezTo>
                      <a:pt x="471" y="0"/>
                      <a:pt x="458" y="3"/>
                      <a:pt x="447" y="7"/>
                    </a:cubicBezTo>
                    <a:cubicBezTo>
                      <a:pt x="371" y="46"/>
                      <a:pt x="311" y="193"/>
                      <a:pt x="354" y="264"/>
                    </a:cubicBezTo>
                    <a:cubicBezTo>
                      <a:pt x="252" y="242"/>
                      <a:pt x="226" y="197"/>
                      <a:pt x="194" y="197"/>
                    </a:cubicBezTo>
                    <a:cubicBezTo>
                      <a:pt x="185" y="197"/>
                      <a:pt x="175" y="201"/>
                      <a:pt x="163" y="209"/>
                    </a:cubicBezTo>
                    <a:cubicBezTo>
                      <a:pt x="93" y="258"/>
                      <a:pt x="38" y="427"/>
                      <a:pt x="38" y="427"/>
                    </a:cubicBezTo>
                    <a:cubicBezTo>
                      <a:pt x="114" y="438"/>
                      <a:pt x="180" y="487"/>
                      <a:pt x="207" y="552"/>
                    </a:cubicBezTo>
                    <a:cubicBezTo>
                      <a:pt x="262" y="667"/>
                      <a:pt x="289" y="645"/>
                      <a:pt x="278" y="765"/>
                    </a:cubicBezTo>
                    <a:lnTo>
                      <a:pt x="272" y="765"/>
                    </a:lnTo>
                    <a:cubicBezTo>
                      <a:pt x="153" y="781"/>
                      <a:pt x="120" y="759"/>
                      <a:pt x="0" y="825"/>
                    </a:cubicBezTo>
                    <a:cubicBezTo>
                      <a:pt x="71" y="1114"/>
                      <a:pt x="142" y="1397"/>
                      <a:pt x="289" y="1648"/>
                    </a:cubicBezTo>
                    <a:lnTo>
                      <a:pt x="300" y="1735"/>
                    </a:lnTo>
                    <a:cubicBezTo>
                      <a:pt x="256" y="2323"/>
                      <a:pt x="708" y="2884"/>
                      <a:pt x="1270" y="3053"/>
                    </a:cubicBezTo>
                    <a:cubicBezTo>
                      <a:pt x="1406" y="3093"/>
                      <a:pt x="1544" y="3110"/>
                      <a:pt x="1683" y="3110"/>
                    </a:cubicBezTo>
                    <a:cubicBezTo>
                      <a:pt x="2040" y="3110"/>
                      <a:pt x="2401" y="3001"/>
                      <a:pt x="2746" y="2895"/>
                    </a:cubicBezTo>
                    <a:cubicBezTo>
                      <a:pt x="2812" y="2879"/>
                      <a:pt x="2970" y="2803"/>
                      <a:pt x="2986" y="2743"/>
                    </a:cubicBezTo>
                    <a:cubicBezTo>
                      <a:pt x="3046" y="2541"/>
                      <a:pt x="2921" y="2443"/>
                      <a:pt x="2910" y="2389"/>
                    </a:cubicBezTo>
                    <a:cubicBezTo>
                      <a:pt x="2795" y="1773"/>
                      <a:pt x="2496" y="1375"/>
                      <a:pt x="1940" y="1092"/>
                    </a:cubicBezTo>
                    <a:cubicBezTo>
                      <a:pt x="1738" y="983"/>
                      <a:pt x="1569" y="917"/>
                      <a:pt x="1569" y="917"/>
                    </a:cubicBezTo>
                    <a:cubicBezTo>
                      <a:pt x="1591" y="857"/>
                      <a:pt x="1580" y="792"/>
                      <a:pt x="1537" y="743"/>
                    </a:cubicBezTo>
                    <a:cubicBezTo>
                      <a:pt x="1526" y="667"/>
                      <a:pt x="1575" y="541"/>
                      <a:pt x="1537" y="438"/>
                    </a:cubicBezTo>
                    <a:cubicBezTo>
                      <a:pt x="1474" y="264"/>
                      <a:pt x="1385" y="228"/>
                      <a:pt x="1321" y="228"/>
                    </a:cubicBezTo>
                    <a:cubicBezTo>
                      <a:pt x="1275" y="228"/>
                      <a:pt x="1242" y="247"/>
                      <a:pt x="1242" y="247"/>
                    </a:cubicBezTo>
                    <a:cubicBezTo>
                      <a:pt x="1242" y="247"/>
                      <a:pt x="1025" y="101"/>
                      <a:pt x="845" y="101"/>
                    </a:cubicBezTo>
                    <a:cubicBezTo>
                      <a:pt x="797" y="101"/>
                      <a:pt x="752" y="112"/>
                      <a:pt x="714" y="138"/>
                    </a:cubicBezTo>
                    <a:cubicBezTo>
                      <a:pt x="691" y="73"/>
                      <a:pt x="569" y="0"/>
                      <a:pt x="486" y="0"/>
                    </a:cubicBezTo>
                    <a:close/>
                  </a:path>
                </a:pathLst>
              </a:custGeom>
              <a:solidFill>
                <a:srgbClr val="667E9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F3CED542-B505-5D46-8838-8B53606DB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287" y="4596137"/>
            <a:ext cx="3228319" cy="402300"/>
          </a:xfrm>
        </p:spPr>
        <p:txBody>
          <a:bodyPr/>
          <a:lstStyle/>
          <a:p>
            <a:r>
              <a:rPr lang="en-US" dirty="0"/>
              <a:t>CT GRUDNOG KOŠA, ABDOMENA I MALE KARLICE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49E8F2-EF59-DF47-A530-ED6BDE1CC1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351" y="169872"/>
            <a:ext cx="2498095" cy="24838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BBFF5B-E57A-8D49-8A09-D3478313EC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8965" y="1901882"/>
            <a:ext cx="2504641" cy="245946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19F7C3-7CF6-544C-9F13-5857C9FB9D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351" y="182927"/>
            <a:ext cx="2498095" cy="248380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50"/>
          <p:cNvSpPr txBox="1">
            <a:spLocks noGrp="1"/>
          </p:cNvSpPr>
          <p:nvPr>
            <p:ph type="title"/>
          </p:nvPr>
        </p:nvSpPr>
        <p:spPr>
          <a:xfrm>
            <a:off x="726225" y="349276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</a:rPr>
              <a:t>LIJEČENJE</a:t>
            </a:r>
            <a:endParaRPr dirty="0"/>
          </a:p>
        </p:txBody>
      </p:sp>
      <p:grpSp>
        <p:nvGrpSpPr>
          <p:cNvPr id="482" name="Google Shape;482;p50"/>
          <p:cNvGrpSpPr/>
          <p:nvPr/>
        </p:nvGrpSpPr>
        <p:grpSpPr>
          <a:xfrm>
            <a:off x="1531875" y="2069699"/>
            <a:ext cx="6080250" cy="1492063"/>
            <a:chOff x="1531875" y="2069699"/>
            <a:chExt cx="6080250" cy="1492063"/>
          </a:xfrm>
        </p:grpSpPr>
        <p:sp>
          <p:nvSpPr>
            <p:cNvPr id="483" name="Google Shape;483;p50"/>
            <p:cNvSpPr/>
            <p:nvPr/>
          </p:nvSpPr>
          <p:spPr>
            <a:xfrm>
              <a:off x="1531875" y="2384825"/>
              <a:ext cx="855300" cy="859500"/>
            </a:xfrm>
            <a:prstGeom prst="rect">
              <a:avLst/>
            </a:prstGeom>
            <a:gradFill>
              <a:gsLst>
                <a:gs pos="0">
                  <a:srgbClr val="00FFFF">
                    <a:alpha val="48235"/>
                    <a:alpha val="48040"/>
                  </a:srgbClr>
                </a:gs>
                <a:gs pos="100000">
                  <a:srgbClr val="0000FF">
                    <a:alpha val="47843"/>
                    <a:alpha val="48040"/>
                  </a:srgbClr>
                </a:gs>
              </a:gsLst>
              <a:lin ang="5400012" scaled="0"/>
            </a:gradFill>
            <a:ln w="28575" cap="flat" cmpd="sng">
              <a:solidFill>
                <a:srgbClr val="C8FE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50"/>
            <p:cNvSpPr/>
            <p:nvPr/>
          </p:nvSpPr>
          <p:spPr>
            <a:xfrm>
              <a:off x="3274038" y="2384825"/>
              <a:ext cx="855300" cy="859500"/>
            </a:xfrm>
            <a:prstGeom prst="rect">
              <a:avLst/>
            </a:prstGeom>
            <a:gradFill>
              <a:gsLst>
                <a:gs pos="0">
                  <a:srgbClr val="00FFFF">
                    <a:alpha val="48235"/>
                    <a:alpha val="48040"/>
                  </a:srgbClr>
                </a:gs>
                <a:gs pos="100000">
                  <a:srgbClr val="0000FF">
                    <a:alpha val="47843"/>
                    <a:alpha val="48040"/>
                  </a:srgbClr>
                </a:gs>
              </a:gsLst>
              <a:lin ang="5400012" scaled="0"/>
            </a:gradFill>
            <a:ln w="28575" cap="flat" cmpd="sng">
              <a:solidFill>
                <a:srgbClr val="C8FE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50"/>
            <p:cNvSpPr/>
            <p:nvPr/>
          </p:nvSpPr>
          <p:spPr>
            <a:xfrm>
              <a:off x="5014825" y="2384825"/>
              <a:ext cx="855300" cy="859500"/>
            </a:xfrm>
            <a:prstGeom prst="rect">
              <a:avLst/>
            </a:prstGeom>
            <a:gradFill>
              <a:gsLst>
                <a:gs pos="0">
                  <a:srgbClr val="00FFFF">
                    <a:alpha val="48235"/>
                    <a:alpha val="48040"/>
                  </a:srgbClr>
                </a:gs>
                <a:gs pos="100000">
                  <a:srgbClr val="0000FF">
                    <a:alpha val="47843"/>
                    <a:alpha val="48040"/>
                  </a:srgbClr>
                </a:gs>
              </a:gsLst>
              <a:lin ang="5400012" scaled="0"/>
            </a:gradFill>
            <a:ln w="28575" cap="flat" cmpd="sng">
              <a:solidFill>
                <a:srgbClr val="C8FE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50"/>
            <p:cNvSpPr/>
            <p:nvPr/>
          </p:nvSpPr>
          <p:spPr>
            <a:xfrm>
              <a:off x="6756825" y="2384825"/>
              <a:ext cx="855300" cy="859500"/>
            </a:xfrm>
            <a:prstGeom prst="rect">
              <a:avLst/>
            </a:prstGeom>
            <a:gradFill>
              <a:gsLst>
                <a:gs pos="0">
                  <a:srgbClr val="00FFFF">
                    <a:alpha val="48235"/>
                    <a:alpha val="48040"/>
                  </a:srgbClr>
                </a:gs>
                <a:gs pos="100000">
                  <a:srgbClr val="0000FF">
                    <a:alpha val="47843"/>
                    <a:alpha val="48040"/>
                  </a:srgbClr>
                </a:gs>
              </a:gsLst>
              <a:lin ang="5400012" scaled="0"/>
            </a:gradFill>
            <a:ln w="28575" cap="flat" cmpd="sng">
              <a:solidFill>
                <a:srgbClr val="C8FE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50"/>
            <p:cNvSpPr/>
            <p:nvPr/>
          </p:nvSpPr>
          <p:spPr>
            <a:xfrm>
              <a:off x="1640776" y="2494213"/>
              <a:ext cx="637500" cy="640800"/>
            </a:xfrm>
            <a:prstGeom prst="rect">
              <a:avLst/>
            </a:prstGeom>
            <a:gradFill>
              <a:gsLst>
                <a:gs pos="0">
                  <a:srgbClr val="00FFFF">
                    <a:alpha val="38823"/>
                    <a:alpha val="53630"/>
                  </a:srgbClr>
                </a:gs>
                <a:gs pos="100000">
                  <a:srgbClr val="0000FF">
                    <a:alpha val="38823"/>
                    <a:alpha val="53630"/>
                  </a:srgbClr>
                </a:gs>
              </a:gsLst>
              <a:lin ang="5400700" scaled="0"/>
            </a:gra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50"/>
            <p:cNvSpPr/>
            <p:nvPr/>
          </p:nvSpPr>
          <p:spPr>
            <a:xfrm>
              <a:off x="3382243" y="2494213"/>
              <a:ext cx="637500" cy="640800"/>
            </a:xfrm>
            <a:prstGeom prst="rect">
              <a:avLst/>
            </a:prstGeom>
            <a:gradFill>
              <a:gsLst>
                <a:gs pos="0">
                  <a:srgbClr val="00FFFF">
                    <a:alpha val="38823"/>
                    <a:alpha val="53630"/>
                  </a:srgbClr>
                </a:gs>
                <a:gs pos="100000">
                  <a:srgbClr val="0000FF">
                    <a:alpha val="38823"/>
                    <a:alpha val="53630"/>
                  </a:srgbClr>
                </a:gs>
              </a:gsLst>
              <a:lin ang="5400700" scaled="0"/>
            </a:gra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50"/>
            <p:cNvSpPr/>
            <p:nvPr/>
          </p:nvSpPr>
          <p:spPr>
            <a:xfrm>
              <a:off x="5124347" y="2494213"/>
              <a:ext cx="637500" cy="640800"/>
            </a:xfrm>
            <a:prstGeom prst="rect">
              <a:avLst/>
            </a:prstGeom>
            <a:gradFill>
              <a:gsLst>
                <a:gs pos="0">
                  <a:srgbClr val="00FFFF">
                    <a:alpha val="38823"/>
                    <a:alpha val="53630"/>
                  </a:srgbClr>
                </a:gs>
                <a:gs pos="100000">
                  <a:srgbClr val="0000FF">
                    <a:alpha val="38823"/>
                    <a:alpha val="53630"/>
                  </a:srgbClr>
                </a:gs>
              </a:gsLst>
              <a:lin ang="5400700" scaled="0"/>
            </a:gra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50"/>
            <p:cNvSpPr/>
            <p:nvPr/>
          </p:nvSpPr>
          <p:spPr>
            <a:xfrm>
              <a:off x="6865725" y="2494213"/>
              <a:ext cx="637500" cy="640800"/>
            </a:xfrm>
            <a:prstGeom prst="rect">
              <a:avLst/>
            </a:prstGeom>
            <a:gradFill>
              <a:gsLst>
                <a:gs pos="0">
                  <a:srgbClr val="00FFFF">
                    <a:alpha val="38823"/>
                    <a:alpha val="53630"/>
                  </a:srgbClr>
                </a:gs>
                <a:gs pos="100000">
                  <a:srgbClr val="0000FF">
                    <a:alpha val="38823"/>
                    <a:alpha val="53630"/>
                  </a:srgbClr>
                </a:gs>
              </a:gsLst>
              <a:lin ang="5400700" scaled="0"/>
            </a:gra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91" name="Google Shape;491;p50"/>
            <p:cNvGrpSpPr/>
            <p:nvPr/>
          </p:nvGrpSpPr>
          <p:grpSpPr>
            <a:xfrm>
              <a:off x="2390908" y="2811061"/>
              <a:ext cx="4362188" cy="444"/>
              <a:chOff x="3738198" y="2553002"/>
              <a:chExt cx="1145834" cy="117"/>
            </a:xfrm>
          </p:grpSpPr>
          <p:cxnSp>
            <p:nvCxnSpPr>
              <p:cNvPr id="492" name="Google Shape;492;p50"/>
              <p:cNvCxnSpPr/>
              <p:nvPr/>
            </p:nvCxnSpPr>
            <p:spPr>
              <a:xfrm>
                <a:off x="4195395" y="2553002"/>
                <a:ext cx="2316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3" name="Google Shape;493;p50"/>
              <p:cNvCxnSpPr/>
              <p:nvPr/>
            </p:nvCxnSpPr>
            <p:spPr>
              <a:xfrm>
                <a:off x="4652432" y="2553002"/>
                <a:ext cx="2316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94" name="Google Shape;494;p50"/>
              <p:cNvCxnSpPr/>
              <p:nvPr/>
            </p:nvCxnSpPr>
            <p:spPr>
              <a:xfrm>
                <a:off x="3738198" y="2553118"/>
                <a:ext cx="231300" cy="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495" name="Google Shape;495;p50"/>
            <p:cNvCxnSpPr/>
            <p:nvPr/>
          </p:nvCxnSpPr>
          <p:spPr>
            <a:xfrm>
              <a:off x="3701245" y="3130962"/>
              <a:ext cx="0" cy="42930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96" name="Google Shape;496;p50"/>
            <p:cNvCxnSpPr/>
            <p:nvPr/>
          </p:nvCxnSpPr>
          <p:spPr>
            <a:xfrm rot="10800000">
              <a:off x="5442012" y="2069699"/>
              <a:ext cx="0" cy="42150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97" name="Google Shape;497;p50"/>
            <p:cNvCxnSpPr/>
            <p:nvPr/>
          </p:nvCxnSpPr>
          <p:spPr>
            <a:xfrm>
              <a:off x="7184475" y="3130962"/>
              <a:ext cx="0" cy="43080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98" name="Google Shape;498;p50"/>
            <p:cNvCxnSpPr/>
            <p:nvPr/>
          </p:nvCxnSpPr>
          <p:spPr>
            <a:xfrm rot="10800000">
              <a:off x="1961533" y="2070094"/>
              <a:ext cx="0" cy="42150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499" name="Google Shape;499;p50"/>
          <p:cNvSpPr txBox="1"/>
          <p:nvPr/>
        </p:nvSpPr>
        <p:spPr>
          <a:xfrm>
            <a:off x="726225" y="1141325"/>
            <a:ext cx="2975019" cy="1012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Antibiotici</a:t>
            </a:r>
            <a:r>
              <a:rPr lang="en" sz="20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, </a:t>
            </a: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ulkus</a:t>
            </a:r>
            <a:r>
              <a:rPr lang="en" sz="20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i</a:t>
            </a:r>
            <a:r>
              <a:rPr lang="en" sz="20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trombo-profilaksa</a:t>
            </a:r>
            <a:r>
              <a:rPr lang="en" sz="20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endParaRPr sz="20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sp>
        <p:nvSpPr>
          <p:cNvPr id="501" name="Google Shape;501;p50"/>
          <p:cNvSpPr txBox="1"/>
          <p:nvPr/>
        </p:nvSpPr>
        <p:spPr>
          <a:xfrm>
            <a:off x="4295761" y="1515236"/>
            <a:ext cx="2292502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Hemodijaliza</a:t>
            </a:r>
            <a:endParaRPr sz="20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sp>
        <p:nvSpPr>
          <p:cNvPr id="503" name="Google Shape;503;p50"/>
          <p:cNvSpPr txBox="1"/>
          <p:nvPr/>
        </p:nvSpPr>
        <p:spPr>
          <a:xfrm>
            <a:off x="2841749" y="3554410"/>
            <a:ext cx="1719900" cy="1017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Četvorna</a:t>
            </a:r>
            <a:r>
              <a:rPr lang="en" sz="20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ATL </a:t>
            </a: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teraija</a:t>
            </a:r>
            <a:endParaRPr lang="en" sz="20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" sz="16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lang="en" sz="16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sz="16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sp>
        <p:nvSpPr>
          <p:cNvPr id="505" name="Google Shape;505;p50"/>
          <p:cNvSpPr txBox="1"/>
          <p:nvPr/>
        </p:nvSpPr>
        <p:spPr>
          <a:xfrm>
            <a:off x="5870125" y="3518564"/>
            <a:ext cx="2774336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Ostala</a:t>
            </a:r>
            <a:r>
              <a:rPr lang="en" sz="20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simptomatska</a:t>
            </a:r>
            <a:r>
              <a:rPr lang="en" sz="20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i</a:t>
            </a:r>
            <a:r>
              <a:rPr lang="en" sz="20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suportivna</a:t>
            </a:r>
            <a:r>
              <a:rPr lang="en" sz="2000" b="1" dirty="0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 </a:t>
            </a:r>
            <a:r>
              <a:rPr lang="en" sz="2000" b="1" dirty="0" err="1">
                <a:solidFill>
                  <a:srgbClr val="2ED3D6"/>
                </a:solidFill>
                <a:latin typeface="Saira"/>
                <a:ea typeface="Saira"/>
                <a:cs typeface="Saira"/>
                <a:sym typeface="Saira"/>
              </a:rPr>
              <a:t>terapija</a:t>
            </a:r>
            <a:endParaRPr sz="2000" b="1" dirty="0">
              <a:solidFill>
                <a:srgbClr val="2ED3D6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sp>
        <p:nvSpPr>
          <p:cNvPr id="507" name="Google Shape;507;p50"/>
          <p:cNvSpPr txBox="1"/>
          <p:nvPr/>
        </p:nvSpPr>
        <p:spPr>
          <a:xfrm>
            <a:off x="1642775" y="2616175"/>
            <a:ext cx="6375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chemeClr val="dk1"/>
                </a:solidFill>
                <a:latin typeface="Saira"/>
                <a:ea typeface="Saira"/>
                <a:cs typeface="Saira"/>
                <a:sym typeface="Saira"/>
              </a:rPr>
              <a:t>01</a:t>
            </a:r>
            <a:endParaRPr sz="2400" b="1">
              <a:solidFill>
                <a:schemeClr val="dk1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sp>
        <p:nvSpPr>
          <p:cNvPr id="508" name="Google Shape;508;p50"/>
          <p:cNvSpPr txBox="1"/>
          <p:nvPr/>
        </p:nvSpPr>
        <p:spPr>
          <a:xfrm>
            <a:off x="3382250" y="2616175"/>
            <a:ext cx="6375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chemeClr val="dk1"/>
                </a:solidFill>
                <a:latin typeface="Saira"/>
                <a:ea typeface="Saira"/>
                <a:cs typeface="Saira"/>
                <a:sym typeface="Saira"/>
              </a:rPr>
              <a:t>02</a:t>
            </a:r>
            <a:endParaRPr sz="2400" b="1">
              <a:solidFill>
                <a:schemeClr val="dk1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sp>
        <p:nvSpPr>
          <p:cNvPr id="509" name="Google Shape;509;p50"/>
          <p:cNvSpPr txBox="1"/>
          <p:nvPr/>
        </p:nvSpPr>
        <p:spPr>
          <a:xfrm>
            <a:off x="5124337" y="2616175"/>
            <a:ext cx="6375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chemeClr val="dk1"/>
                </a:solidFill>
                <a:latin typeface="Saira"/>
                <a:ea typeface="Saira"/>
                <a:cs typeface="Saira"/>
                <a:sym typeface="Saira"/>
              </a:rPr>
              <a:t>03</a:t>
            </a:r>
            <a:endParaRPr sz="2400" b="1">
              <a:solidFill>
                <a:schemeClr val="dk1"/>
              </a:solidFill>
              <a:latin typeface="Saira"/>
              <a:ea typeface="Saira"/>
              <a:cs typeface="Saira"/>
              <a:sym typeface="Saira"/>
            </a:endParaRPr>
          </a:p>
        </p:txBody>
      </p:sp>
      <p:sp>
        <p:nvSpPr>
          <p:cNvPr id="510" name="Google Shape;510;p50"/>
          <p:cNvSpPr txBox="1"/>
          <p:nvPr/>
        </p:nvSpPr>
        <p:spPr>
          <a:xfrm>
            <a:off x="6863737" y="2616175"/>
            <a:ext cx="637500" cy="3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chemeClr val="dk1"/>
                </a:solidFill>
                <a:latin typeface="Saira"/>
                <a:ea typeface="Saira"/>
                <a:cs typeface="Saira"/>
                <a:sym typeface="Saira"/>
              </a:rPr>
              <a:t>04</a:t>
            </a:r>
            <a:endParaRPr sz="2400" b="1">
              <a:solidFill>
                <a:schemeClr val="dk1"/>
              </a:solidFill>
              <a:latin typeface="Saira"/>
              <a:ea typeface="Saira"/>
              <a:cs typeface="Saira"/>
              <a:sym typeface="Sair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Google Shape;727;p58"/>
          <p:cNvSpPr txBox="1">
            <a:spLocks noGrp="1"/>
          </p:cNvSpPr>
          <p:nvPr>
            <p:ph type="title"/>
          </p:nvPr>
        </p:nvSpPr>
        <p:spPr>
          <a:xfrm>
            <a:off x="726225" y="217810"/>
            <a:ext cx="7691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ZAKLJUČAK</a:t>
            </a:r>
            <a:endParaRPr dirty="0"/>
          </a:p>
        </p:txBody>
      </p:sp>
      <p:sp>
        <p:nvSpPr>
          <p:cNvPr id="728" name="Google Shape;728;p58"/>
          <p:cNvSpPr txBox="1">
            <a:spLocks noGrp="1"/>
          </p:cNvSpPr>
          <p:nvPr>
            <p:ph type="subTitle" idx="1"/>
          </p:nvPr>
        </p:nvSpPr>
        <p:spPr>
          <a:xfrm>
            <a:off x="346281" y="790510"/>
            <a:ext cx="6584605" cy="407303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dirty="0" err="1"/>
              <a:t>Prikazana</a:t>
            </a:r>
            <a:r>
              <a:rPr lang="en-US" dirty="0"/>
              <a:t> </a:t>
            </a:r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pacijentkinja</a:t>
            </a:r>
            <a:r>
              <a:rPr lang="en-US" dirty="0"/>
              <a:t> </a:t>
            </a:r>
            <a:r>
              <a:rPr lang="en-US" dirty="0" err="1"/>
              <a:t>oboljela</a:t>
            </a:r>
            <a:r>
              <a:rPr lang="en-US" dirty="0"/>
              <a:t> od </a:t>
            </a:r>
            <a:r>
              <a:rPr lang="en-US" dirty="0" err="1"/>
              <a:t>milijarne</a:t>
            </a:r>
            <a:r>
              <a:rPr lang="en-US" dirty="0"/>
              <a:t> </a:t>
            </a:r>
            <a:r>
              <a:rPr lang="en-US" dirty="0" err="1"/>
              <a:t>tuberkuloze</a:t>
            </a:r>
            <a:r>
              <a:rPr lang="en-US" dirty="0"/>
              <a:t>, </a:t>
            </a:r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/>
              <a:t>čemu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bili</a:t>
            </a:r>
            <a:r>
              <a:rPr lang="en-US" dirty="0"/>
              <a:t> </a:t>
            </a:r>
            <a:r>
              <a:rPr lang="en-US" dirty="0" err="1"/>
              <a:t>zahvaćeni</a:t>
            </a:r>
            <a:r>
              <a:rPr lang="en-US" dirty="0"/>
              <a:t> </a:t>
            </a:r>
            <a:r>
              <a:rPr lang="en-US" dirty="0" err="1"/>
              <a:t>pluća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urinarni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. </a:t>
            </a:r>
            <a:r>
              <a:rPr lang="en-US" dirty="0" err="1"/>
              <a:t>Dijagnozu</a:t>
            </a:r>
            <a:r>
              <a:rPr lang="en-US" dirty="0"/>
              <a:t> </a:t>
            </a:r>
            <a:r>
              <a:rPr lang="en-US" dirty="0" err="1"/>
              <a:t>smo</a:t>
            </a:r>
            <a:r>
              <a:rPr lang="en-US" dirty="0"/>
              <a:t> </a:t>
            </a:r>
            <a:r>
              <a:rPr lang="en-US" dirty="0" err="1"/>
              <a:t>postavili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osnovu</a:t>
            </a:r>
            <a:r>
              <a:rPr lang="en-US" dirty="0"/>
              <a:t> </a:t>
            </a:r>
            <a:r>
              <a:rPr lang="en-US" dirty="0" err="1"/>
              <a:t>anamneze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kliničkog</a:t>
            </a:r>
            <a:r>
              <a:rPr lang="en-US" dirty="0"/>
              <a:t> </a:t>
            </a:r>
            <a:r>
              <a:rPr lang="en-US" dirty="0" err="1"/>
              <a:t>nalaza</a:t>
            </a:r>
            <a:r>
              <a:rPr lang="en-US" dirty="0"/>
              <a:t>, CT </a:t>
            </a:r>
            <a:r>
              <a:rPr lang="en-US" dirty="0" err="1"/>
              <a:t>snimka</a:t>
            </a:r>
            <a:r>
              <a:rPr lang="en-US" dirty="0"/>
              <a:t> </a:t>
            </a:r>
            <a:r>
              <a:rPr lang="en-US" dirty="0" err="1"/>
              <a:t>grudnog</a:t>
            </a:r>
            <a:r>
              <a:rPr lang="en-US" dirty="0"/>
              <a:t> </a:t>
            </a:r>
            <a:r>
              <a:rPr lang="en-US" dirty="0" err="1"/>
              <a:t>koša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kom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u </a:t>
            </a:r>
            <a:r>
              <a:rPr lang="en-US" dirty="0" err="1"/>
              <a:t>plućnom</a:t>
            </a:r>
            <a:r>
              <a:rPr lang="en-US" dirty="0"/>
              <a:t> </a:t>
            </a:r>
            <a:r>
              <a:rPr lang="en-US" dirty="0" err="1"/>
              <a:t>parenhimu</a:t>
            </a:r>
            <a:r>
              <a:rPr lang="en-US" dirty="0"/>
              <a:t> </a:t>
            </a:r>
            <a:r>
              <a:rPr lang="en-US" dirty="0" err="1"/>
              <a:t>opisane</a:t>
            </a:r>
            <a:r>
              <a:rPr lang="en-US" dirty="0"/>
              <a:t> </a:t>
            </a:r>
            <a:r>
              <a:rPr lang="en-US" dirty="0" err="1"/>
              <a:t>karakteristične</a:t>
            </a:r>
            <a:r>
              <a:rPr lang="en-US" dirty="0"/>
              <a:t> </a:t>
            </a:r>
            <a:r>
              <a:rPr lang="en-US" dirty="0" err="1"/>
              <a:t>milijarne</a:t>
            </a:r>
            <a:r>
              <a:rPr lang="en-US" dirty="0"/>
              <a:t> </a:t>
            </a:r>
            <a:r>
              <a:rPr lang="en-US" dirty="0" err="1"/>
              <a:t>sjene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konfluiranjem</a:t>
            </a:r>
            <a:r>
              <a:rPr lang="en-US" dirty="0"/>
              <a:t> u </a:t>
            </a:r>
            <a:r>
              <a:rPr lang="en-US" dirty="0" err="1"/>
              <a:t>gornjim</a:t>
            </a:r>
            <a:r>
              <a:rPr lang="en-US" dirty="0"/>
              <a:t> </a:t>
            </a:r>
            <a:r>
              <a:rPr lang="en-US" dirty="0" err="1"/>
              <a:t>plućnim</a:t>
            </a:r>
            <a:r>
              <a:rPr lang="en-US" dirty="0"/>
              <a:t> </a:t>
            </a:r>
            <a:r>
              <a:rPr lang="en-US" dirty="0" err="1"/>
              <a:t>poljima</a:t>
            </a:r>
            <a:r>
              <a:rPr lang="en-US" dirty="0"/>
              <a:t>. Na CT-u </a:t>
            </a:r>
            <a:r>
              <a:rPr lang="en-US" dirty="0" err="1"/>
              <a:t>abdomena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male </a:t>
            </a:r>
            <a:r>
              <a:rPr lang="en-US" dirty="0" err="1"/>
              <a:t>karlice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opisane</a:t>
            </a:r>
            <a:r>
              <a:rPr lang="en-US" dirty="0"/>
              <a:t> </a:t>
            </a:r>
            <a:r>
              <a:rPr lang="en-US" dirty="0" err="1"/>
              <a:t>zapaljenske</a:t>
            </a:r>
            <a:r>
              <a:rPr lang="en-US" dirty="0"/>
              <a:t> </a:t>
            </a:r>
            <a:r>
              <a:rPr lang="en-US" dirty="0" err="1"/>
              <a:t>promjene</a:t>
            </a:r>
            <a:r>
              <a:rPr lang="en-US" dirty="0"/>
              <a:t> u </a:t>
            </a:r>
            <a:r>
              <a:rPr lang="en-US" dirty="0" err="1"/>
              <a:t>području</a:t>
            </a:r>
            <a:r>
              <a:rPr lang="en-US" dirty="0"/>
              <a:t> </a:t>
            </a:r>
            <a:r>
              <a:rPr lang="en-US" dirty="0" err="1"/>
              <a:t>bubrega</a:t>
            </a:r>
            <a:r>
              <a:rPr lang="en-US" dirty="0"/>
              <a:t>, </a:t>
            </a:r>
            <a:r>
              <a:rPr lang="en-US" dirty="0" err="1"/>
              <a:t>mokraćne</a:t>
            </a:r>
            <a:r>
              <a:rPr lang="en-US" dirty="0"/>
              <a:t> </a:t>
            </a:r>
            <a:r>
              <a:rPr lang="en-US" dirty="0" err="1"/>
              <a:t>bešike</a:t>
            </a:r>
            <a:r>
              <a:rPr lang="en-US" dirty="0"/>
              <a:t>, </a:t>
            </a:r>
            <a:r>
              <a:rPr lang="en-US" dirty="0" err="1"/>
              <a:t>koje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u </a:t>
            </a:r>
            <a:r>
              <a:rPr lang="en-US" dirty="0" err="1"/>
              <a:t>prvom</a:t>
            </a:r>
            <a:r>
              <a:rPr lang="en-US" dirty="0"/>
              <a:t> </a:t>
            </a:r>
            <a:r>
              <a:rPr lang="en-US" dirty="0" err="1"/>
              <a:t>redu</a:t>
            </a:r>
            <a:r>
              <a:rPr lang="en-US" dirty="0"/>
              <a:t> </a:t>
            </a:r>
            <a:r>
              <a:rPr lang="en-US" dirty="0" err="1"/>
              <a:t>odgovarale</a:t>
            </a:r>
            <a:r>
              <a:rPr lang="en-US" dirty="0"/>
              <a:t> </a:t>
            </a:r>
            <a:r>
              <a:rPr lang="en-US" dirty="0" err="1"/>
              <a:t>specifičnom</a:t>
            </a:r>
            <a:r>
              <a:rPr lang="en-US" dirty="0"/>
              <a:t> </a:t>
            </a:r>
            <a:r>
              <a:rPr lang="en-US" dirty="0" err="1"/>
              <a:t>procesu</a:t>
            </a:r>
            <a:r>
              <a:rPr lang="en-US" dirty="0"/>
              <a:t>. </a:t>
            </a:r>
            <a:r>
              <a:rPr lang="en-US" dirty="0" err="1"/>
              <a:t>Značajno</a:t>
            </a:r>
            <a:r>
              <a:rPr lang="en-US" dirty="0"/>
              <a:t> </a:t>
            </a:r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naglasiti</a:t>
            </a:r>
            <a:r>
              <a:rPr lang="en-US" dirty="0"/>
              <a:t> da </a:t>
            </a:r>
            <a:r>
              <a:rPr lang="en-US" dirty="0" err="1"/>
              <a:t>analizom</a:t>
            </a:r>
            <a:r>
              <a:rPr lang="en-US" dirty="0"/>
              <a:t> </a:t>
            </a:r>
            <a:r>
              <a:rPr lang="en-US" dirty="0" err="1"/>
              <a:t>sputuma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BAL-a </a:t>
            </a:r>
            <a:r>
              <a:rPr lang="en-US" dirty="0" err="1"/>
              <a:t>na</a:t>
            </a:r>
            <a:r>
              <a:rPr lang="en-US" dirty="0"/>
              <a:t> BK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Löwenstein</a:t>
            </a:r>
            <a:r>
              <a:rPr lang="en-US" dirty="0"/>
              <a:t> </a:t>
            </a:r>
            <a:r>
              <a:rPr lang="en-US" dirty="0" err="1"/>
              <a:t>nije</a:t>
            </a:r>
            <a:r>
              <a:rPr lang="en-US" dirty="0"/>
              <a:t> </a:t>
            </a:r>
            <a:r>
              <a:rPr lang="en-US" dirty="0" err="1"/>
              <a:t>izolovan</a:t>
            </a:r>
            <a:r>
              <a:rPr lang="en-US" dirty="0"/>
              <a:t> M. tuberculosis. </a:t>
            </a:r>
            <a:r>
              <a:rPr lang="en-US" dirty="0" err="1"/>
              <a:t>Zbog</a:t>
            </a:r>
            <a:r>
              <a:rPr lang="en-US" dirty="0"/>
              <a:t> </a:t>
            </a:r>
            <a:r>
              <a:rPr lang="en-US" dirty="0" err="1"/>
              <a:t>visoke</a:t>
            </a:r>
            <a:r>
              <a:rPr lang="en-US" dirty="0"/>
              <a:t> </a:t>
            </a:r>
            <a:r>
              <a:rPr lang="en-US" dirty="0" err="1"/>
              <a:t>kliničke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radiološke</a:t>
            </a:r>
            <a:r>
              <a:rPr lang="en-US" dirty="0"/>
              <a:t> </a:t>
            </a:r>
            <a:r>
              <a:rPr lang="en-US" dirty="0" err="1"/>
              <a:t>sumnje</a:t>
            </a:r>
            <a:r>
              <a:rPr lang="en-US" dirty="0"/>
              <a:t>, </a:t>
            </a:r>
            <a:r>
              <a:rPr lang="en-US" dirty="0" err="1"/>
              <a:t>pacijenktinji</a:t>
            </a:r>
            <a:r>
              <a:rPr lang="en-US" dirty="0"/>
              <a:t> </a:t>
            </a:r>
            <a:r>
              <a:rPr lang="en-US" dirty="0" err="1"/>
              <a:t>je</a:t>
            </a:r>
            <a:r>
              <a:rPr lang="en-US" dirty="0"/>
              <a:t> ex </a:t>
            </a:r>
            <a:r>
              <a:rPr lang="en-US" dirty="0" err="1"/>
              <a:t>iuvantibus</a:t>
            </a:r>
            <a:r>
              <a:rPr lang="en-US" dirty="0"/>
              <a:t> </a:t>
            </a:r>
            <a:r>
              <a:rPr lang="en-US" dirty="0" err="1"/>
              <a:t>uključena</a:t>
            </a:r>
            <a:r>
              <a:rPr lang="en-US" dirty="0"/>
              <a:t> </a:t>
            </a:r>
            <a:r>
              <a:rPr lang="en-US" dirty="0" err="1"/>
              <a:t>četvorna</a:t>
            </a:r>
            <a:r>
              <a:rPr lang="en-US" dirty="0"/>
              <a:t> ATL </a:t>
            </a:r>
            <a:r>
              <a:rPr lang="en-US" dirty="0" err="1"/>
              <a:t>terapija</a:t>
            </a:r>
            <a:r>
              <a:rPr lang="en-US" dirty="0"/>
              <a:t> </a:t>
            </a:r>
            <a:r>
              <a:rPr lang="en-US" dirty="0" err="1"/>
              <a:t>čije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 doze </a:t>
            </a:r>
            <a:r>
              <a:rPr lang="en-US" dirty="0" err="1"/>
              <a:t>korigovane</a:t>
            </a:r>
            <a:r>
              <a:rPr lang="en-US" dirty="0"/>
              <a:t> </a:t>
            </a:r>
            <a:r>
              <a:rPr lang="en-US" dirty="0" err="1"/>
              <a:t>prema</a:t>
            </a:r>
            <a:r>
              <a:rPr lang="en-US" dirty="0"/>
              <a:t> </a:t>
            </a:r>
            <a:r>
              <a:rPr lang="en-US" dirty="0" err="1"/>
              <a:t>smjernicama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pacijente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oslabljenom</a:t>
            </a:r>
            <a:r>
              <a:rPr lang="en-US" dirty="0"/>
              <a:t> </a:t>
            </a:r>
            <a:r>
              <a:rPr lang="en-US" dirty="0" err="1"/>
              <a:t>bubrežnom</a:t>
            </a:r>
            <a:r>
              <a:rPr lang="en-US" dirty="0"/>
              <a:t> </a:t>
            </a:r>
            <a:r>
              <a:rPr lang="en-US" dirty="0" err="1"/>
              <a:t>funkcijom</a:t>
            </a:r>
            <a:r>
              <a:rPr lang="en-US" dirty="0"/>
              <a:t> </a:t>
            </a:r>
            <a:r>
              <a:rPr lang="en-US" dirty="0" err="1"/>
              <a:t>Nakon</a:t>
            </a:r>
            <a:r>
              <a:rPr lang="en-US" dirty="0"/>
              <a:t> </a:t>
            </a:r>
            <a:r>
              <a:rPr lang="en-US" dirty="0" err="1"/>
              <a:t>uključene</a:t>
            </a:r>
            <a:r>
              <a:rPr lang="en-US" dirty="0"/>
              <a:t> ATL </a:t>
            </a:r>
            <a:r>
              <a:rPr lang="en-US" dirty="0" err="1"/>
              <a:t>terapije</a:t>
            </a:r>
            <a:r>
              <a:rPr lang="en-US" dirty="0"/>
              <a:t> </a:t>
            </a:r>
            <a:r>
              <a:rPr lang="en-US" dirty="0" err="1"/>
              <a:t>dolazi</a:t>
            </a:r>
            <a:r>
              <a:rPr lang="en-US" dirty="0"/>
              <a:t> do </a:t>
            </a:r>
            <a:r>
              <a:rPr lang="en-US" dirty="0" err="1"/>
              <a:t>kliničkog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radiološkog</a:t>
            </a:r>
            <a:r>
              <a:rPr lang="en-US" dirty="0"/>
              <a:t> </a:t>
            </a:r>
            <a:r>
              <a:rPr lang="en-US" dirty="0" err="1"/>
              <a:t>poboljšanja</a:t>
            </a:r>
            <a:r>
              <a:rPr lang="en-US" dirty="0"/>
              <a:t>. </a:t>
            </a:r>
            <a:r>
              <a:rPr lang="en-US" dirty="0" err="1"/>
              <a:t>Potom</a:t>
            </a:r>
            <a:r>
              <a:rPr lang="en-US" dirty="0"/>
              <a:t> </a:t>
            </a:r>
            <a:r>
              <a:rPr lang="en-US" dirty="0" err="1"/>
              <a:t>pristiže</a:t>
            </a:r>
            <a:r>
              <a:rPr lang="en-US" dirty="0"/>
              <a:t> </a:t>
            </a:r>
            <a:r>
              <a:rPr lang="en-US" dirty="0" err="1"/>
              <a:t>kultura</a:t>
            </a:r>
            <a:r>
              <a:rPr lang="en-US" dirty="0"/>
              <a:t> </a:t>
            </a:r>
            <a:r>
              <a:rPr lang="en-US" dirty="0" err="1"/>
              <a:t>urina</a:t>
            </a:r>
            <a:r>
              <a:rPr lang="en-US" dirty="0"/>
              <a:t> </a:t>
            </a:r>
            <a:r>
              <a:rPr lang="en-US" dirty="0" err="1"/>
              <a:t>po</a:t>
            </a:r>
            <a:r>
              <a:rPr lang="en-US" dirty="0"/>
              <a:t> </a:t>
            </a:r>
            <a:r>
              <a:rPr lang="en-US" dirty="0" err="1"/>
              <a:t>Löwensteinu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kom</a:t>
            </a:r>
            <a:r>
              <a:rPr lang="en-US" dirty="0"/>
              <a:t> </a:t>
            </a:r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izolovan</a:t>
            </a:r>
            <a:r>
              <a:rPr lang="en-US" dirty="0"/>
              <a:t> M. tuberculosis </a:t>
            </a:r>
            <a:r>
              <a:rPr lang="en-US" dirty="0" err="1"/>
              <a:t>čime</a:t>
            </a:r>
            <a:r>
              <a:rPr lang="en-US" dirty="0"/>
              <a:t> </a:t>
            </a:r>
            <a:r>
              <a:rPr lang="en-US" dirty="0" err="1"/>
              <a:t>je</a:t>
            </a:r>
            <a:r>
              <a:rPr lang="en-US" dirty="0"/>
              <a:t> </a:t>
            </a:r>
            <a:r>
              <a:rPr lang="en-US" dirty="0" err="1"/>
              <a:t>potvrđena</a:t>
            </a:r>
            <a:r>
              <a:rPr lang="en-US" dirty="0"/>
              <a:t> </a:t>
            </a:r>
            <a:r>
              <a:rPr lang="en-US" dirty="0" err="1"/>
              <a:t>dijagnoza</a:t>
            </a:r>
            <a:r>
              <a:rPr lang="en-US" dirty="0"/>
              <a:t>.</a:t>
            </a:r>
            <a:endParaRPr dirty="0"/>
          </a:p>
        </p:txBody>
      </p:sp>
      <p:sp>
        <p:nvSpPr>
          <p:cNvPr id="9" name="Google Shape;11249;p76">
            <a:extLst>
              <a:ext uri="{FF2B5EF4-FFF2-40B4-BE49-F238E27FC236}">
                <a16:creationId xmlns:a16="http://schemas.microsoft.com/office/drawing/2014/main" id="{DB9A8D6F-766E-1E40-86D4-D80ED6CB38DF}"/>
              </a:ext>
            </a:extLst>
          </p:cNvPr>
          <p:cNvSpPr/>
          <p:nvPr/>
        </p:nvSpPr>
        <p:spPr>
          <a:xfrm>
            <a:off x="2597427" y="211470"/>
            <a:ext cx="629549" cy="579040"/>
          </a:xfrm>
          <a:custGeom>
            <a:avLst/>
            <a:gdLst/>
            <a:ahLst/>
            <a:cxnLst/>
            <a:rect l="l" t="t" r="r" b="b"/>
            <a:pathLst>
              <a:path w="11815" h="11878" extrusionOk="0">
                <a:moveTo>
                  <a:pt x="6301" y="725"/>
                </a:moveTo>
                <a:lnTo>
                  <a:pt x="6301" y="1670"/>
                </a:lnTo>
                <a:cubicBezTo>
                  <a:pt x="6301" y="2143"/>
                  <a:pt x="6490" y="2584"/>
                  <a:pt x="6805" y="2899"/>
                </a:cubicBezTo>
                <a:lnTo>
                  <a:pt x="7120" y="3214"/>
                </a:lnTo>
                <a:cubicBezTo>
                  <a:pt x="7026" y="3340"/>
                  <a:pt x="6868" y="3529"/>
                  <a:pt x="6742" y="3781"/>
                </a:cubicBezTo>
                <a:lnTo>
                  <a:pt x="6648" y="3781"/>
                </a:lnTo>
                <a:cubicBezTo>
                  <a:pt x="6459" y="3576"/>
                  <a:pt x="6191" y="3474"/>
                  <a:pt x="5923" y="3474"/>
                </a:cubicBezTo>
                <a:cubicBezTo>
                  <a:pt x="5656" y="3474"/>
                  <a:pt x="5388" y="3576"/>
                  <a:pt x="5199" y="3781"/>
                </a:cubicBezTo>
                <a:lnTo>
                  <a:pt x="5167" y="3813"/>
                </a:lnTo>
                <a:cubicBezTo>
                  <a:pt x="5167" y="3813"/>
                  <a:pt x="5167" y="3781"/>
                  <a:pt x="5136" y="3781"/>
                </a:cubicBezTo>
                <a:cubicBezTo>
                  <a:pt x="5010" y="3529"/>
                  <a:pt x="4884" y="3372"/>
                  <a:pt x="4758" y="3214"/>
                </a:cubicBezTo>
                <a:lnTo>
                  <a:pt x="5073" y="2899"/>
                </a:lnTo>
                <a:cubicBezTo>
                  <a:pt x="5388" y="2584"/>
                  <a:pt x="5608" y="2143"/>
                  <a:pt x="5608" y="1670"/>
                </a:cubicBezTo>
                <a:lnTo>
                  <a:pt x="5608" y="725"/>
                </a:lnTo>
                <a:close/>
                <a:moveTo>
                  <a:pt x="3970" y="3529"/>
                </a:moveTo>
                <a:cubicBezTo>
                  <a:pt x="4159" y="3529"/>
                  <a:pt x="4348" y="3687"/>
                  <a:pt x="4506" y="4002"/>
                </a:cubicBezTo>
                <a:cubicBezTo>
                  <a:pt x="4569" y="4128"/>
                  <a:pt x="4600" y="4285"/>
                  <a:pt x="4663" y="4474"/>
                </a:cubicBezTo>
                <a:cubicBezTo>
                  <a:pt x="4758" y="4852"/>
                  <a:pt x="4821" y="5293"/>
                  <a:pt x="4852" y="5829"/>
                </a:cubicBezTo>
                <a:lnTo>
                  <a:pt x="3812" y="6837"/>
                </a:lnTo>
                <a:lnTo>
                  <a:pt x="3340" y="6396"/>
                </a:lnTo>
                <a:cubicBezTo>
                  <a:pt x="3293" y="6333"/>
                  <a:pt x="3206" y="6302"/>
                  <a:pt x="3115" y="6302"/>
                </a:cubicBezTo>
                <a:cubicBezTo>
                  <a:pt x="3025" y="6302"/>
                  <a:pt x="2930" y="6333"/>
                  <a:pt x="2867" y="6396"/>
                </a:cubicBezTo>
                <a:cubicBezTo>
                  <a:pt x="2804" y="6491"/>
                  <a:pt x="2804" y="6554"/>
                  <a:pt x="2804" y="6648"/>
                </a:cubicBezTo>
                <a:cubicBezTo>
                  <a:pt x="2804" y="6711"/>
                  <a:pt x="2836" y="6837"/>
                  <a:pt x="2930" y="6869"/>
                </a:cubicBezTo>
                <a:lnTo>
                  <a:pt x="3340" y="7310"/>
                </a:lnTo>
                <a:lnTo>
                  <a:pt x="2206" y="8444"/>
                </a:lnTo>
                <a:cubicBezTo>
                  <a:pt x="2080" y="8570"/>
                  <a:pt x="2080" y="8822"/>
                  <a:pt x="2206" y="8916"/>
                </a:cubicBezTo>
                <a:cubicBezTo>
                  <a:pt x="2300" y="9011"/>
                  <a:pt x="2363" y="9042"/>
                  <a:pt x="2458" y="9042"/>
                </a:cubicBezTo>
                <a:cubicBezTo>
                  <a:pt x="2521" y="9042"/>
                  <a:pt x="2647" y="9011"/>
                  <a:pt x="2678" y="8916"/>
                </a:cubicBezTo>
                <a:lnTo>
                  <a:pt x="4852" y="6743"/>
                </a:lnTo>
                <a:lnTo>
                  <a:pt x="4852" y="6806"/>
                </a:lnTo>
                <a:cubicBezTo>
                  <a:pt x="4758" y="7971"/>
                  <a:pt x="4569" y="8979"/>
                  <a:pt x="4254" y="9358"/>
                </a:cubicBezTo>
                <a:cubicBezTo>
                  <a:pt x="3970" y="9767"/>
                  <a:pt x="3529" y="9988"/>
                  <a:pt x="3056" y="10271"/>
                </a:cubicBezTo>
                <a:cubicBezTo>
                  <a:pt x="2867" y="10397"/>
                  <a:pt x="2710" y="10492"/>
                  <a:pt x="2521" y="10618"/>
                </a:cubicBezTo>
                <a:cubicBezTo>
                  <a:pt x="2111" y="10901"/>
                  <a:pt x="1702" y="11185"/>
                  <a:pt x="1292" y="11185"/>
                </a:cubicBezTo>
                <a:cubicBezTo>
                  <a:pt x="851" y="11122"/>
                  <a:pt x="662" y="10712"/>
                  <a:pt x="693" y="9862"/>
                </a:cubicBezTo>
                <a:cubicBezTo>
                  <a:pt x="756" y="8759"/>
                  <a:pt x="1261" y="7152"/>
                  <a:pt x="1954" y="5766"/>
                </a:cubicBezTo>
                <a:cubicBezTo>
                  <a:pt x="2332" y="5104"/>
                  <a:pt x="2710" y="4506"/>
                  <a:pt x="3056" y="4128"/>
                </a:cubicBezTo>
                <a:cubicBezTo>
                  <a:pt x="3434" y="3781"/>
                  <a:pt x="3749" y="3529"/>
                  <a:pt x="3970" y="3529"/>
                </a:cubicBezTo>
                <a:close/>
                <a:moveTo>
                  <a:pt x="7845" y="3624"/>
                </a:moveTo>
                <a:cubicBezTo>
                  <a:pt x="8066" y="3624"/>
                  <a:pt x="8381" y="3813"/>
                  <a:pt x="8759" y="4191"/>
                </a:cubicBezTo>
                <a:cubicBezTo>
                  <a:pt x="9105" y="4600"/>
                  <a:pt x="9483" y="5136"/>
                  <a:pt x="9861" y="5860"/>
                </a:cubicBezTo>
                <a:cubicBezTo>
                  <a:pt x="10555" y="7247"/>
                  <a:pt x="11059" y="8853"/>
                  <a:pt x="11122" y="9956"/>
                </a:cubicBezTo>
                <a:cubicBezTo>
                  <a:pt x="11153" y="10744"/>
                  <a:pt x="10933" y="11185"/>
                  <a:pt x="10523" y="11185"/>
                </a:cubicBezTo>
                <a:cubicBezTo>
                  <a:pt x="10504" y="11186"/>
                  <a:pt x="10485" y="11187"/>
                  <a:pt x="10466" y="11187"/>
                </a:cubicBezTo>
                <a:cubicBezTo>
                  <a:pt x="10072" y="11187"/>
                  <a:pt x="9655" y="10888"/>
                  <a:pt x="9294" y="10618"/>
                </a:cubicBezTo>
                <a:cubicBezTo>
                  <a:pt x="9105" y="10492"/>
                  <a:pt x="8948" y="10397"/>
                  <a:pt x="8727" y="10271"/>
                </a:cubicBezTo>
                <a:cubicBezTo>
                  <a:pt x="8286" y="9988"/>
                  <a:pt x="7845" y="9767"/>
                  <a:pt x="7562" y="9358"/>
                </a:cubicBezTo>
                <a:cubicBezTo>
                  <a:pt x="7278" y="8979"/>
                  <a:pt x="7057" y="7971"/>
                  <a:pt x="6963" y="6869"/>
                </a:cubicBezTo>
                <a:lnTo>
                  <a:pt x="6963" y="6837"/>
                </a:lnTo>
                <a:lnTo>
                  <a:pt x="9137" y="9011"/>
                </a:lnTo>
                <a:cubicBezTo>
                  <a:pt x="9200" y="9074"/>
                  <a:pt x="9294" y="9137"/>
                  <a:pt x="9357" y="9137"/>
                </a:cubicBezTo>
                <a:cubicBezTo>
                  <a:pt x="9452" y="9137"/>
                  <a:pt x="9578" y="9074"/>
                  <a:pt x="9609" y="9011"/>
                </a:cubicBezTo>
                <a:cubicBezTo>
                  <a:pt x="9735" y="8885"/>
                  <a:pt x="9735" y="8633"/>
                  <a:pt x="9609" y="8538"/>
                </a:cubicBezTo>
                <a:lnTo>
                  <a:pt x="8475" y="7404"/>
                </a:lnTo>
                <a:lnTo>
                  <a:pt x="8885" y="6963"/>
                </a:lnTo>
                <a:cubicBezTo>
                  <a:pt x="9011" y="6837"/>
                  <a:pt x="9011" y="6617"/>
                  <a:pt x="8885" y="6491"/>
                </a:cubicBezTo>
                <a:cubicBezTo>
                  <a:pt x="8838" y="6428"/>
                  <a:pt x="8751" y="6396"/>
                  <a:pt x="8660" y="6396"/>
                </a:cubicBezTo>
                <a:cubicBezTo>
                  <a:pt x="8570" y="6396"/>
                  <a:pt x="8475" y="6428"/>
                  <a:pt x="8412" y="6491"/>
                </a:cubicBezTo>
                <a:lnTo>
                  <a:pt x="8003" y="6932"/>
                </a:lnTo>
                <a:lnTo>
                  <a:pt x="6963" y="5892"/>
                </a:lnTo>
                <a:cubicBezTo>
                  <a:pt x="6994" y="5388"/>
                  <a:pt x="7057" y="4915"/>
                  <a:pt x="7152" y="4569"/>
                </a:cubicBezTo>
                <a:cubicBezTo>
                  <a:pt x="7215" y="4411"/>
                  <a:pt x="7278" y="4222"/>
                  <a:pt x="7310" y="4096"/>
                </a:cubicBezTo>
                <a:cubicBezTo>
                  <a:pt x="7499" y="3781"/>
                  <a:pt x="7656" y="3624"/>
                  <a:pt x="7845" y="3624"/>
                </a:cubicBezTo>
                <a:close/>
                <a:moveTo>
                  <a:pt x="5230" y="1"/>
                </a:moveTo>
                <a:cubicBezTo>
                  <a:pt x="5041" y="1"/>
                  <a:pt x="4884" y="158"/>
                  <a:pt x="4884" y="347"/>
                </a:cubicBezTo>
                <a:lnTo>
                  <a:pt x="4884" y="1639"/>
                </a:lnTo>
                <a:cubicBezTo>
                  <a:pt x="4884" y="1922"/>
                  <a:pt x="4758" y="2206"/>
                  <a:pt x="4569" y="2395"/>
                </a:cubicBezTo>
                <a:lnTo>
                  <a:pt x="4096" y="2868"/>
                </a:lnTo>
                <a:lnTo>
                  <a:pt x="4002" y="2868"/>
                </a:lnTo>
                <a:cubicBezTo>
                  <a:pt x="3991" y="2867"/>
                  <a:pt x="3981" y="2867"/>
                  <a:pt x="3970" y="2867"/>
                </a:cubicBezTo>
                <a:cubicBezTo>
                  <a:pt x="2880" y="2867"/>
                  <a:pt x="1886" y="4484"/>
                  <a:pt x="1387" y="5451"/>
                </a:cubicBezTo>
                <a:cubicBezTo>
                  <a:pt x="599" y="6963"/>
                  <a:pt x="63" y="8601"/>
                  <a:pt x="32" y="9862"/>
                </a:cubicBezTo>
                <a:cubicBezTo>
                  <a:pt x="0" y="10429"/>
                  <a:pt x="63" y="10901"/>
                  <a:pt x="284" y="11216"/>
                </a:cubicBezTo>
                <a:cubicBezTo>
                  <a:pt x="473" y="11657"/>
                  <a:pt x="820" y="11878"/>
                  <a:pt x="1292" y="11878"/>
                </a:cubicBezTo>
                <a:lnTo>
                  <a:pt x="1387" y="11878"/>
                </a:lnTo>
                <a:cubicBezTo>
                  <a:pt x="1954" y="11878"/>
                  <a:pt x="2489" y="11531"/>
                  <a:pt x="2962" y="11216"/>
                </a:cubicBezTo>
                <a:cubicBezTo>
                  <a:pt x="3119" y="11090"/>
                  <a:pt x="3277" y="10964"/>
                  <a:pt x="3434" y="10901"/>
                </a:cubicBezTo>
                <a:cubicBezTo>
                  <a:pt x="3970" y="10586"/>
                  <a:pt x="4474" y="10303"/>
                  <a:pt x="4852" y="9799"/>
                </a:cubicBezTo>
                <a:cubicBezTo>
                  <a:pt x="5199" y="9263"/>
                  <a:pt x="5482" y="8223"/>
                  <a:pt x="5545" y="6963"/>
                </a:cubicBezTo>
                <a:cubicBezTo>
                  <a:pt x="5545" y="6648"/>
                  <a:pt x="5577" y="6365"/>
                  <a:pt x="5545" y="6081"/>
                </a:cubicBezTo>
                <a:lnTo>
                  <a:pt x="5545" y="5987"/>
                </a:lnTo>
                <a:cubicBezTo>
                  <a:pt x="5545" y="5451"/>
                  <a:pt x="5482" y="4978"/>
                  <a:pt x="5388" y="4569"/>
                </a:cubicBezTo>
                <a:lnTo>
                  <a:pt x="5671" y="4285"/>
                </a:lnTo>
                <a:cubicBezTo>
                  <a:pt x="5734" y="4222"/>
                  <a:pt x="5821" y="4191"/>
                  <a:pt x="5908" y="4191"/>
                </a:cubicBezTo>
                <a:cubicBezTo>
                  <a:pt x="5994" y="4191"/>
                  <a:pt x="6081" y="4222"/>
                  <a:pt x="6144" y="4285"/>
                </a:cubicBezTo>
                <a:lnTo>
                  <a:pt x="6427" y="4569"/>
                </a:lnTo>
                <a:cubicBezTo>
                  <a:pt x="6270" y="5230"/>
                  <a:pt x="6207" y="6050"/>
                  <a:pt x="6270" y="6963"/>
                </a:cubicBezTo>
                <a:cubicBezTo>
                  <a:pt x="6333" y="8223"/>
                  <a:pt x="6616" y="9295"/>
                  <a:pt x="6963" y="9799"/>
                </a:cubicBezTo>
                <a:cubicBezTo>
                  <a:pt x="7310" y="10303"/>
                  <a:pt x="7845" y="10618"/>
                  <a:pt x="8381" y="10901"/>
                </a:cubicBezTo>
                <a:cubicBezTo>
                  <a:pt x="8538" y="10964"/>
                  <a:pt x="8696" y="11090"/>
                  <a:pt x="8853" y="11216"/>
                </a:cubicBezTo>
                <a:cubicBezTo>
                  <a:pt x="9326" y="11531"/>
                  <a:pt x="9830" y="11878"/>
                  <a:pt x="10429" y="11878"/>
                </a:cubicBezTo>
                <a:lnTo>
                  <a:pt x="10523" y="11878"/>
                </a:lnTo>
                <a:cubicBezTo>
                  <a:pt x="10996" y="11846"/>
                  <a:pt x="11342" y="11594"/>
                  <a:pt x="11531" y="11216"/>
                </a:cubicBezTo>
                <a:cubicBezTo>
                  <a:pt x="11720" y="10870"/>
                  <a:pt x="11815" y="10429"/>
                  <a:pt x="11783" y="9862"/>
                </a:cubicBezTo>
                <a:cubicBezTo>
                  <a:pt x="11720" y="8664"/>
                  <a:pt x="11216" y="6963"/>
                  <a:pt x="10429" y="5451"/>
                </a:cubicBezTo>
                <a:cubicBezTo>
                  <a:pt x="9924" y="4474"/>
                  <a:pt x="8885" y="2868"/>
                  <a:pt x="7782" y="2868"/>
                </a:cubicBezTo>
                <a:lnTo>
                  <a:pt x="7751" y="2868"/>
                </a:lnTo>
                <a:lnTo>
                  <a:pt x="7278" y="2395"/>
                </a:lnTo>
                <a:cubicBezTo>
                  <a:pt x="7089" y="2206"/>
                  <a:pt x="6963" y="1922"/>
                  <a:pt x="6963" y="1639"/>
                </a:cubicBezTo>
                <a:lnTo>
                  <a:pt x="6963" y="347"/>
                </a:lnTo>
                <a:cubicBezTo>
                  <a:pt x="6963" y="158"/>
                  <a:pt x="6805" y="1"/>
                  <a:pt x="661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ulmonary Disease by Slidesgo">
  <a:themeElements>
    <a:clrScheme name="Simple Light">
      <a:dk1>
        <a:srgbClr val="FFFFFF"/>
      </a:dk1>
      <a:lt1>
        <a:srgbClr val="FFFFFF"/>
      </a:lt1>
      <a:dk2>
        <a:srgbClr val="FFFFFF"/>
      </a:dk2>
      <a:lt2>
        <a:srgbClr val="2ED3D6"/>
      </a:lt2>
      <a:accent1>
        <a:srgbClr val="FFFFFF"/>
      </a:accent1>
      <a:accent2>
        <a:srgbClr val="0000FF"/>
      </a:accent2>
      <a:accent3>
        <a:srgbClr val="00F3FF"/>
      </a:accent3>
      <a:accent4>
        <a:srgbClr val="A7E8F3"/>
      </a:accent4>
      <a:accent5>
        <a:srgbClr val="2ED3D6"/>
      </a:accent5>
      <a:accent6>
        <a:srgbClr val="EAF9FC"/>
      </a:accent6>
      <a:hlink>
        <a:srgbClr val="C8FE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565</Words>
  <Application>Microsoft Macintosh PowerPoint</Application>
  <PresentationFormat>On-screen Show (16:9)</PresentationFormat>
  <Paragraphs>46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Saira</vt:lpstr>
      <vt:lpstr>Arial</vt:lpstr>
      <vt:lpstr>Pulmonary Disease by Slidesgo</vt:lpstr>
      <vt:lpstr>MILIJARNA TUBERKULOZA</vt:lpstr>
      <vt:lpstr>MILIJARNA TUBERKULOZA</vt:lpstr>
      <vt:lpstr>Simptomi i znakovi bolesti</vt:lpstr>
      <vt:lpstr>SLUČAJ</vt:lpstr>
      <vt:lpstr>TEGOBE </vt:lpstr>
      <vt:lpstr>DIJAGNOSTIKA</vt:lpstr>
      <vt:lpstr>CT GRUDNOG KOŠA, ABDOMENA I MALE KARLICE</vt:lpstr>
      <vt:lpstr>LIJEČENJE</vt:lpstr>
      <vt:lpstr>ZAKLJUČAK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MILIJARNA TUBERKULOZA</dc:title>
  <cp:lastModifiedBy>Microsoft Office User</cp:lastModifiedBy>
  <cp:revision>8</cp:revision>
  <dcterms:modified xsi:type="dcterms:W3CDTF">2022-09-02T11:09:50Z</dcterms:modified>
</cp:coreProperties>
</file>