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 id="2147483660" r:id="rId3"/>
  </p:sldMasterIdLst>
  <p:notesMasterIdLst>
    <p:notesMasterId r:id="rId5"/>
  </p:notesMasterIdLst>
  <p:handoutMasterIdLst>
    <p:handoutMasterId r:id="rId6"/>
  </p:handoutMasterIdLst>
  <p:sldIdLst>
    <p:sldId id="256" r:id="rId4"/>
  </p:sldIdLst>
  <p:sldSz cx="32399288" cy="43200638"/>
  <p:notesSz cx="6858000" cy="9144000"/>
  <p:defaultTextStyle>
    <a:defPPr>
      <a:defRPr lang="en-US"/>
    </a:defPPr>
    <a:lvl1pPr marL="0" algn="l" defTabSz="4319991" rtl="0" eaLnBrk="1" latinLnBrk="0" hangingPunct="1">
      <a:defRPr sz="8504" kern="1200">
        <a:solidFill>
          <a:schemeClr val="tx1"/>
        </a:solidFill>
        <a:latin typeface="+mn-lt"/>
        <a:ea typeface="+mn-ea"/>
        <a:cs typeface="+mn-cs"/>
      </a:defRPr>
    </a:lvl1pPr>
    <a:lvl2pPr marL="2159996" algn="l" defTabSz="4319991" rtl="0" eaLnBrk="1" latinLnBrk="0" hangingPunct="1">
      <a:defRPr sz="8504" kern="1200">
        <a:solidFill>
          <a:schemeClr val="tx1"/>
        </a:solidFill>
        <a:latin typeface="+mn-lt"/>
        <a:ea typeface="+mn-ea"/>
        <a:cs typeface="+mn-cs"/>
      </a:defRPr>
    </a:lvl2pPr>
    <a:lvl3pPr marL="4319991" algn="l" defTabSz="4319991" rtl="0" eaLnBrk="1" latinLnBrk="0" hangingPunct="1">
      <a:defRPr sz="8504" kern="1200">
        <a:solidFill>
          <a:schemeClr val="tx1"/>
        </a:solidFill>
        <a:latin typeface="+mn-lt"/>
        <a:ea typeface="+mn-ea"/>
        <a:cs typeface="+mn-cs"/>
      </a:defRPr>
    </a:lvl3pPr>
    <a:lvl4pPr marL="6479987" algn="l" defTabSz="4319991" rtl="0" eaLnBrk="1" latinLnBrk="0" hangingPunct="1">
      <a:defRPr sz="8504" kern="1200">
        <a:solidFill>
          <a:schemeClr val="tx1"/>
        </a:solidFill>
        <a:latin typeface="+mn-lt"/>
        <a:ea typeface="+mn-ea"/>
        <a:cs typeface="+mn-cs"/>
      </a:defRPr>
    </a:lvl4pPr>
    <a:lvl5pPr marL="8639983" algn="l" defTabSz="4319991" rtl="0" eaLnBrk="1" latinLnBrk="0" hangingPunct="1">
      <a:defRPr sz="8504" kern="1200">
        <a:solidFill>
          <a:schemeClr val="tx1"/>
        </a:solidFill>
        <a:latin typeface="+mn-lt"/>
        <a:ea typeface="+mn-ea"/>
        <a:cs typeface="+mn-cs"/>
      </a:defRPr>
    </a:lvl5pPr>
    <a:lvl6pPr marL="10799978" algn="l" defTabSz="4319991" rtl="0" eaLnBrk="1" latinLnBrk="0" hangingPunct="1">
      <a:defRPr sz="8504" kern="1200">
        <a:solidFill>
          <a:schemeClr val="tx1"/>
        </a:solidFill>
        <a:latin typeface="+mn-lt"/>
        <a:ea typeface="+mn-ea"/>
        <a:cs typeface="+mn-cs"/>
      </a:defRPr>
    </a:lvl6pPr>
    <a:lvl7pPr marL="12959974" algn="l" defTabSz="4319991" rtl="0" eaLnBrk="1" latinLnBrk="0" hangingPunct="1">
      <a:defRPr sz="8504" kern="1200">
        <a:solidFill>
          <a:schemeClr val="tx1"/>
        </a:solidFill>
        <a:latin typeface="+mn-lt"/>
        <a:ea typeface="+mn-ea"/>
        <a:cs typeface="+mn-cs"/>
      </a:defRPr>
    </a:lvl7pPr>
    <a:lvl8pPr marL="15119970" algn="l" defTabSz="4319991" rtl="0" eaLnBrk="1" latinLnBrk="0" hangingPunct="1">
      <a:defRPr sz="8504" kern="1200">
        <a:solidFill>
          <a:schemeClr val="tx1"/>
        </a:solidFill>
        <a:latin typeface="+mn-lt"/>
        <a:ea typeface="+mn-ea"/>
        <a:cs typeface="+mn-cs"/>
      </a:defRPr>
    </a:lvl8pPr>
    <a:lvl9pPr marL="17279965" algn="l" defTabSz="4319991" rtl="0" eaLnBrk="1" latinLnBrk="0" hangingPunct="1">
      <a:defRPr sz="8504"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3607" userDrawn="1">
          <p15:clr>
            <a:srgbClr val="A4A3A4"/>
          </p15:clr>
        </p15:guide>
        <p15:guide id="2" pos="10205"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FEE6"/>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666" autoAdjust="0"/>
    <p:restoredTop sz="94676" autoAdjust="0"/>
  </p:normalViewPr>
  <p:slideViewPr>
    <p:cSldViewPr>
      <p:cViewPr>
        <p:scale>
          <a:sx n="26" d="100"/>
          <a:sy n="26" d="100"/>
        </p:scale>
        <p:origin x="1464" y="-322"/>
      </p:cViewPr>
      <p:guideLst>
        <p:guide orient="horz" pos="13607"/>
        <p:guide pos="10205"/>
      </p:guideLst>
    </p:cSldViewPr>
  </p:slideViewPr>
  <p:outlineViewPr>
    <p:cViewPr>
      <p:scale>
        <a:sx n="33" d="100"/>
        <a:sy n="33" d="100"/>
      </p:scale>
      <p:origin x="0" y="0"/>
    </p:cViewPr>
  </p:outlineViewPr>
  <p:notesTextViewPr>
    <p:cViewPr>
      <p:scale>
        <a:sx n="1" d="1"/>
        <a:sy n="1" d="1"/>
      </p:scale>
      <p:origin x="0" y="0"/>
    </p:cViewPr>
  </p:notesTextViewPr>
  <p:notesViewPr>
    <p:cSldViewPr>
      <p:cViewPr varScale="1">
        <p:scale>
          <a:sx n="70" d="100"/>
          <a:sy n="70" d="100"/>
        </p:scale>
        <p:origin x="-3294"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Master" Target="slideMasters/slideMaster3.xml"/><Relationship Id="rId7"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474390C-1BBC-4B4E-BAC5-F145009D6CAE}" type="datetimeFigureOut">
              <a:rPr lang="en-US" smtClean="0"/>
              <a:t>4/2/2023</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D5648A60-C51C-40C0-AF7C-660AD728DA4D}" type="slidenum">
              <a:rPr lang="en-US" smtClean="0"/>
              <a:t>‹#›</a:t>
            </a:fld>
            <a:endParaRPr lang="en-US"/>
          </a:p>
        </p:txBody>
      </p:sp>
    </p:spTree>
    <p:extLst>
      <p:ext uri="{BB962C8B-B14F-4D97-AF65-F5344CB8AC3E}">
        <p14:creationId xmlns:p14="http://schemas.microsoft.com/office/powerpoint/2010/main" val="4645522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EC2AE43-DD86-4445-8CC6-6F9229E8998B}" type="datetimeFigureOut">
              <a:rPr lang="en-US" smtClean="0"/>
              <a:t>4/2/2023</a:t>
            </a:fld>
            <a:endParaRPr lang="en-US"/>
          </a:p>
        </p:txBody>
      </p:sp>
      <p:sp>
        <p:nvSpPr>
          <p:cNvPr id="4" name="Slide Image Placeholder 3"/>
          <p:cNvSpPr>
            <a:spLocks noGrp="1" noRot="1" noChangeAspect="1"/>
          </p:cNvSpPr>
          <p:nvPr>
            <p:ph type="sldImg" idx="2"/>
          </p:nvPr>
        </p:nvSpPr>
        <p:spPr>
          <a:xfrm>
            <a:off x="2143125" y="685800"/>
            <a:ext cx="257175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2912CC-0CB3-4614-A343-313867326DA6}" type="slidenum">
              <a:rPr lang="en-US" smtClean="0"/>
              <a:t>‹#›</a:t>
            </a:fld>
            <a:endParaRPr lang="en-US"/>
          </a:p>
        </p:txBody>
      </p:sp>
    </p:spTree>
    <p:extLst>
      <p:ext uri="{BB962C8B-B14F-4D97-AF65-F5344CB8AC3E}">
        <p14:creationId xmlns:p14="http://schemas.microsoft.com/office/powerpoint/2010/main" val="4191988885"/>
      </p:ext>
    </p:extLst>
  </p:cSld>
  <p:clrMap bg1="lt1" tx1="dk1" bg2="lt2" tx2="dk2" accent1="accent1" accent2="accent2" accent3="accent3" accent4="accent4" accent5="accent5" accent6="accent6" hlink="hlink" folHlink="folHlink"/>
  <p:notesStyle>
    <a:lvl1pPr marL="0" algn="l" defTabSz="4319991" rtl="0" eaLnBrk="1" latinLnBrk="0" hangingPunct="1">
      <a:defRPr sz="5669" kern="1200">
        <a:solidFill>
          <a:schemeClr val="tx1"/>
        </a:solidFill>
        <a:latin typeface="+mn-lt"/>
        <a:ea typeface="+mn-ea"/>
        <a:cs typeface="+mn-cs"/>
      </a:defRPr>
    </a:lvl1pPr>
    <a:lvl2pPr marL="2159996" algn="l" defTabSz="4319991" rtl="0" eaLnBrk="1" latinLnBrk="0" hangingPunct="1">
      <a:defRPr sz="5669" kern="1200">
        <a:solidFill>
          <a:schemeClr val="tx1"/>
        </a:solidFill>
        <a:latin typeface="+mn-lt"/>
        <a:ea typeface="+mn-ea"/>
        <a:cs typeface="+mn-cs"/>
      </a:defRPr>
    </a:lvl2pPr>
    <a:lvl3pPr marL="4319991" algn="l" defTabSz="4319991" rtl="0" eaLnBrk="1" latinLnBrk="0" hangingPunct="1">
      <a:defRPr sz="5669" kern="1200">
        <a:solidFill>
          <a:schemeClr val="tx1"/>
        </a:solidFill>
        <a:latin typeface="+mn-lt"/>
        <a:ea typeface="+mn-ea"/>
        <a:cs typeface="+mn-cs"/>
      </a:defRPr>
    </a:lvl3pPr>
    <a:lvl4pPr marL="6479987" algn="l" defTabSz="4319991" rtl="0" eaLnBrk="1" latinLnBrk="0" hangingPunct="1">
      <a:defRPr sz="5669" kern="1200">
        <a:solidFill>
          <a:schemeClr val="tx1"/>
        </a:solidFill>
        <a:latin typeface="+mn-lt"/>
        <a:ea typeface="+mn-ea"/>
        <a:cs typeface="+mn-cs"/>
      </a:defRPr>
    </a:lvl4pPr>
    <a:lvl5pPr marL="8639983" algn="l" defTabSz="4319991" rtl="0" eaLnBrk="1" latinLnBrk="0" hangingPunct="1">
      <a:defRPr sz="5669" kern="1200">
        <a:solidFill>
          <a:schemeClr val="tx1"/>
        </a:solidFill>
        <a:latin typeface="+mn-lt"/>
        <a:ea typeface="+mn-ea"/>
        <a:cs typeface="+mn-cs"/>
      </a:defRPr>
    </a:lvl5pPr>
    <a:lvl6pPr marL="10799978" algn="l" defTabSz="4319991" rtl="0" eaLnBrk="1" latinLnBrk="0" hangingPunct="1">
      <a:defRPr sz="5669" kern="1200">
        <a:solidFill>
          <a:schemeClr val="tx1"/>
        </a:solidFill>
        <a:latin typeface="+mn-lt"/>
        <a:ea typeface="+mn-ea"/>
        <a:cs typeface="+mn-cs"/>
      </a:defRPr>
    </a:lvl6pPr>
    <a:lvl7pPr marL="12959974" algn="l" defTabSz="4319991" rtl="0" eaLnBrk="1" latinLnBrk="0" hangingPunct="1">
      <a:defRPr sz="5669" kern="1200">
        <a:solidFill>
          <a:schemeClr val="tx1"/>
        </a:solidFill>
        <a:latin typeface="+mn-lt"/>
        <a:ea typeface="+mn-ea"/>
        <a:cs typeface="+mn-cs"/>
      </a:defRPr>
    </a:lvl7pPr>
    <a:lvl8pPr marL="15119970" algn="l" defTabSz="4319991" rtl="0" eaLnBrk="1" latinLnBrk="0" hangingPunct="1">
      <a:defRPr sz="5669" kern="1200">
        <a:solidFill>
          <a:schemeClr val="tx1"/>
        </a:solidFill>
        <a:latin typeface="+mn-lt"/>
        <a:ea typeface="+mn-ea"/>
        <a:cs typeface="+mn-cs"/>
      </a:defRPr>
    </a:lvl8pPr>
    <a:lvl9pPr marL="17279965" algn="l" defTabSz="4319991" rtl="0" eaLnBrk="1" latinLnBrk="0" hangingPunct="1">
      <a:defRPr sz="5669"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82912CC-0CB3-4614-A343-313867326DA6}" type="slidenum">
              <a:rPr lang="en-US" smtClean="0"/>
              <a:t>1</a:t>
            </a:fld>
            <a:endParaRPr lang="en-US"/>
          </a:p>
        </p:txBody>
      </p:sp>
    </p:spTree>
    <p:extLst>
      <p:ext uri="{BB962C8B-B14F-4D97-AF65-F5344CB8AC3E}">
        <p14:creationId xmlns:p14="http://schemas.microsoft.com/office/powerpoint/2010/main" val="9378976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29947" y="13420207"/>
            <a:ext cx="27539395" cy="9260135"/>
          </a:xfrm>
        </p:spPr>
        <p:txBody>
          <a:bodyPr/>
          <a:lstStyle/>
          <a:p>
            <a:r>
              <a:rPr lang="en-US"/>
              <a:t>Click to edit Master title style</a:t>
            </a:r>
          </a:p>
        </p:txBody>
      </p:sp>
      <p:sp>
        <p:nvSpPr>
          <p:cNvPr id="3" name="Subtitle 2"/>
          <p:cNvSpPr>
            <a:spLocks noGrp="1"/>
          </p:cNvSpPr>
          <p:nvPr>
            <p:ph type="subTitle" idx="1"/>
          </p:nvPr>
        </p:nvSpPr>
        <p:spPr>
          <a:xfrm>
            <a:off x="4859893" y="24480362"/>
            <a:ext cx="22679502" cy="11040163"/>
          </a:xfrm>
        </p:spPr>
        <p:txBody>
          <a:bodyPr/>
          <a:lstStyle>
            <a:lvl1pPr marL="0" indent="0" algn="ctr">
              <a:buNone/>
              <a:defRPr>
                <a:solidFill>
                  <a:schemeClr val="tx1">
                    <a:tint val="75000"/>
                  </a:schemeClr>
                </a:solidFill>
              </a:defRPr>
            </a:lvl1pPr>
            <a:lvl2pPr marL="2159950" indent="0" algn="ctr">
              <a:buNone/>
              <a:defRPr>
                <a:solidFill>
                  <a:schemeClr val="tx1">
                    <a:tint val="75000"/>
                  </a:schemeClr>
                </a:solidFill>
              </a:defRPr>
            </a:lvl2pPr>
            <a:lvl3pPr marL="4319900" indent="0" algn="ctr">
              <a:buNone/>
              <a:defRPr>
                <a:solidFill>
                  <a:schemeClr val="tx1">
                    <a:tint val="75000"/>
                  </a:schemeClr>
                </a:solidFill>
              </a:defRPr>
            </a:lvl3pPr>
            <a:lvl4pPr marL="6479850" indent="0" algn="ctr">
              <a:buNone/>
              <a:defRPr>
                <a:solidFill>
                  <a:schemeClr val="tx1">
                    <a:tint val="75000"/>
                  </a:schemeClr>
                </a:solidFill>
              </a:defRPr>
            </a:lvl4pPr>
            <a:lvl5pPr marL="8639800" indent="0" algn="ctr">
              <a:buNone/>
              <a:defRPr>
                <a:solidFill>
                  <a:schemeClr val="tx1">
                    <a:tint val="75000"/>
                  </a:schemeClr>
                </a:solidFill>
              </a:defRPr>
            </a:lvl5pPr>
            <a:lvl6pPr marL="10799750" indent="0" algn="ctr">
              <a:buNone/>
              <a:defRPr>
                <a:solidFill>
                  <a:schemeClr val="tx1">
                    <a:tint val="75000"/>
                  </a:schemeClr>
                </a:solidFill>
              </a:defRPr>
            </a:lvl6pPr>
            <a:lvl7pPr marL="12959700" indent="0" algn="ctr">
              <a:buNone/>
              <a:defRPr>
                <a:solidFill>
                  <a:schemeClr val="tx1">
                    <a:tint val="75000"/>
                  </a:schemeClr>
                </a:solidFill>
              </a:defRPr>
            </a:lvl7pPr>
            <a:lvl8pPr marL="15119650" indent="0" algn="ctr">
              <a:buNone/>
              <a:defRPr>
                <a:solidFill>
                  <a:schemeClr val="tx1">
                    <a:tint val="75000"/>
                  </a:schemeClr>
                </a:solidFill>
              </a:defRPr>
            </a:lvl8pPr>
            <a:lvl9pPr marL="17279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E7998833-2D03-41E3-85A5-0CAA18B20FBF}" type="datetimeFigureOut">
              <a:rPr lang="en-US" smtClean="0"/>
              <a:t>4/2/2023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110E955-6E0C-4406-AF16-F7676DB0282A}" type="slidenum">
              <a:rPr lang="en-US" smtClean="0"/>
              <a:t>‹#›</a:t>
            </a:fld>
            <a:endParaRPr lang="en-US"/>
          </a:p>
        </p:txBody>
      </p:sp>
    </p:spTree>
    <p:extLst>
      <p:ext uri="{BB962C8B-B14F-4D97-AF65-F5344CB8AC3E}">
        <p14:creationId xmlns:p14="http://schemas.microsoft.com/office/powerpoint/2010/main" val="29805974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7998833-2D03-41E3-85A5-0CAA18B20FBF}" type="datetimeFigureOut">
              <a:rPr lang="en-US" smtClean="0"/>
              <a:t>4/2/2023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110E955-6E0C-4406-AF16-F7676DB0282A}" type="slidenum">
              <a:rPr lang="en-US" smtClean="0"/>
              <a:t>‹#›</a:t>
            </a:fld>
            <a:endParaRPr lang="en-US"/>
          </a:p>
        </p:txBody>
      </p:sp>
    </p:spTree>
    <p:extLst>
      <p:ext uri="{BB962C8B-B14F-4D97-AF65-F5344CB8AC3E}">
        <p14:creationId xmlns:p14="http://schemas.microsoft.com/office/powerpoint/2010/main" val="14268307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59322" y="27760411"/>
            <a:ext cx="27539395" cy="8580127"/>
          </a:xfrm>
        </p:spPr>
        <p:txBody>
          <a:bodyPr anchor="t"/>
          <a:lstStyle>
            <a:lvl1pPr algn="l">
              <a:defRPr sz="18897" b="1" cap="all"/>
            </a:lvl1pPr>
          </a:lstStyle>
          <a:p>
            <a:r>
              <a:rPr lang="en-US"/>
              <a:t>Click to edit Master title style</a:t>
            </a:r>
          </a:p>
        </p:txBody>
      </p:sp>
      <p:sp>
        <p:nvSpPr>
          <p:cNvPr id="3" name="Text Placeholder 2"/>
          <p:cNvSpPr>
            <a:spLocks noGrp="1"/>
          </p:cNvSpPr>
          <p:nvPr>
            <p:ph type="body" idx="1"/>
          </p:nvPr>
        </p:nvSpPr>
        <p:spPr>
          <a:xfrm>
            <a:off x="2559322" y="18310279"/>
            <a:ext cx="27539395" cy="9450135"/>
          </a:xfrm>
        </p:spPr>
        <p:txBody>
          <a:bodyPr anchor="b"/>
          <a:lstStyle>
            <a:lvl1pPr marL="0" indent="0">
              <a:buNone/>
              <a:defRPr sz="9449">
                <a:solidFill>
                  <a:schemeClr val="tx1">
                    <a:tint val="75000"/>
                  </a:schemeClr>
                </a:solidFill>
              </a:defRPr>
            </a:lvl1pPr>
            <a:lvl2pPr marL="2159950" indent="0">
              <a:buNone/>
              <a:defRPr sz="8504">
                <a:solidFill>
                  <a:schemeClr val="tx1">
                    <a:tint val="75000"/>
                  </a:schemeClr>
                </a:solidFill>
              </a:defRPr>
            </a:lvl2pPr>
            <a:lvl3pPr marL="4319900" indent="0">
              <a:buNone/>
              <a:defRPr sz="7559">
                <a:solidFill>
                  <a:schemeClr val="tx1">
                    <a:tint val="75000"/>
                  </a:schemeClr>
                </a:solidFill>
              </a:defRPr>
            </a:lvl3pPr>
            <a:lvl4pPr marL="6479850" indent="0">
              <a:buNone/>
              <a:defRPr sz="6614">
                <a:solidFill>
                  <a:schemeClr val="tx1">
                    <a:tint val="75000"/>
                  </a:schemeClr>
                </a:solidFill>
              </a:defRPr>
            </a:lvl4pPr>
            <a:lvl5pPr marL="8639800" indent="0">
              <a:buNone/>
              <a:defRPr sz="6614">
                <a:solidFill>
                  <a:schemeClr val="tx1">
                    <a:tint val="75000"/>
                  </a:schemeClr>
                </a:solidFill>
              </a:defRPr>
            </a:lvl5pPr>
            <a:lvl6pPr marL="10799750" indent="0">
              <a:buNone/>
              <a:defRPr sz="6614">
                <a:solidFill>
                  <a:schemeClr val="tx1">
                    <a:tint val="75000"/>
                  </a:schemeClr>
                </a:solidFill>
              </a:defRPr>
            </a:lvl6pPr>
            <a:lvl7pPr marL="12959700" indent="0">
              <a:buNone/>
              <a:defRPr sz="6614">
                <a:solidFill>
                  <a:schemeClr val="tx1">
                    <a:tint val="75000"/>
                  </a:schemeClr>
                </a:solidFill>
              </a:defRPr>
            </a:lvl7pPr>
            <a:lvl8pPr marL="15119650" indent="0">
              <a:buNone/>
              <a:defRPr sz="6614">
                <a:solidFill>
                  <a:schemeClr val="tx1">
                    <a:tint val="75000"/>
                  </a:schemeClr>
                </a:solidFill>
              </a:defRPr>
            </a:lvl8pPr>
            <a:lvl9pPr marL="17279600" indent="0">
              <a:buNone/>
              <a:defRPr sz="6614">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7998833-2D03-41E3-85A5-0CAA18B20FBF}" type="datetimeFigureOut">
              <a:rPr lang="en-US" smtClean="0"/>
              <a:t>4/2/2023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110E955-6E0C-4406-AF16-F7676DB0282A}" type="slidenum">
              <a:rPr lang="en-US" smtClean="0"/>
              <a:t>‹#›</a:t>
            </a:fld>
            <a:endParaRPr lang="en-US"/>
          </a:p>
        </p:txBody>
      </p:sp>
    </p:spTree>
    <p:extLst>
      <p:ext uri="{BB962C8B-B14F-4D97-AF65-F5344CB8AC3E}">
        <p14:creationId xmlns:p14="http://schemas.microsoft.com/office/powerpoint/2010/main" val="42096273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619964" y="10080156"/>
            <a:ext cx="14309686" cy="28510423"/>
          </a:xfrm>
        </p:spPr>
        <p:txBody>
          <a:bodyPr/>
          <a:lstStyle>
            <a:lvl1pPr>
              <a:defRPr sz="13228"/>
            </a:lvl1pPr>
            <a:lvl2pPr>
              <a:defRPr sz="11338"/>
            </a:lvl2pPr>
            <a:lvl3pPr>
              <a:defRPr sz="9449"/>
            </a:lvl3pPr>
            <a:lvl4pPr>
              <a:defRPr sz="8504"/>
            </a:lvl4pPr>
            <a:lvl5pPr>
              <a:defRPr sz="8504"/>
            </a:lvl5pPr>
            <a:lvl6pPr>
              <a:defRPr sz="8504"/>
            </a:lvl6pPr>
            <a:lvl7pPr>
              <a:defRPr sz="8504"/>
            </a:lvl7pPr>
            <a:lvl8pPr>
              <a:defRPr sz="8504"/>
            </a:lvl8pPr>
            <a:lvl9pPr>
              <a:defRPr sz="8504"/>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6469638" y="10080156"/>
            <a:ext cx="14309686" cy="28510423"/>
          </a:xfrm>
        </p:spPr>
        <p:txBody>
          <a:bodyPr/>
          <a:lstStyle>
            <a:lvl1pPr>
              <a:defRPr sz="13228"/>
            </a:lvl1pPr>
            <a:lvl2pPr>
              <a:defRPr sz="11338"/>
            </a:lvl2pPr>
            <a:lvl3pPr>
              <a:defRPr sz="9449"/>
            </a:lvl3pPr>
            <a:lvl4pPr>
              <a:defRPr sz="8504"/>
            </a:lvl4pPr>
            <a:lvl5pPr>
              <a:defRPr sz="8504"/>
            </a:lvl5pPr>
            <a:lvl6pPr>
              <a:defRPr sz="8504"/>
            </a:lvl6pPr>
            <a:lvl7pPr>
              <a:defRPr sz="8504"/>
            </a:lvl7pPr>
            <a:lvl8pPr>
              <a:defRPr sz="8504"/>
            </a:lvl8pPr>
            <a:lvl9pPr>
              <a:defRPr sz="8504"/>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7998833-2D03-41E3-85A5-0CAA18B20FBF}" type="datetimeFigureOut">
              <a:rPr lang="en-US" smtClean="0"/>
              <a:t>4/2/2023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110E955-6E0C-4406-AF16-F7676DB0282A}" type="slidenum">
              <a:rPr lang="en-US" smtClean="0"/>
              <a:t>‹#›</a:t>
            </a:fld>
            <a:endParaRPr lang="en-US"/>
          </a:p>
        </p:txBody>
      </p:sp>
    </p:spTree>
    <p:extLst>
      <p:ext uri="{BB962C8B-B14F-4D97-AF65-F5344CB8AC3E}">
        <p14:creationId xmlns:p14="http://schemas.microsoft.com/office/powerpoint/2010/main" val="9024318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sz="20787"/>
            </a:lvl1pPr>
          </a:lstStyle>
          <a:p>
            <a:r>
              <a:rPr lang="sr-Latn-BA" sz="5669" dirty="0"/>
              <a:t>NEW MEDICINAL PRODUCTS ON THE MARKET OF BOSNIA AND HERZEGOVINA IN 2010/2011 – THE ROLE OF THE NATIONAL REGULATORY AUTHORITY IN ACCESS TO MEDICINAL PRODUCTS</a:t>
            </a:r>
            <a:r>
              <a:rPr lang="en-US" sz="5669" dirty="0"/>
              <a:t/>
            </a:r>
            <a:br>
              <a:rPr lang="en-US" sz="5669" dirty="0"/>
            </a:br>
            <a:r>
              <a:rPr lang="sr-Latn-BA" sz="5669" b="1" dirty="0"/>
              <a:t>Jelena Goronja</a:t>
            </a:r>
            <a:r>
              <a:rPr lang="en-US" sz="5669" b="1" dirty="0"/>
              <a:t>,</a:t>
            </a:r>
            <a:r>
              <a:rPr lang="sr-Latn-BA" sz="5669" b="1" dirty="0"/>
              <a:t> Jelena Anicic</a:t>
            </a:r>
            <a:r>
              <a:rPr lang="en-US" sz="5669" b="1" dirty="0"/>
              <a:t>,</a:t>
            </a:r>
            <a:r>
              <a:rPr lang="sr-Latn-BA" sz="5669" b="1" dirty="0"/>
              <a:t> Natasa Grubisa</a:t>
            </a:r>
            <a:r>
              <a:rPr lang="en-US" sz="5669" dirty="0"/>
              <a:t/>
            </a:r>
            <a:br>
              <a:rPr lang="en-US" sz="5669" dirty="0"/>
            </a:br>
            <a:r>
              <a:rPr lang="sr-Latn-BA" sz="5669" dirty="0"/>
              <a:t>Agency for Medicinal Products and Medical Devices of Bosnia</a:t>
            </a:r>
            <a:r>
              <a:rPr lang="en-US" sz="5669" dirty="0"/>
              <a:t>-</a:t>
            </a:r>
            <a:r>
              <a:rPr lang="sr-Latn-BA" sz="5669" dirty="0"/>
              <a:t>Herzegovina, Banja Luka, Bosnia</a:t>
            </a:r>
            <a:r>
              <a:rPr lang="en-US" sz="5669" dirty="0"/>
              <a:t>-</a:t>
            </a:r>
            <a:r>
              <a:rPr lang="sr-Latn-BA" sz="5669" dirty="0"/>
              <a:t>Herzegovin</a:t>
            </a:r>
            <a:r>
              <a:rPr lang="en-US" sz="5669" dirty="0"/>
              <a:t>a</a:t>
            </a:r>
          </a:p>
        </p:txBody>
      </p:sp>
      <p:sp>
        <p:nvSpPr>
          <p:cNvPr id="3" name="Text Placeholder 2"/>
          <p:cNvSpPr>
            <a:spLocks noGrp="1"/>
          </p:cNvSpPr>
          <p:nvPr>
            <p:ph type="body" idx="1"/>
          </p:nvPr>
        </p:nvSpPr>
        <p:spPr>
          <a:xfrm>
            <a:off x="1619967" y="9670145"/>
            <a:ext cx="14315312" cy="4030056"/>
          </a:xfrm>
        </p:spPr>
        <p:txBody>
          <a:bodyPr anchor="b"/>
          <a:lstStyle>
            <a:lvl1pPr marL="0" indent="0">
              <a:buNone/>
              <a:defRPr sz="11338" b="1"/>
            </a:lvl1pPr>
            <a:lvl2pPr marL="2159950" indent="0">
              <a:buNone/>
              <a:defRPr sz="9449" b="1"/>
            </a:lvl2pPr>
            <a:lvl3pPr marL="4319900" indent="0">
              <a:buNone/>
              <a:defRPr sz="8504" b="1"/>
            </a:lvl3pPr>
            <a:lvl4pPr marL="6479850" indent="0">
              <a:buNone/>
              <a:defRPr sz="7559" b="1"/>
            </a:lvl4pPr>
            <a:lvl5pPr marL="8639800" indent="0">
              <a:buNone/>
              <a:defRPr sz="7559" b="1"/>
            </a:lvl5pPr>
            <a:lvl6pPr marL="10799750" indent="0">
              <a:buNone/>
              <a:defRPr sz="7559" b="1"/>
            </a:lvl6pPr>
            <a:lvl7pPr marL="12959700" indent="0">
              <a:buNone/>
              <a:defRPr sz="7559" b="1"/>
            </a:lvl7pPr>
            <a:lvl8pPr marL="15119650" indent="0">
              <a:buNone/>
              <a:defRPr sz="7559" b="1"/>
            </a:lvl8pPr>
            <a:lvl9pPr marL="17279600" indent="0">
              <a:buNone/>
              <a:defRPr sz="7559" b="1"/>
            </a:lvl9pPr>
          </a:lstStyle>
          <a:p>
            <a:pPr lvl="0"/>
            <a:r>
              <a:rPr lang="en-US"/>
              <a:t>Click to edit Master text styles</a:t>
            </a:r>
          </a:p>
        </p:txBody>
      </p:sp>
      <p:sp>
        <p:nvSpPr>
          <p:cNvPr id="4" name="Content Placeholder 3"/>
          <p:cNvSpPr>
            <a:spLocks noGrp="1"/>
          </p:cNvSpPr>
          <p:nvPr>
            <p:ph sz="half" idx="2"/>
          </p:nvPr>
        </p:nvSpPr>
        <p:spPr>
          <a:xfrm>
            <a:off x="1619967" y="13700201"/>
            <a:ext cx="14315312" cy="24890371"/>
          </a:xfrm>
        </p:spPr>
        <p:txBody>
          <a:bodyPr/>
          <a:lstStyle>
            <a:lvl1pPr>
              <a:defRPr sz="11338"/>
            </a:lvl1pPr>
            <a:lvl2pPr>
              <a:defRPr sz="9449"/>
            </a:lvl2pPr>
            <a:lvl3pPr>
              <a:defRPr sz="8504"/>
            </a:lvl3pPr>
            <a:lvl4pPr>
              <a:defRPr sz="7559"/>
            </a:lvl4pPr>
            <a:lvl5pPr>
              <a:defRPr sz="7559"/>
            </a:lvl5pPr>
            <a:lvl6pPr>
              <a:defRPr sz="7559"/>
            </a:lvl6pPr>
            <a:lvl7pPr>
              <a:defRPr sz="7559"/>
            </a:lvl7pPr>
            <a:lvl8pPr>
              <a:defRPr sz="7559"/>
            </a:lvl8pPr>
            <a:lvl9pPr>
              <a:defRPr sz="755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6458392" y="9670145"/>
            <a:ext cx="14320934" cy="4030056"/>
          </a:xfrm>
        </p:spPr>
        <p:txBody>
          <a:bodyPr anchor="b"/>
          <a:lstStyle>
            <a:lvl1pPr marL="0" indent="0">
              <a:buNone/>
              <a:defRPr sz="11338" b="1"/>
            </a:lvl1pPr>
            <a:lvl2pPr marL="2159950" indent="0">
              <a:buNone/>
              <a:defRPr sz="9449" b="1"/>
            </a:lvl2pPr>
            <a:lvl3pPr marL="4319900" indent="0">
              <a:buNone/>
              <a:defRPr sz="8504" b="1"/>
            </a:lvl3pPr>
            <a:lvl4pPr marL="6479850" indent="0">
              <a:buNone/>
              <a:defRPr sz="7559" b="1"/>
            </a:lvl4pPr>
            <a:lvl5pPr marL="8639800" indent="0">
              <a:buNone/>
              <a:defRPr sz="7559" b="1"/>
            </a:lvl5pPr>
            <a:lvl6pPr marL="10799750" indent="0">
              <a:buNone/>
              <a:defRPr sz="7559" b="1"/>
            </a:lvl6pPr>
            <a:lvl7pPr marL="12959700" indent="0">
              <a:buNone/>
              <a:defRPr sz="7559" b="1"/>
            </a:lvl7pPr>
            <a:lvl8pPr marL="15119650" indent="0">
              <a:buNone/>
              <a:defRPr sz="7559" b="1"/>
            </a:lvl8pPr>
            <a:lvl9pPr marL="17279600" indent="0">
              <a:buNone/>
              <a:defRPr sz="7559" b="1"/>
            </a:lvl9pPr>
          </a:lstStyle>
          <a:p>
            <a:pPr lvl="0"/>
            <a:r>
              <a:rPr lang="en-US"/>
              <a:t>Click to edit Master text styles</a:t>
            </a:r>
          </a:p>
        </p:txBody>
      </p:sp>
      <p:sp>
        <p:nvSpPr>
          <p:cNvPr id="6" name="Content Placeholder 5"/>
          <p:cNvSpPr>
            <a:spLocks noGrp="1"/>
          </p:cNvSpPr>
          <p:nvPr>
            <p:ph sz="quarter" idx="4"/>
          </p:nvPr>
        </p:nvSpPr>
        <p:spPr>
          <a:xfrm>
            <a:off x="16458392" y="13700201"/>
            <a:ext cx="14320934" cy="24890371"/>
          </a:xfrm>
        </p:spPr>
        <p:txBody>
          <a:bodyPr/>
          <a:lstStyle>
            <a:lvl1pPr>
              <a:defRPr sz="11338"/>
            </a:lvl1pPr>
            <a:lvl2pPr>
              <a:defRPr sz="9449"/>
            </a:lvl2pPr>
            <a:lvl3pPr>
              <a:defRPr sz="8504"/>
            </a:lvl3pPr>
            <a:lvl4pPr>
              <a:defRPr sz="7559"/>
            </a:lvl4pPr>
            <a:lvl5pPr>
              <a:defRPr sz="7559"/>
            </a:lvl5pPr>
            <a:lvl6pPr>
              <a:defRPr sz="7559"/>
            </a:lvl6pPr>
            <a:lvl7pPr>
              <a:defRPr sz="7559"/>
            </a:lvl7pPr>
            <a:lvl8pPr>
              <a:defRPr sz="7559"/>
            </a:lvl8pPr>
            <a:lvl9pPr>
              <a:defRPr sz="755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7998833-2D03-41E3-85A5-0CAA18B20FBF}" type="datetimeFigureOut">
              <a:rPr lang="en-US" smtClean="0"/>
              <a:t>4/2/2023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110E955-6E0C-4406-AF16-F7676DB0282A}" type="slidenum">
              <a:rPr lang="en-US" smtClean="0"/>
              <a:t>‹#›</a:t>
            </a:fld>
            <a:endParaRPr lang="en-US"/>
          </a:p>
        </p:txBody>
      </p:sp>
    </p:spTree>
    <p:extLst>
      <p:ext uri="{BB962C8B-B14F-4D97-AF65-F5344CB8AC3E}">
        <p14:creationId xmlns:p14="http://schemas.microsoft.com/office/powerpoint/2010/main" val="13100958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7998833-2D03-41E3-85A5-0CAA18B20FBF}" type="datetimeFigureOut">
              <a:rPr lang="en-US" smtClean="0"/>
              <a:t>4/2/2023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110E955-6E0C-4406-AF16-F7676DB0282A}" type="slidenum">
              <a:rPr lang="en-US" smtClean="0"/>
              <a:t>‹#›</a:t>
            </a:fld>
            <a:endParaRPr lang="en-US"/>
          </a:p>
        </p:txBody>
      </p:sp>
    </p:spTree>
    <p:extLst>
      <p:ext uri="{BB962C8B-B14F-4D97-AF65-F5344CB8AC3E}">
        <p14:creationId xmlns:p14="http://schemas.microsoft.com/office/powerpoint/2010/main" val="2471005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998833-2D03-41E3-85A5-0CAA18B20FBF}" type="datetimeFigureOut">
              <a:rPr lang="en-US" smtClean="0"/>
              <a:t>4/2/2023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110E955-6E0C-4406-AF16-F7676DB0282A}" type="slidenum">
              <a:rPr lang="en-US" smtClean="0"/>
              <a:t>‹#›</a:t>
            </a:fld>
            <a:endParaRPr lang="en-US"/>
          </a:p>
        </p:txBody>
      </p:sp>
    </p:spTree>
    <p:extLst>
      <p:ext uri="{BB962C8B-B14F-4D97-AF65-F5344CB8AC3E}">
        <p14:creationId xmlns:p14="http://schemas.microsoft.com/office/powerpoint/2010/main" val="29755567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19967" y="1720027"/>
            <a:ext cx="10659144" cy="7320108"/>
          </a:xfrm>
        </p:spPr>
        <p:txBody>
          <a:bodyPr anchor="b"/>
          <a:lstStyle>
            <a:lvl1pPr algn="l">
              <a:defRPr sz="9449" b="1"/>
            </a:lvl1pPr>
          </a:lstStyle>
          <a:p>
            <a:r>
              <a:rPr lang="en-US"/>
              <a:t>Click to edit Master title style</a:t>
            </a:r>
          </a:p>
        </p:txBody>
      </p:sp>
      <p:sp>
        <p:nvSpPr>
          <p:cNvPr id="3" name="Content Placeholder 2"/>
          <p:cNvSpPr>
            <a:spLocks noGrp="1"/>
          </p:cNvSpPr>
          <p:nvPr>
            <p:ph idx="1"/>
          </p:nvPr>
        </p:nvSpPr>
        <p:spPr>
          <a:xfrm>
            <a:off x="12667222" y="1720029"/>
            <a:ext cx="18112104" cy="36870549"/>
          </a:xfrm>
        </p:spPr>
        <p:txBody>
          <a:bodyPr/>
          <a:lstStyle>
            <a:lvl1pPr>
              <a:defRPr sz="15118"/>
            </a:lvl1pPr>
            <a:lvl2pPr>
              <a:defRPr sz="13228"/>
            </a:lvl2pPr>
            <a:lvl3pPr>
              <a:defRPr sz="11338"/>
            </a:lvl3pPr>
            <a:lvl4pPr>
              <a:defRPr sz="9449"/>
            </a:lvl4pPr>
            <a:lvl5pPr>
              <a:defRPr sz="9449"/>
            </a:lvl5pPr>
            <a:lvl6pPr>
              <a:defRPr sz="9449"/>
            </a:lvl6pPr>
            <a:lvl7pPr>
              <a:defRPr sz="9449"/>
            </a:lvl7pPr>
            <a:lvl8pPr>
              <a:defRPr sz="9449"/>
            </a:lvl8pPr>
            <a:lvl9pPr>
              <a:defRPr sz="944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619967" y="9040138"/>
            <a:ext cx="10659144" cy="29550441"/>
          </a:xfrm>
        </p:spPr>
        <p:txBody>
          <a:bodyPr/>
          <a:lstStyle>
            <a:lvl1pPr marL="0" indent="0">
              <a:buNone/>
              <a:defRPr sz="6614"/>
            </a:lvl1pPr>
            <a:lvl2pPr marL="2159950" indent="0">
              <a:buNone/>
              <a:defRPr sz="5669"/>
            </a:lvl2pPr>
            <a:lvl3pPr marL="4319900" indent="0">
              <a:buNone/>
              <a:defRPr sz="4724"/>
            </a:lvl3pPr>
            <a:lvl4pPr marL="6479850" indent="0">
              <a:buNone/>
              <a:defRPr sz="4252"/>
            </a:lvl4pPr>
            <a:lvl5pPr marL="8639800" indent="0">
              <a:buNone/>
              <a:defRPr sz="4252"/>
            </a:lvl5pPr>
            <a:lvl6pPr marL="10799750" indent="0">
              <a:buNone/>
              <a:defRPr sz="4252"/>
            </a:lvl6pPr>
            <a:lvl7pPr marL="12959700" indent="0">
              <a:buNone/>
              <a:defRPr sz="4252"/>
            </a:lvl7pPr>
            <a:lvl8pPr marL="15119650" indent="0">
              <a:buNone/>
              <a:defRPr sz="4252"/>
            </a:lvl8pPr>
            <a:lvl9pPr marL="17279600" indent="0">
              <a:buNone/>
              <a:defRPr sz="4252"/>
            </a:lvl9pPr>
          </a:lstStyle>
          <a:p>
            <a:pPr lvl="0"/>
            <a:r>
              <a:rPr lang="en-US"/>
              <a:t>Click to edit Master text styles</a:t>
            </a:r>
          </a:p>
        </p:txBody>
      </p:sp>
      <p:sp>
        <p:nvSpPr>
          <p:cNvPr id="5" name="Date Placeholder 4"/>
          <p:cNvSpPr>
            <a:spLocks noGrp="1"/>
          </p:cNvSpPr>
          <p:nvPr>
            <p:ph type="dt" sz="half" idx="10"/>
          </p:nvPr>
        </p:nvSpPr>
        <p:spPr/>
        <p:txBody>
          <a:bodyPr/>
          <a:lstStyle/>
          <a:p>
            <a:fld id="{E7998833-2D03-41E3-85A5-0CAA18B20FBF}" type="datetimeFigureOut">
              <a:rPr lang="en-US" smtClean="0"/>
              <a:t>4/2/2023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110E955-6E0C-4406-AF16-F7676DB0282A}" type="slidenum">
              <a:rPr lang="en-US" smtClean="0"/>
              <a:t>‹#›</a:t>
            </a:fld>
            <a:endParaRPr lang="en-US"/>
          </a:p>
        </p:txBody>
      </p:sp>
    </p:spTree>
    <p:extLst>
      <p:ext uri="{BB962C8B-B14F-4D97-AF65-F5344CB8AC3E}">
        <p14:creationId xmlns:p14="http://schemas.microsoft.com/office/powerpoint/2010/main" val="13867360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50487" y="30240449"/>
            <a:ext cx="19439573" cy="3570057"/>
          </a:xfrm>
        </p:spPr>
        <p:txBody>
          <a:bodyPr anchor="b"/>
          <a:lstStyle>
            <a:lvl1pPr algn="l">
              <a:defRPr sz="9449" b="1"/>
            </a:lvl1pPr>
          </a:lstStyle>
          <a:p>
            <a:r>
              <a:rPr lang="en-US"/>
              <a:t>Click to edit Master title style</a:t>
            </a:r>
          </a:p>
        </p:txBody>
      </p:sp>
      <p:sp>
        <p:nvSpPr>
          <p:cNvPr id="3" name="Picture Placeholder 2"/>
          <p:cNvSpPr>
            <a:spLocks noGrp="1"/>
          </p:cNvSpPr>
          <p:nvPr>
            <p:ph type="pic" idx="1"/>
          </p:nvPr>
        </p:nvSpPr>
        <p:spPr>
          <a:xfrm>
            <a:off x="6350487" y="3860055"/>
            <a:ext cx="19439573" cy="25920383"/>
          </a:xfrm>
        </p:spPr>
        <p:txBody>
          <a:bodyPr/>
          <a:lstStyle>
            <a:lvl1pPr marL="0" indent="0">
              <a:buNone/>
              <a:defRPr sz="15118"/>
            </a:lvl1pPr>
            <a:lvl2pPr marL="2159950" indent="0">
              <a:buNone/>
              <a:defRPr sz="13228"/>
            </a:lvl2pPr>
            <a:lvl3pPr marL="4319900" indent="0">
              <a:buNone/>
              <a:defRPr sz="11338"/>
            </a:lvl3pPr>
            <a:lvl4pPr marL="6479850" indent="0">
              <a:buNone/>
              <a:defRPr sz="9449"/>
            </a:lvl4pPr>
            <a:lvl5pPr marL="8639800" indent="0">
              <a:buNone/>
              <a:defRPr sz="9449"/>
            </a:lvl5pPr>
            <a:lvl6pPr marL="10799750" indent="0">
              <a:buNone/>
              <a:defRPr sz="9449"/>
            </a:lvl6pPr>
            <a:lvl7pPr marL="12959700" indent="0">
              <a:buNone/>
              <a:defRPr sz="9449"/>
            </a:lvl7pPr>
            <a:lvl8pPr marL="15119650" indent="0">
              <a:buNone/>
              <a:defRPr sz="9449"/>
            </a:lvl8pPr>
            <a:lvl9pPr marL="17279600" indent="0">
              <a:buNone/>
              <a:defRPr sz="9449"/>
            </a:lvl9pPr>
          </a:lstStyle>
          <a:p>
            <a:endParaRPr lang="en-US"/>
          </a:p>
        </p:txBody>
      </p:sp>
      <p:sp>
        <p:nvSpPr>
          <p:cNvPr id="4" name="Text Placeholder 3"/>
          <p:cNvSpPr>
            <a:spLocks noGrp="1"/>
          </p:cNvSpPr>
          <p:nvPr>
            <p:ph type="body" sz="half" idx="2"/>
          </p:nvPr>
        </p:nvSpPr>
        <p:spPr>
          <a:xfrm>
            <a:off x="6350487" y="33810506"/>
            <a:ext cx="19439573" cy="5070070"/>
          </a:xfrm>
        </p:spPr>
        <p:txBody>
          <a:bodyPr/>
          <a:lstStyle>
            <a:lvl1pPr marL="0" indent="0">
              <a:buNone/>
              <a:defRPr sz="6614"/>
            </a:lvl1pPr>
            <a:lvl2pPr marL="2159950" indent="0">
              <a:buNone/>
              <a:defRPr sz="5669"/>
            </a:lvl2pPr>
            <a:lvl3pPr marL="4319900" indent="0">
              <a:buNone/>
              <a:defRPr sz="4724"/>
            </a:lvl3pPr>
            <a:lvl4pPr marL="6479850" indent="0">
              <a:buNone/>
              <a:defRPr sz="4252"/>
            </a:lvl4pPr>
            <a:lvl5pPr marL="8639800" indent="0">
              <a:buNone/>
              <a:defRPr sz="4252"/>
            </a:lvl5pPr>
            <a:lvl6pPr marL="10799750" indent="0">
              <a:buNone/>
              <a:defRPr sz="4252"/>
            </a:lvl6pPr>
            <a:lvl7pPr marL="12959700" indent="0">
              <a:buNone/>
              <a:defRPr sz="4252"/>
            </a:lvl7pPr>
            <a:lvl8pPr marL="15119650" indent="0">
              <a:buNone/>
              <a:defRPr sz="4252"/>
            </a:lvl8pPr>
            <a:lvl9pPr marL="17279600" indent="0">
              <a:buNone/>
              <a:defRPr sz="4252"/>
            </a:lvl9pPr>
          </a:lstStyle>
          <a:p>
            <a:pPr lvl="0"/>
            <a:r>
              <a:rPr lang="en-US"/>
              <a:t>Click to edit Master text styles</a:t>
            </a:r>
          </a:p>
        </p:txBody>
      </p:sp>
      <p:sp>
        <p:nvSpPr>
          <p:cNvPr id="5" name="Date Placeholder 4"/>
          <p:cNvSpPr>
            <a:spLocks noGrp="1"/>
          </p:cNvSpPr>
          <p:nvPr>
            <p:ph type="dt" sz="half" idx="10"/>
          </p:nvPr>
        </p:nvSpPr>
        <p:spPr/>
        <p:txBody>
          <a:bodyPr/>
          <a:lstStyle/>
          <a:p>
            <a:fld id="{E7998833-2D03-41E3-85A5-0CAA18B20FBF}" type="datetimeFigureOut">
              <a:rPr lang="en-US" smtClean="0"/>
              <a:t>4/2/2023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110E955-6E0C-4406-AF16-F7676DB0282A}" type="slidenum">
              <a:rPr lang="en-US" smtClean="0"/>
              <a:t>‹#›</a:t>
            </a:fld>
            <a:endParaRPr lang="en-US"/>
          </a:p>
        </p:txBody>
      </p:sp>
    </p:spTree>
    <p:extLst>
      <p:ext uri="{BB962C8B-B14F-4D97-AF65-F5344CB8AC3E}">
        <p14:creationId xmlns:p14="http://schemas.microsoft.com/office/powerpoint/2010/main" val="14731834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7998833-2D03-41E3-85A5-0CAA18B20FBF}" type="datetimeFigureOut">
              <a:rPr lang="en-US" smtClean="0"/>
              <a:t>4/2/2023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110E955-6E0C-4406-AF16-F7676DB0282A}" type="slidenum">
              <a:rPr lang="en-US" smtClean="0"/>
              <a:t>‹#›</a:t>
            </a:fld>
            <a:endParaRPr lang="en-US"/>
          </a:p>
        </p:txBody>
      </p:sp>
    </p:spTree>
    <p:extLst>
      <p:ext uri="{BB962C8B-B14F-4D97-AF65-F5344CB8AC3E}">
        <p14:creationId xmlns:p14="http://schemas.microsoft.com/office/powerpoint/2010/main" val="33764413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489484" y="1730036"/>
            <a:ext cx="7289840" cy="3686054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619965" y="1730036"/>
            <a:ext cx="21329531" cy="3686054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7998833-2D03-41E3-85A5-0CAA18B20FBF}" type="datetimeFigureOut">
              <a:rPr lang="en-US" smtClean="0"/>
              <a:t>4/2/2023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110E955-6E0C-4406-AF16-F7676DB0282A}" type="slidenum">
              <a:rPr lang="en-US" smtClean="0"/>
              <a:t>‹#›</a:t>
            </a:fld>
            <a:endParaRPr lang="en-US"/>
          </a:p>
        </p:txBody>
      </p:sp>
    </p:spTree>
    <p:extLst>
      <p:ext uri="{BB962C8B-B14F-4D97-AF65-F5344CB8AC3E}">
        <p14:creationId xmlns:p14="http://schemas.microsoft.com/office/powerpoint/2010/main" val="38419588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29947" y="13417701"/>
            <a:ext cx="27539395" cy="9262634"/>
          </a:xfrm>
        </p:spPr>
        <p:txBody>
          <a:bodyPr/>
          <a:lstStyle/>
          <a:p>
            <a:r>
              <a:rPr lang="en-US"/>
              <a:t>Click to edit Master title style</a:t>
            </a:r>
          </a:p>
        </p:txBody>
      </p:sp>
      <p:sp>
        <p:nvSpPr>
          <p:cNvPr id="3" name="Subtitle 2"/>
          <p:cNvSpPr>
            <a:spLocks noGrp="1"/>
          </p:cNvSpPr>
          <p:nvPr>
            <p:ph type="subTitle" idx="1"/>
          </p:nvPr>
        </p:nvSpPr>
        <p:spPr>
          <a:xfrm>
            <a:off x="4859893" y="24480362"/>
            <a:ext cx="22679502" cy="11040163"/>
          </a:xfrm>
        </p:spPr>
        <p:txBody>
          <a:bodyPr/>
          <a:lstStyle>
            <a:lvl1pPr marL="0" indent="0" algn="ctr">
              <a:buNone/>
              <a:defRPr>
                <a:solidFill>
                  <a:schemeClr val="tx1">
                    <a:tint val="75000"/>
                  </a:schemeClr>
                </a:solidFill>
              </a:defRPr>
            </a:lvl1pPr>
            <a:lvl2pPr marL="2159950" indent="0" algn="ctr">
              <a:buNone/>
              <a:defRPr>
                <a:solidFill>
                  <a:schemeClr val="tx1">
                    <a:tint val="75000"/>
                  </a:schemeClr>
                </a:solidFill>
              </a:defRPr>
            </a:lvl2pPr>
            <a:lvl3pPr marL="4319900" indent="0" algn="ctr">
              <a:buNone/>
              <a:defRPr>
                <a:solidFill>
                  <a:schemeClr val="tx1">
                    <a:tint val="75000"/>
                  </a:schemeClr>
                </a:solidFill>
              </a:defRPr>
            </a:lvl3pPr>
            <a:lvl4pPr marL="6479850" indent="0" algn="ctr">
              <a:buNone/>
              <a:defRPr>
                <a:solidFill>
                  <a:schemeClr val="tx1">
                    <a:tint val="75000"/>
                  </a:schemeClr>
                </a:solidFill>
              </a:defRPr>
            </a:lvl4pPr>
            <a:lvl5pPr marL="8639800" indent="0" algn="ctr">
              <a:buNone/>
              <a:defRPr>
                <a:solidFill>
                  <a:schemeClr val="tx1">
                    <a:tint val="75000"/>
                  </a:schemeClr>
                </a:solidFill>
              </a:defRPr>
            </a:lvl5pPr>
            <a:lvl6pPr marL="10799750" indent="0" algn="ctr">
              <a:buNone/>
              <a:defRPr>
                <a:solidFill>
                  <a:schemeClr val="tx1">
                    <a:tint val="75000"/>
                  </a:schemeClr>
                </a:solidFill>
              </a:defRPr>
            </a:lvl6pPr>
            <a:lvl7pPr marL="12959700" indent="0" algn="ctr">
              <a:buNone/>
              <a:defRPr>
                <a:solidFill>
                  <a:schemeClr val="tx1">
                    <a:tint val="75000"/>
                  </a:schemeClr>
                </a:solidFill>
              </a:defRPr>
            </a:lvl7pPr>
            <a:lvl8pPr marL="15119650" indent="0" algn="ctr">
              <a:buNone/>
              <a:defRPr>
                <a:solidFill>
                  <a:schemeClr val="tx1">
                    <a:tint val="75000"/>
                  </a:schemeClr>
                </a:solidFill>
              </a:defRPr>
            </a:lvl8pPr>
            <a:lvl9pPr marL="17279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012E3470-2983-4031-AE25-49B554C574DF}" type="datetimeFigureOut">
              <a:rPr lang="en-US" smtClean="0"/>
              <a:t>4/2/2023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79746E3-332B-4087-974E-9458B30CEC79}" type="slidenum">
              <a:rPr lang="en-US" smtClean="0"/>
              <a:t>‹#›</a:t>
            </a:fld>
            <a:endParaRPr lang="en-US"/>
          </a:p>
        </p:txBody>
      </p:sp>
    </p:spTree>
    <p:extLst>
      <p:ext uri="{BB962C8B-B14F-4D97-AF65-F5344CB8AC3E}">
        <p14:creationId xmlns:p14="http://schemas.microsoft.com/office/powerpoint/2010/main" val="15693031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12E3470-2983-4031-AE25-49B554C574DF}" type="datetimeFigureOut">
              <a:rPr lang="en-US" smtClean="0"/>
              <a:t>4/2/2023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79746E3-332B-4087-974E-9458B30CEC79}" type="slidenum">
              <a:rPr lang="en-US" smtClean="0"/>
              <a:t>‹#›</a:t>
            </a:fld>
            <a:endParaRPr lang="en-US"/>
          </a:p>
        </p:txBody>
      </p:sp>
    </p:spTree>
    <p:extLst>
      <p:ext uri="{BB962C8B-B14F-4D97-AF65-F5344CB8AC3E}">
        <p14:creationId xmlns:p14="http://schemas.microsoft.com/office/powerpoint/2010/main" val="11233199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57446" y="27757912"/>
            <a:ext cx="27539395" cy="8580127"/>
          </a:xfrm>
        </p:spPr>
        <p:txBody>
          <a:bodyPr anchor="t"/>
          <a:lstStyle>
            <a:lvl1pPr algn="l">
              <a:defRPr sz="18897" b="1" cap="all"/>
            </a:lvl1pPr>
          </a:lstStyle>
          <a:p>
            <a:r>
              <a:rPr lang="en-US"/>
              <a:t>Click to edit Master title style</a:t>
            </a:r>
          </a:p>
        </p:txBody>
      </p:sp>
      <p:sp>
        <p:nvSpPr>
          <p:cNvPr id="3" name="Text Placeholder 2"/>
          <p:cNvSpPr>
            <a:spLocks noGrp="1"/>
          </p:cNvSpPr>
          <p:nvPr>
            <p:ph type="body" idx="1"/>
          </p:nvPr>
        </p:nvSpPr>
        <p:spPr>
          <a:xfrm>
            <a:off x="2557446" y="18307773"/>
            <a:ext cx="27539395" cy="9450140"/>
          </a:xfrm>
        </p:spPr>
        <p:txBody>
          <a:bodyPr anchor="b"/>
          <a:lstStyle>
            <a:lvl1pPr marL="0" indent="0">
              <a:buNone/>
              <a:defRPr sz="9449">
                <a:solidFill>
                  <a:schemeClr val="tx1">
                    <a:tint val="75000"/>
                  </a:schemeClr>
                </a:solidFill>
              </a:defRPr>
            </a:lvl1pPr>
            <a:lvl2pPr marL="2159950" indent="0">
              <a:buNone/>
              <a:defRPr sz="8504">
                <a:solidFill>
                  <a:schemeClr val="tx1">
                    <a:tint val="75000"/>
                  </a:schemeClr>
                </a:solidFill>
              </a:defRPr>
            </a:lvl2pPr>
            <a:lvl3pPr marL="4319900" indent="0">
              <a:buNone/>
              <a:defRPr sz="7559">
                <a:solidFill>
                  <a:schemeClr val="tx1">
                    <a:tint val="75000"/>
                  </a:schemeClr>
                </a:solidFill>
              </a:defRPr>
            </a:lvl3pPr>
            <a:lvl4pPr marL="6479850" indent="0">
              <a:buNone/>
              <a:defRPr sz="6614">
                <a:solidFill>
                  <a:schemeClr val="tx1">
                    <a:tint val="75000"/>
                  </a:schemeClr>
                </a:solidFill>
              </a:defRPr>
            </a:lvl4pPr>
            <a:lvl5pPr marL="8639800" indent="0">
              <a:buNone/>
              <a:defRPr sz="6614">
                <a:solidFill>
                  <a:schemeClr val="tx1">
                    <a:tint val="75000"/>
                  </a:schemeClr>
                </a:solidFill>
              </a:defRPr>
            </a:lvl5pPr>
            <a:lvl6pPr marL="10799750" indent="0">
              <a:buNone/>
              <a:defRPr sz="6614">
                <a:solidFill>
                  <a:schemeClr val="tx1">
                    <a:tint val="75000"/>
                  </a:schemeClr>
                </a:solidFill>
              </a:defRPr>
            </a:lvl6pPr>
            <a:lvl7pPr marL="12959700" indent="0">
              <a:buNone/>
              <a:defRPr sz="6614">
                <a:solidFill>
                  <a:schemeClr val="tx1">
                    <a:tint val="75000"/>
                  </a:schemeClr>
                </a:solidFill>
              </a:defRPr>
            </a:lvl7pPr>
            <a:lvl8pPr marL="15119650" indent="0">
              <a:buNone/>
              <a:defRPr sz="6614">
                <a:solidFill>
                  <a:schemeClr val="tx1">
                    <a:tint val="75000"/>
                  </a:schemeClr>
                </a:solidFill>
              </a:defRPr>
            </a:lvl8pPr>
            <a:lvl9pPr marL="17279600" indent="0">
              <a:buNone/>
              <a:defRPr sz="6614">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12E3470-2983-4031-AE25-49B554C574DF}" type="datetimeFigureOut">
              <a:rPr lang="en-US" smtClean="0"/>
              <a:t>4/2/2023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79746E3-332B-4087-974E-9458B30CEC79}" type="slidenum">
              <a:rPr lang="en-US" smtClean="0"/>
              <a:t>‹#›</a:t>
            </a:fld>
            <a:endParaRPr lang="en-US"/>
          </a:p>
        </p:txBody>
      </p:sp>
    </p:spTree>
    <p:extLst>
      <p:ext uri="{BB962C8B-B14F-4D97-AF65-F5344CB8AC3E}">
        <p14:creationId xmlns:p14="http://schemas.microsoft.com/office/powerpoint/2010/main" val="30745317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619964" y="10080149"/>
            <a:ext cx="14219688" cy="28507923"/>
          </a:xfrm>
        </p:spPr>
        <p:txBody>
          <a:bodyPr/>
          <a:lstStyle>
            <a:lvl1pPr>
              <a:defRPr sz="13228"/>
            </a:lvl1pPr>
            <a:lvl2pPr>
              <a:defRPr sz="11338"/>
            </a:lvl2pPr>
            <a:lvl3pPr>
              <a:defRPr sz="9449"/>
            </a:lvl3pPr>
            <a:lvl4pPr>
              <a:defRPr sz="8504"/>
            </a:lvl4pPr>
            <a:lvl5pPr>
              <a:defRPr sz="8504"/>
            </a:lvl5pPr>
            <a:lvl6pPr>
              <a:defRPr sz="8504"/>
            </a:lvl6pPr>
            <a:lvl7pPr>
              <a:defRPr sz="8504"/>
            </a:lvl7pPr>
            <a:lvl8pPr>
              <a:defRPr sz="8504"/>
            </a:lvl8pPr>
            <a:lvl9pPr>
              <a:defRPr sz="8504"/>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6559636" y="10080149"/>
            <a:ext cx="14219688" cy="28507923"/>
          </a:xfrm>
        </p:spPr>
        <p:txBody>
          <a:bodyPr/>
          <a:lstStyle>
            <a:lvl1pPr>
              <a:defRPr sz="13228"/>
            </a:lvl1pPr>
            <a:lvl2pPr>
              <a:defRPr sz="11338"/>
            </a:lvl2pPr>
            <a:lvl3pPr>
              <a:defRPr sz="9449"/>
            </a:lvl3pPr>
            <a:lvl4pPr>
              <a:defRPr sz="8504"/>
            </a:lvl4pPr>
            <a:lvl5pPr>
              <a:defRPr sz="8504"/>
            </a:lvl5pPr>
            <a:lvl6pPr>
              <a:defRPr sz="8504"/>
            </a:lvl6pPr>
            <a:lvl7pPr>
              <a:defRPr sz="8504"/>
            </a:lvl7pPr>
            <a:lvl8pPr>
              <a:defRPr sz="8504"/>
            </a:lvl8pPr>
            <a:lvl9pPr>
              <a:defRPr sz="8504"/>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12E3470-2983-4031-AE25-49B554C574DF}" type="datetimeFigureOut">
              <a:rPr lang="en-US" smtClean="0"/>
              <a:t>4/2/2023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79746E3-332B-4087-974E-9458B30CEC79}" type="slidenum">
              <a:rPr lang="en-US" smtClean="0"/>
              <a:t>‹#›</a:t>
            </a:fld>
            <a:endParaRPr lang="en-US"/>
          </a:p>
        </p:txBody>
      </p:sp>
    </p:spTree>
    <p:extLst>
      <p:ext uri="{BB962C8B-B14F-4D97-AF65-F5344CB8AC3E}">
        <p14:creationId xmlns:p14="http://schemas.microsoft.com/office/powerpoint/2010/main" val="3769788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619964" y="9667647"/>
            <a:ext cx="14317188" cy="4035060"/>
          </a:xfrm>
        </p:spPr>
        <p:txBody>
          <a:bodyPr anchor="b"/>
          <a:lstStyle>
            <a:lvl1pPr marL="0" indent="0">
              <a:buNone/>
              <a:defRPr sz="11338" b="1"/>
            </a:lvl1pPr>
            <a:lvl2pPr marL="2159950" indent="0">
              <a:buNone/>
              <a:defRPr sz="9449" b="1"/>
            </a:lvl2pPr>
            <a:lvl3pPr marL="4319900" indent="0">
              <a:buNone/>
              <a:defRPr sz="8504" b="1"/>
            </a:lvl3pPr>
            <a:lvl4pPr marL="6479850" indent="0">
              <a:buNone/>
              <a:defRPr sz="7559" b="1"/>
            </a:lvl4pPr>
            <a:lvl5pPr marL="8639800" indent="0">
              <a:buNone/>
              <a:defRPr sz="7559" b="1"/>
            </a:lvl5pPr>
            <a:lvl6pPr marL="10799750" indent="0">
              <a:buNone/>
              <a:defRPr sz="7559" b="1"/>
            </a:lvl6pPr>
            <a:lvl7pPr marL="12959700" indent="0">
              <a:buNone/>
              <a:defRPr sz="7559" b="1"/>
            </a:lvl7pPr>
            <a:lvl8pPr marL="15119650" indent="0">
              <a:buNone/>
              <a:defRPr sz="7559" b="1"/>
            </a:lvl8pPr>
            <a:lvl9pPr marL="17279600" indent="0">
              <a:buNone/>
              <a:defRPr sz="7559" b="1"/>
            </a:lvl9pPr>
          </a:lstStyle>
          <a:p>
            <a:pPr lvl="0"/>
            <a:r>
              <a:rPr lang="en-US"/>
              <a:t>Click to edit Master text styles</a:t>
            </a:r>
          </a:p>
        </p:txBody>
      </p:sp>
      <p:sp>
        <p:nvSpPr>
          <p:cNvPr id="4" name="Content Placeholder 3"/>
          <p:cNvSpPr>
            <a:spLocks noGrp="1"/>
          </p:cNvSpPr>
          <p:nvPr>
            <p:ph sz="half" idx="2"/>
          </p:nvPr>
        </p:nvSpPr>
        <p:spPr>
          <a:xfrm>
            <a:off x="1619964" y="13702707"/>
            <a:ext cx="14317188" cy="24885368"/>
          </a:xfrm>
        </p:spPr>
        <p:txBody>
          <a:bodyPr/>
          <a:lstStyle>
            <a:lvl1pPr>
              <a:defRPr sz="11338"/>
            </a:lvl1pPr>
            <a:lvl2pPr>
              <a:defRPr sz="9449"/>
            </a:lvl2pPr>
            <a:lvl3pPr>
              <a:defRPr sz="8504"/>
            </a:lvl3pPr>
            <a:lvl4pPr>
              <a:defRPr sz="7559"/>
            </a:lvl4pPr>
            <a:lvl5pPr>
              <a:defRPr sz="7559"/>
            </a:lvl5pPr>
            <a:lvl6pPr>
              <a:defRPr sz="7559"/>
            </a:lvl6pPr>
            <a:lvl7pPr>
              <a:defRPr sz="7559"/>
            </a:lvl7pPr>
            <a:lvl8pPr>
              <a:defRPr sz="7559"/>
            </a:lvl8pPr>
            <a:lvl9pPr>
              <a:defRPr sz="755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6462143" y="9667647"/>
            <a:ext cx="14317183" cy="4035060"/>
          </a:xfrm>
        </p:spPr>
        <p:txBody>
          <a:bodyPr anchor="b"/>
          <a:lstStyle>
            <a:lvl1pPr marL="0" indent="0">
              <a:buNone/>
              <a:defRPr sz="11338" b="1"/>
            </a:lvl1pPr>
            <a:lvl2pPr marL="2159950" indent="0">
              <a:buNone/>
              <a:defRPr sz="9449" b="1"/>
            </a:lvl2pPr>
            <a:lvl3pPr marL="4319900" indent="0">
              <a:buNone/>
              <a:defRPr sz="8504" b="1"/>
            </a:lvl3pPr>
            <a:lvl4pPr marL="6479850" indent="0">
              <a:buNone/>
              <a:defRPr sz="7559" b="1"/>
            </a:lvl4pPr>
            <a:lvl5pPr marL="8639800" indent="0">
              <a:buNone/>
              <a:defRPr sz="7559" b="1"/>
            </a:lvl5pPr>
            <a:lvl6pPr marL="10799750" indent="0">
              <a:buNone/>
              <a:defRPr sz="7559" b="1"/>
            </a:lvl6pPr>
            <a:lvl7pPr marL="12959700" indent="0">
              <a:buNone/>
              <a:defRPr sz="7559" b="1"/>
            </a:lvl7pPr>
            <a:lvl8pPr marL="15119650" indent="0">
              <a:buNone/>
              <a:defRPr sz="7559" b="1"/>
            </a:lvl8pPr>
            <a:lvl9pPr marL="17279600" indent="0">
              <a:buNone/>
              <a:defRPr sz="7559" b="1"/>
            </a:lvl9pPr>
          </a:lstStyle>
          <a:p>
            <a:pPr lvl="0"/>
            <a:r>
              <a:rPr lang="en-US"/>
              <a:t>Click to edit Master text styles</a:t>
            </a:r>
          </a:p>
        </p:txBody>
      </p:sp>
      <p:sp>
        <p:nvSpPr>
          <p:cNvPr id="6" name="Content Placeholder 5"/>
          <p:cNvSpPr>
            <a:spLocks noGrp="1"/>
          </p:cNvSpPr>
          <p:nvPr>
            <p:ph sz="quarter" idx="4"/>
          </p:nvPr>
        </p:nvSpPr>
        <p:spPr>
          <a:xfrm>
            <a:off x="16462143" y="13702707"/>
            <a:ext cx="14317183" cy="24885368"/>
          </a:xfrm>
        </p:spPr>
        <p:txBody>
          <a:bodyPr/>
          <a:lstStyle>
            <a:lvl1pPr>
              <a:defRPr sz="11338"/>
            </a:lvl1pPr>
            <a:lvl2pPr>
              <a:defRPr sz="9449"/>
            </a:lvl2pPr>
            <a:lvl3pPr>
              <a:defRPr sz="8504"/>
            </a:lvl3pPr>
            <a:lvl4pPr>
              <a:defRPr sz="7559"/>
            </a:lvl4pPr>
            <a:lvl5pPr>
              <a:defRPr sz="7559"/>
            </a:lvl5pPr>
            <a:lvl6pPr>
              <a:defRPr sz="7559"/>
            </a:lvl6pPr>
            <a:lvl7pPr>
              <a:defRPr sz="7559"/>
            </a:lvl7pPr>
            <a:lvl8pPr>
              <a:defRPr sz="7559"/>
            </a:lvl8pPr>
            <a:lvl9pPr>
              <a:defRPr sz="755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12E3470-2983-4031-AE25-49B554C574DF}" type="datetimeFigureOut">
              <a:rPr lang="en-US" smtClean="0"/>
              <a:t>4/2/2023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79746E3-332B-4087-974E-9458B30CEC79}" type="slidenum">
              <a:rPr lang="en-US" smtClean="0"/>
              <a:t>‹#›</a:t>
            </a:fld>
            <a:endParaRPr lang="en-US"/>
          </a:p>
        </p:txBody>
      </p:sp>
    </p:spTree>
    <p:extLst>
      <p:ext uri="{BB962C8B-B14F-4D97-AF65-F5344CB8AC3E}">
        <p14:creationId xmlns:p14="http://schemas.microsoft.com/office/powerpoint/2010/main" val="1030968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12E3470-2983-4031-AE25-49B554C574DF}" type="datetimeFigureOut">
              <a:rPr lang="en-US" smtClean="0"/>
              <a:t>4/2/2023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79746E3-332B-4087-974E-9458B30CEC79}" type="slidenum">
              <a:rPr lang="en-US" smtClean="0"/>
              <a:t>‹#›</a:t>
            </a:fld>
            <a:endParaRPr lang="en-US"/>
          </a:p>
        </p:txBody>
      </p:sp>
    </p:spTree>
    <p:extLst>
      <p:ext uri="{BB962C8B-B14F-4D97-AF65-F5344CB8AC3E}">
        <p14:creationId xmlns:p14="http://schemas.microsoft.com/office/powerpoint/2010/main" val="104066029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12E3470-2983-4031-AE25-49B554C574DF}" type="datetimeFigureOut">
              <a:rPr lang="en-US" smtClean="0"/>
              <a:t>4/2/2023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79746E3-332B-4087-974E-9458B30CEC79}" type="slidenum">
              <a:rPr lang="en-US" smtClean="0"/>
              <a:t>‹#›</a:t>
            </a:fld>
            <a:endParaRPr lang="en-US"/>
          </a:p>
        </p:txBody>
      </p:sp>
    </p:spTree>
    <p:extLst>
      <p:ext uri="{BB962C8B-B14F-4D97-AF65-F5344CB8AC3E}">
        <p14:creationId xmlns:p14="http://schemas.microsoft.com/office/powerpoint/2010/main" val="12061157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19964" y="1717528"/>
            <a:ext cx="10657268" cy="7320108"/>
          </a:xfrm>
        </p:spPr>
        <p:txBody>
          <a:bodyPr anchor="b"/>
          <a:lstStyle>
            <a:lvl1pPr algn="l">
              <a:defRPr sz="9449" b="1"/>
            </a:lvl1pPr>
          </a:lstStyle>
          <a:p>
            <a:r>
              <a:rPr lang="en-US"/>
              <a:t>Click to edit Master title style</a:t>
            </a:r>
          </a:p>
        </p:txBody>
      </p:sp>
      <p:sp>
        <p:nvSpPr>
          <p:cNvPr id="3" name="Content Placeholder 2"/>
          <p:cNvSpPr>
            <a:spLocks noGrp="1"/>
          </p:cNvSpPr>
          <p:nvPr>
            <p:ph idx="1"/>
          </p:nvPr>
        </p:nvSpPr>
        <p:spPr>
          <a:xfrm>
            <a:off x="12667224" y="1717527"/>
            <a:ext cx="18112100" cy="36870545"/>
          </a:xfrm>
        </p:spPr>
        <p:txBody>
          <a:bodyPr/>
          <a:lstStyle>
            <a:lvl1pPr>
              <a:defRPr sz="15118"/>
            </a:lvl1pPr>
            <a:lvl2pPr>
              <a:defRPr sz="13228"/>
            </a:lvl2pPr>
            <a:lvl3pPr>
              <a:defRPr sz="11338"/>
            </a:lvl3pPr>
            <a:lvl4pPr>
              <a:defRPr sz="9449"/>
            </a:lvl4pPr>
            <a:lvl5pPr>
              <a:defRPr sz="9449"/>
            </a:lvl5pPr>
            <a:lvl6pPr>
              <a:defRPr sz="9449"/>
            </a:lvl6pPr>
            <a:lvl7pPr>
              <a:defRPr sz="9449"/>
            </a:lvl7pPr>
            <a:lvl8pPr>
              <a:defRPr sz="9449"/>
            </a:lvl8pPr>
            <a:lvl9pPr>
              <a:defRPr sz="944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619964" y="9037636"/>
            <a:ext cx="10657268" cy="29550436"/>
          </a:xfrm>
        </p:spPr>
        <p:txBody>
          <a:bodyPr/>
          <a:lstStyle>
            <a:lvl1pPr marL="0" indent="0">
              <a:buNone/>
              <a:defRPr sz="6614"/>
            </a:lvl1pPr>
            <a:lvl2pPr marL="2159950" indent="0">
              <a:buNone/>
              <a:defRPr sz="5669"/>
            </a:lvl2pPr>
            <a:lvl3pPr marL="4319900" indent="0">
              <a:buNone/>
              <a:defRPr sz="4724"/>
            </a:lvl3pPr>
            <a:lvl4pPr marL="6479850" indent="0">
              <a:buNone/>
              <a:defRPr sz="4252"/>
            </a:lvl4pPr>
            <a:lvl5pPr marL="8639800" indent="0">
              <a:buNone/>
              <a:defRPr sz="4252"/>
            </a:lvl5pPr>
            <a:lvl6pPr marL="10799750" indent="0">
              <a:buNone/>
              <a:defRPr sz="4252"/>
            </a:lvl6pPr>
            <a:lvl7pPr marL="12959700" indent="0">
              <a:buNone/>
              <a:defRPr sz="4252"/>
            </a:lvl7pPr>
            <a:lvl8pPr marL="15119650" indent="0">
              <a:buNone/>
              <a:defRPr sz="4252"/>
            </a:lvl8pPr>
            <a:lvl9pPr marL="17279600" indent="0">
              <a:buNone/>
              <a:defRPr sz="4252"/>
            </a:lvl9pPr>
          </a:lstStyle>
          <a:p>
            <a:pPr lvl="0"/>
            <a:r>
              <a:rPr lang="en-US"/>
              <a:t>Click to edit Master text styles</a:t>
            </a:r>
          </a:p>
        </p:txBody>
      </p:sp>
      <p:sp>
        <p:nvSpPr>
          <p:cNvPr id="5" name="Date Placeholder 4"/>
          <p:cNvSpPr>
            <a:spLocks noGrp="1"/>
          </p:cNvSpPr>
          <p:nvPr>
            <p:ph type="dt" sz="half" idx="10"/>
          </p:nvPr>
        </p:nvSpPr>
        <p:spPr/>
        <p:txBody>
          <a:bodyPr/>
          <a:lstStyle/>
          <a:p>
            <a:fld id="{012E3470-2983-4031-AE25-49B554C574DF}" type="datetimeFigureOut">
              <a:rPr lang="en-US" smtClean="0"/>
              <a:t>4/2/2023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79746E3-332B-4087-974E-9458B30CEC79}" type="slidenum">
              <a:rPr lang="en-US" smtClean="0"/>
              <a:t>‹#›</a:t>
            </a:fld>
            <a:endParaRPr lang="en-US"/>
          </a:p>
        </p:txBody>
      </p:sp>
    </p:spTree>
    <p:extLst>
      <p:ext uri="{BB962C8B-B14F-4D97-AF65-F5344CB8AC3E}">
        <p14:creationId xmlns:p14="http://schemas.microsoft.com/office/powerpoint/2010/main" val="142211318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52363" y="30240446"/>
            <a:ext cx="19439573" cy="3570053"/>
          </a:xfrm>
        </p:spPr>
        <p:txBody>
          <a:bodyPr anchor="b"/>
          <a:lstStyle>
            <a:lvl1pPr algn="l">
              <a:defRPr sz="9449" b="1"/>
            </a:lvl1pPr>
          </a:lstStyle>
          <a:p>
            <a:r>
              <a:rPr lang="en-US"/>
              <a:t>Click to edit Master title style</a:t>
            </a:r>
          </a:p>
        </p:txBody>
      </p:sp>
      <p:sp>
        <p:nvSpPr>
          <p:cNvPr id="3" name="Picture Placeholder 2"/>
          <p:cNvSpPr>
            <a:spLocks noGrp="1"/>
          </p:cNvSpPr>
          <p:nvPr>
            <p:ph type="pic" idx="1"/>
          </p:nvPr>
        </p:nvSpPr>
        <p:spPr>
          <a:xfrm>
            <a:off x="6352363" y="3862559"/>
            <a:ext cx="19439573" cy="25920383"/>
          </a:xfrm>
        </p:spPr>
        <p:txBody>
          <a:bodyPr/>
          <a:lstStyle>
            <a:lvl1pPr marL="0" indent="0">
              <a:buNone/>
              <a:defRPr sz="15118"/>
            </a:lvl1pPr>
            <a:lvl2pPr marL="2159950" indent="0">
              <a:buNone/>
              <a:defRPr sz="13228"/>
            </a:lvl2pPr>
            <a:lvl3pPr marL="4319900" indent="0">
              <a:buNone/>
              <a:defRPr sz="11338"/>
            </a:lvl3pPr>
            <a:lvl4pPr marL="6479850" indent="0">
              <a:buNone/>
              <a:defRPr sz="9449"/>
            </a:lvl4pPr>
            <a:lvl5pPr marL="8639800" indent="0">
              <a:buNone/>
              <a:defRPr sz="9449"/>
            </a:lvl5pPr>
            <a:lvl6pPr marL="10799750" indent="0">
              <a:buNone/>
              <a:defRPr sz="9449"/>
            </a:lvl6pPr>
            <a:lvl7pPr marL="12959700" indent="0">
              <a:buNone/>
              <a:defRPr sz="9449"/>
            </a:lvl7pPr>
            <a:lvl8pPr marL="15119650" indent="0">
              <a:buNone/>
              <a:defRPr sz="9449"/>
            </a:lvl8pPr>
            <a:lvl9pPr marL="17279600" indent="0">
              <a:buNone/>
              <a:defRPr sz="9449"/>
            </a:lvl9pPr>
          </a:lstStyle>
          <a:p>
            <a:endParaRPr lang="en-US"/>
          </a:p>
        </p:txBody>
      </p:sp>
      <p:sp>
        <p:nvSpPr>
          <p:cNvPr id="4" name="Text Placeholder 3"/>
          <p:cNvSpPr>
            <a:spLocks noGrp="1"/>
          </p:cNvSpPr>
          <p:nvPr>
            <p:ph type="body" sz="half" idx="2"/>
          </p:nvPr>
        </p:nvSpPr>
        <p:spPr>
          <a:xfrm>
            <a:off x="6352363" y="33810499"/>
            <a:ext cx="19439573" cy="5070075"/>
          </a:xfrm>
        </p:spPr>
        <p:txBody>
          <a:bodyPr/>
          <a:lstStyle>
            <a:lvl1pPr marL="0" indent="0">
              <a:buNone/>
              <a:defRPr sz="6614"/>
            </a:lvl1pPr>
            <a:lvl2pPr marL="2159950" indent="0">
              <a:buNone/>
              <a:defRPr sz="5669"/>
            </a:lvl2pPr>
            <a:lvl3pPr marL="4319900" indent="0">
              <a:buNone/>
              <a:defRPr sz="4724"/>
            </a:lvl3pPr>
            <a:lvl4pPr marL="6479850" indent="0">
              <a:buNone/>
              <a:defRPr sz="4252"/>
            </a:lvl4pPr>
            <a:lvl5pPr marL="8639800" indent="0">
              <a:buNone/>
              <a:defRPr sz="4252"/>
            </a:lvl5pPr>
            <a:lvl6pPr marL="10799750" indent="0">
              <a:buNone/>
              <a:defRPr sz="4252"/>
            </a:lvl6pPr>
            <a:lvl7pPr marL="12959700" indent="0">
              <a:buNone/>
              <a:defRPr sz="4252"/>
            </a:lvl7pPr>
            <a:lvl8pPr marL="15119650" indent="0">
              <a:buNone/>
              <a:defRPr sz="4252"/>
            </a:lvl8pPr>
            <a:lvl9pPr marL="17279600" indent="0">
              <a:buNone/>
              <a:defRPr sz="4252"/>
            </a:lvl9pPr>
          </a:lstStyle>
          <a:p>
            <a:pPr lvl="0"/>
            <a:r>
              <a:rPr lang="en-US"/>
              <a:t>Click to edit Master text styles</a:t>
            </a:r>
          </a:p>
        </p:txBody>
      </p:sp>
      <p:sp>
        <p:nvSpPr>
          <p:cNvPr id="5" name="Date Placeholder 4"/>
          <p:cNvSpPr>
            <a:spLocks noGrp="1"/>
          </p:cNvSpPr>
          <p:nvPr>
            <p:ph type="dt" sz="half" idx="10"/>
          </p:nvPr>
        </p:nvSpPr>
        <p:spPr/>
        <p:txBody>
          <a:bodyPr/>
          <a:lstStyle/>
          <a:p>
            <a:fld id="{012E3470-2983-4031-AE25-49B554C574DF}" type="datetimeFigureOut">
              <a:rPr lang="en-US" smtClean="0"/>
              <a:t>4/2/2023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79746E3-332B-4087-974E-9458B30CEC79}" type="slidenum">
              <a:rPr lang="en-US" smtClean="0"/>
              <a:t>‹#›</a:t>
            </a:fld>
            <a:endParaRPr lang="en-US"/>
          </a:p>
        </p:txBody>
      </p:sp>
    </p:spTree>
    <p:extLst>
      <p:ext uri="{BB962C8B-B14F-4D97-AF65-F5344CB8AC3E}">
        <p14:creationId xmlns:p14="http://schemas.microsoft.com/office/powerpoint/2010/main" val="252326834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12E3470-2983-4031-AE25-49B554C574DF}" type="datetimeFigureOut">
              <a:rPr lang="en-US" smtClean="0"/>
              <a:t>4/2/2023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79746E3-332B-4087-974E-9458B30CEC79}" type="slidenum">
              <a:rPr lang="en-US" smtClean="0"/>
              <a:t>‹#›</a:t>
            </a:fld>
            <a:endParaRPr lang="en-US"/>
          </a:p>
        </p:txBody>
      </p:sp>
    </p:spTree>
    <p:extLst>
      <p:ext uri="{BB962C8B-B14F-4D97-AF65-F5344CB8AC3E}">
        <p14:creationId xmlns:p14="http://schemas.microsoft.com/office/powerpoint/2010/main" val="218463518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489484" y="1732530"/>
            <a:ext cx="7289840" cy="368555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619965" y="1732530"/>
            <a:ext cx="21149535" cy="368555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12E3470-2983-4031-AE25-49B554C574DF}" type="datetimeFigureOut">
              <a:rPr lang="en-US" smtClean="0"/>
              <a:t>4/2/2023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79746E3-332B-4087-974E-9458B30CEC79}" type="slidenum">
              <a:rPr lang="en-US" smtClean="0"/>
              <a:t>‹#›</a:t>
            </a:fld>
            <a:endParaRPr lang="en-US"/>
          </a:p>
        </p:txBody>
      </p:sp>
    </p:spTree>
    <p:extLst>
      <p:ext uri="{BB962C8B-B14F-4D97-AF65-F5344CB8AC3E}">
        <p14:creationId xmlns:p14="http://schemas.microsoft.com/office/powerpoint/2010/main" val="133880652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29947" y="13417701"/>
            <a:ext cx="27539395" cy="9262634"/>
          </a:xfrm>
        </p:spPr>
        <p:txBody>
          <a:bodyPr/>
          <a:lstStyle/>
          <a:p>
            <a:r>
              <a:rPr lang="en-US"/>
              <a:t>Click to edit Master title style</a:t>
            </a:r>
          </a:p>
        </p:txBody>
      </p:sp>
      <p:sp>
        <p:nvSpPr>
          <p:cNvPr id="3" name="Subtitle 2"/>
          <p:cNvSpPr>
            <a:spLocks noGrp="1"/>
          </p:cNvSpPr>
          <p:nvPr>
            <p:ph type="subTitle" idx="1"/>
          </p:nvPr>
        </p:nvSpPr>
        <p:spPr>
          <a:xfrm>
            <a:off x="4859893" y="24480362"/>
            <a:ext cx="22679502" cy="11040163"/>
          </a:xfrm>
        </p:spPr>
        <p:txBody>
          <a:bodyPr/>
          <a:lstStyle>
            <a:lvl1pPr marL="0" indent="0" algn="ctr">
              <a:buNone/>
              <a:defRPr>
                <a:solidFill>
                  <a:schemeClr val="tx1">
                    <a:tint val="75000"/>
                  </a:schemeClr>
                </a:solidFill>
              </a:defRPr>
            </a:lvl1pPr>
            <a:lvl2pPr marL="2159950" indent="0" algn="ctr">
              <a:buNone/>
              <a:defRPr>
                <a:solidFill>
                  <a:schemeClr val="tx1">
                    <a:tint val="75000"/>
                  </a:schemeClr>
                </a:solidFill>
              </a:defRPr>
            </a:lvl2pPr>
            <a:lvl3pPr marL="4319900" indent="0" algn="ctr">
              <a:buNone/>
              <a:defRPr>
                <a:solidFill>
                  <a:schemeClr val="tx1">
                    <a:tint val="75000"/>
                  </a:schemeClr>
                </a:solidFill>
              </a:defRPr>
            </a:lvl3pPr>
            <a:lvl4pPr marL="6479850" indent="0" algn="ctr">
              <a:buNone/>
              <a:defRPr>
                <a:solidFill>
                  <a:schemeClr val="tx1">
                    <a:tint val="75000"/>
                  </a:schemeClr>
                </a:solidFill>
              </a:defRPr>
            </a:lvl4pPr>
            <a:lvl5pPr marL="8639800" indent="0" algn="ctr">
              <a:buNone/>
              <a:defRPr>
                <a:solidFill>
                  <a:schemeClr val="tx1">
                    <a:tint val="75000"/>
                  </a:schemeClr>
                </a:solidFill>
              </a:defRPr>
            </a:lvl5pPr>
            <a:lvl6pPr marL="10799750" indent="0" algn="ctr">
              <a:buNone/>
              <a:defRPr>
                <a:solidFill>
                  <a:schemeClr val="tx1">
                    <a:tint val="75000"/>
                  </a:schemeClr>
                </a:solidFill>
              </a:defRPr>
            </a:lvl6pPr>
            <a:lvl7pPr marL="12959700" indent="0" algn="ctr">
              <a:buNone/>
              <a:defRPr>
                <a:solidFill>
                  <a:schemeClr val="tx1">
                    <a:tint val="75000"/>
                  </a:schemeClr>
                </a:solidFill>
              </a:defRPr>
            </a:lvl7pPr>
            <a:lvl8pPr marL="15119650" indent="0" algn="ctr">
              <a:buNone/>
              <a:defRPr>
                <a:solidFill>
                  <a:schemeClr val="tx1">
                    <a:tint val="75000"/>
                  </a:schemeClr>
                </a:solidFill>
              </a:defRPr>
            </a:lvl8pPr>
            <a:lvl9pPr marL="17279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EB07A04F-604A-4540-99DB-1EF0E902FA0E}" type="datetimeFigureOut">
              <a:rPr lang="en-US" smtClean="0"/>
              <a:t>4/2/2023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EE53868-D13E-4C7E-9A67-0393563FB2CE}" type="slidenum">
              <a:rPr lang="en-US" smtClean="0"/>
              <a:t>‹#›</a:t>
            </a:fld>
            <a:endParaRPr lang="en-US"/>
          </a:p>
        </p:txBody>
      </p:sp>
    </p:spTree>
    <p:extLst>
      <p:ext uri="{BB962C8B-B14F-4D97-AF65-F5344CB8AC3E}">
        <p14:creationId xmlns:p14="http://schemas.microsoft.com/office/powerpoint/2010/main" val="254318737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B07A04F-604A-4540-99DB-1EF0E902FA0E}" type="datetimeFigureOut">
              <a:rPr lang="en-US" smtClean="0"/>
              <a:t>4/2/2023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EE53868-D13E-4C7E-9A67-0393563FB2CE}" type="slidenum">
              <a:rPr lang="en-US" smtClean="0"/>
              <a:t>‹#›</a:t>
            </a:fld>
            <a:endParaRPr lang="en-US"/>
          </a:p>
        </p:txBody>
      </p:sp>
    </p:spTree>
    <p:extLst>
      <p:ext uri="{BB962C8B-B14F-4D97-AF65-F5344CB8AC3E}">
        <p14:creationId xmlns:p14="http://schemas.microsoft.com/office/powerpoint/2010/main" val="424970397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57446" y="27757912"/>
            <a:ext cx="27539395" cy="8580127"/>
          </a:xfrm>
        </p:spPr>
        <p:txBody>
          <a:bodyPr anchor="t"/>
          <a:lstStyle>
            <a:lvl1pPr algn="l">
              <a:defRPr sz="18897" b="1" cap="all"/>
            </a:lvl1pPr>
          </a:lstStyle>
          <a:p>
            <a:r>
              <a:rPr lang="en-US"/>
              <a:t>Click to edit Master title style</a:t>
            </a:r>
          </a:p>
        </p:txBody>
      </p:sp>
      <p:sp>
        <p:nvSpPr>
          <p:cNvPr id="3" name="Text Placeholder 2"/>
          <p:cNvSpPr>
            <a:spLocks noGrp="1"/>
          </p:cNvSpPr>
          <p:nvPr>
            <p:ph type="body" idx="1"/>
          </p:nvPr>
        </p:nvSpPr>
        <p:spPr>
          <a:xfrm>
            <a:off x="2557446" y="18307773"/>
            <a:ext cx="27539395" cy="9450140"/>
          </a:xfrm>
        </p:spPr>
        <p:txBody>
          <a:bodyPr anchor="b"/>
          <a:lstStyle>
            <a:lvl1pPr marL="0" indent="0">
              <a:buNone/>
              <a:defRPr sz="9449">
                <a:solidFill>
                  <a:schemeClr val="tx1">
                    <a:tint val="75000"/>
                  </a:schemeClr>
                </a:solidFill>
              </a:defRPr>
            </a:lvl1pPr>
            <a:lvl2pPr marL="2159950" indent="0">
              <a:buNone/>
              <a:defRPr sz="8504">
                <a:solidFill>
                  <a:schemeClr val="tx1">
                    <a:tint val="75000"/>
                  </a:schemeClr>
                </a:solidFill>
              </a:defRPr>
            </a:lvl2pPr>
            <a:lvl3pPr marL="4319900" indent="0">
              <a:buNone/>
              <a:defRPr sz="7559">
                <a:solidFill>
                  <a:schemeClr val="tx1">
                    <a:tint val="75000"/>
                  </a:schemeClr>
                </a:solidFill>
              </a:defRPr>
            </a:lvl3pPr>
            <a:lvl4pPr marL="6479850" indent="0">
              <a:buNone/>
              <a:defRPr sz="6614">
                <a:solidFill>
                  <a:schemeClr val="tx1">
                    <a:tint val="75000"/>
                  </a:schemeClr>
                </a:solidFill>
              </a:defRPr>
            </a:lvl4pPr>
            <a:lvl5pPr marL="8639800" indent="0">
              <a:buNone/>
              <a:defRPr sz="6614">
                <a:solidFill>
                  <a:schemeClr val="tx1">
                    <a:tint val="75000"/>
                  </a:schemeClr>
                </a:solidFill>
              </a:defRPr>
            </a:lvl5pPr>
            <a:lvl6pPr marL="10799750" indent="0">
              <a:buNone/>
              <a:defRPr sz="6614">
                <a:solidFill>
                  <a:schemeClr val="tx1">
                    <a:tint val="75000"/>
                  </a:schemeClr>
                </a:solidFill>
              </a:defRPr>
            </a:lvl6pPr>
            <a:lvl7pPr marL="12959700" indent="0">
              <a:buNone/>
              <a:defRPr sz="6614">
                <a:solidFill>
                  <a:schemeClr val="tx1">
                    <a:tint val="75000"/>
                  </a:schemeClr>
                </a:solidFill>
              </a:defRPr>
            </a:lvl7pPr>
            <a:lvl8pPr marL="15119650" indent="0">
              <a:buNone/>
              <a:defRPr sz="6614">
                <a:solidFill>
                  <a:schemeClr val="tx1">
                    <a:tint val="75000"/>
                  </a:schemeClr>
                </a:solidFill>
              </a:defRPr>
            </a:lvl8pPr>
            <a:lvl9pPr marL="17279600" indent="0">
              <a:buNone/>
              <a:defRPr sz="6614">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B07A04F-604A-4540-99DB-1EF0E902FA0E}" type="datetimeFigureOut">
              <a:rPr lang="en-US" smtClean="0"/>
              <a:t>4/2/2023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EE53868-D13E-4C7E-9A67-0393563FB2CE}" type="slidenum">
              <a:rPr lang="en-US" smtClean="0"/>
              <a:t>‹#›</a:t>
            </a:fld>
            <a:endParaRPr lang="en-US"/>
          </a:p>
        </p:txBody>
      </p:sp>
    </p:spTree>
    <p:extLst>
      <p:ext uri="{BB962C8B-B14F-4D97-AF65-F5344CB8AC3E}">
        <p14:creationId xmlns:p14="http://schemas.microsoft.com/office/powerpoint/2010/main" val="117560320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619964" y="10080149"/>
            <a:ext cx="14219688" cy="28507923"/>
          </a:xfrm>
        </p:spPr>
        <p:txBody>
          <a:bodyPr/>
          <a:lstStyle>
            <a:lvl1pPr>
              <a:defRPr sz="13228"/>
            </a:lvl1pPr>
            <a:lvl2pPr>
              <a:defRPr sz="11338"/>
            </a:lvl2pPr>
            <a:lvl3pPr>
              <a:defRPr sz="9449"/>
            </a:lvl3pPr>
            <a:lvl4pPr>
              <a:defRPr sz="8504"/>
            </a:lvl4pPr>
            <a:lvl5pPr>
              <a:defRPr sz="8504"/>
            </a:lvl5pPr>
            <a:lvl6pPr>
              <a:defRPr sz="8504"/>
            </a:lvl6pPr>
            <a:lvl7pPr>
              <a:defRPr sz="8504"/>
            </a:lvl7pPr>
            <a:lvl8pPr>
              <a:defRPr sz="8504"/>
            </a:lvl8pPr>
            <a:lvl9pPr>
              <a:defRPr sz="8504"/>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6559636" y="10080149"/>
            <a:ext cx="14219688" cy="28507923"/>
          </a:xfrm>
        </p:spPr>
        <p:txBody>
          <a:bodyPr/>
          <a:lstStyle>
            <a:lvl1pPr>
              <a:defRPr sz="13228"/>
            </a:lvl1pPr>
            <a:lvl2pPr>
              <a:defRPr sz="11338"/>
            </a:lvl2pPr>
            <a:lvl3pPr>
              <a:defRPr sz="9449"/>
            </a:lvl3pPr>
            <a:lvl4pPr>
              <a:defRPr sz="8504"/>
            </a:lvl4pPr>
            <a:lvl5pPr>
              <a:defRPr sz="8504"/>
            </a:lvl5pPr>
            <a:lvl6pPr>
              <a:defRPr sz="8504"/>
            </a:lvl6pPr>
            <a:lvl7pPr>
              <a:defRPr sz="8504"/>
            </a:lvl7pPr>
            <a:lvl8pPr>
              <a:defRPr sz="8504"/>
            </a:lvl8pPr>
            <a:lvl9pPr>
              <a:defRPr sz="8504"/>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B07A04F-604A-4540-99DB-1EF0E902FA0E}" type="datetimeFigureOut">
              <a:rPr lang="en-US" smtClean="0"/>
              <a:t>4/2/2023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EE53868-D13E-4C7E-9A67-0393563FB2CE}" type="slidenum">
              <a:rPr lang="en-US" smtClean="0"/>
              <a:t>‹#›</a:t>
            </a:fld>
            <a:endParaRPr lang="en-US"/>
          </a:p>
        </p:txBody>
      </p:sp>
    </p:spTree>
    <p:extLst>
      <p:ext uri="{BB962C8B-B14F-4D97-AF65-F5344CB8AC3E}">
        <p14:creationId xmlns:p14="http://schemas.microsoft.com/office/powerpoint/2010/main" val="125613129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619964" y="9667647"/>
            <a:ext cx="14317188" cy="4035060"/>
          </a:xfrm>
        </p:spPr>
        <p:txBody>
          <a:bodyPr anchor="b"/>
          <a:lstStyle>
            <a:lvl1pPr marL="0" indent="0">
              <a:buNone/>
              <a:defRPr sz="11338" b="1"/>
            </a:lvl1pPr>
            <a:lvl2pPr marL="2159950" indent="0">
              <a:buNone/>
              <a:defRPr sz="9449" b="1"/>
            </a:lvl2pPr>
            <a:lvl3pPr marL="4319900" indent="0">
              <a:buNone/>
              <a:defRPr sz="8504" b="1"/>
            </a:lvl3pPr>
            <a:lvl4pPr marL="6479850" indent="0">
              <a:buNone/>
              <a:defRPr sz="7559" b="1"/>
            </a:lvl4pPr>
            <a:lvl5pPr marL="8639800" indent="0">
              <a:buNone/>
              <a:defRPr sz="7559" b="1"/>
            </a:lvl5pPr>
            <a:lvl6pPr marL="10799750" indent="0">
              <a:buNone/>
              <a:defRPr sz="7559" b="1"/>
            </a:lvl6pPr>
            <a:lvl7pPr marL="12959700" indent="0">
              <a:buNone/>
              <a:defRPr sz="7559" b="1"/>
            </a:lvl7pPr>
            <a:lvl8pPr marL="15119650" indent="0">
              <a:buNone/>
              <a:defRPr sz="7559" b="1"/>
            </a:lvl8pPr>
            <a:lvl9pPr marL="17279600" indent="0">
              <a:buNone/>
              <a:defRPr sz="7559" b="1"/>
            </a:lvl9pPr>
          </a:lstStyle>
          <a:p>
            <a:pPr lvl="0"/>
            <a:r>
              <a:rPr lang="en-US"/>
              <a:t>Click to edit Master text styles</a:t>
            </a:r>
          </a:p>
        </p:txBody>
      </p:sp>
      <p:sp>
        <p:nvSpPr>
          <p:cNvPr id="4" name="Content Placeholder 3"/>
          <p:cNvSpPr>
            <a:spLocks noGrp="1"/>
          </p:cNvSpPr>
          <p:nvPr>
            <p:ph sz="half" idx="2"/>
          </p:nvPr>
        </p:nvSpPr>
        <p:spPr>
          <a:xfrm>
            <a:off x="1619964" y="13702707"/>
            <a:ext cx="14317188" cy="24885368"/>
          </a:xfrm>
        </p:spPr>
        <p:txBody>
          <a:bodyPr/>
          <a:lstStyle>
            <a:lvl1pPr>
              <a:defRPr sz="11338"/>
            </a:lvl1pPr>
            <a:lvl2pPr>
              <a:defRPr sz="9449"/>
            </a:lvl2pPr>
            <a:lvl3pPr>
              <a:defRPr sz="8504"/>
            </a:lvl3pPr>
            <a:lvl4pPr>
              <a:defRPr sz="7559"/>
            </a:lvl4pPr>
            <a:lvl5pPr>
              <a:defRPr sz="7559"/>
            </a:lvl5pPr>
            <a:lvl6pPr>
              <a:defRPr sz="7559"/>
            </a:lvl6pPr>
            <a:lvl7pPr>
              <a:defRPr sz="7559"/>
            </a:lvl7pPr>
            <a:lvl8pPr>
              <a:defRPr sz="7559"/>
            </a:lvl8pPr>
            <a:lvl9pPr>
              <a:defRPr sz="755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6462143" y="9667647"/>
            <a:ext cx="14317183" cy="4035060"/>
          </a:xfrm>
        </p:spPr>
        <p:txBody>
          <a:bodyPr anchor="b"/>
          <a:lstStyle>
            <a:lvl1pPr marL="0" indent="0">
              <a:buNone/>
              <a:defRPr sz="11338" b="1"/>
            </a:lvl1pPr>
            <a:lvl2pPr marL="2159950" indent="0">
              <a:buNone/>
              <a:defRPr sz="9449" b="1"/>
            </a:lvl2pPr>
            <a:lvl3pPr marL="4319900" indent="0">
              <a:buNone/>
              <a:defRPr sz="8504" b="1"/>
            </a:lvl3pPr>
            <a:lvl4pPr marL="6479850" indent="0">
              <a:buNone/>
              <a:defRPr sz="7559" b="1"/>
            </a:lvl4pPr>
            <a:lvl5pPr marL="8639800" indent="0">
              <a:buNone/>
              <a:defRPr sz="7559" b="1"/>
            </a:lvl5pPr>
            <a:lvl6pPr marL="10799750" indent="0">
              <a:buNone/>
              <a:defRPr sz="7559" b="1"/>
            </a:lvl6pPr>
            <a:lvl7pPr marL="12959700" indent="0">
              <a:buNone/>
              <a:defRPr sz="7559" b="1"/>
            </a:lvl7pPr>
            <a:lvl8pPr marL="15119650" indent="0">
              <a:buNone/>
              <a:defRPr sz="7559" b="1"/>
            </a:lvl8pPr>
            <a:lvl9pPr marL="17279600" indent="0">
              <a:buNone/>
              <a:defRPr sz="7559" b="1"/>
            </a:lvl9pPr>
          </a:lstStyle>
          <a:p>
            <a:pPr lvl="0"/>
            <a:r>
              <a:rPr lang="en-US"/>
              <a:t>Click to edit Master text styles</a:t>
            </a:r>
          </a:p>
        </p:txBody>
      </p:sp>
      <p:sp>
        <p:nvSpPr>
          <p:cNvPr id="6" name="Content Placeholder 5"/>
          <p:cNvSpPr>
            <a:spLocks noGrp="1"/>
          </p:cNvSpPr>
          <p:nvPr>
            <p:ph sz="quarter" idx="4"/>
          </p:nvPr>
        </p:nvSpPr>
        <p:spPr>
          <a:xfrm>
            <a:off x="16462143" y="13702707"/>
            <a:ext cx="14317183" cy="24885368"/>
          </a:xfrm>
        </p:spPr>
        <p:txBody>
          <a:bodyPr/>
          <a:lstStyle>
            <a:lvl1pPr>
              <a:defRPr sz="11338"/>
            </a:lvl1pPr>
            <a:lvl2pPr>
              <a:defRPr sz="9449"/>
            </a:lvl2pPr>
            <a:lvl3pPr>
              <a:defRPr sz="8504"/>
            </a:lvl3pPr>
            <a:lvl4pPr>
              <a:defRPr sz="7559"/>
            </a:lvl4pPr>
            <a:lvl5pPr>
              <a:defRPr sz="7559"/>
            </a:lvl5pPr>
            <a:lvl6pPr>
              <a:defRPr sz="7559"/>
            </a:lvl6pPr>
            <a:lvl7pPr>
              <a:defRPr sz="7559"/>
            </a:lvl7pPr>
            <a:lvl8pPr>
              <a:defRPr sz="7559"/>
            </a:lvl8pPr>
            <a:lvl9pPr>
              <a:defRPr sz="755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B07A04F-604A-4540-99DB-1EF0E902FA0E}" type="datetimeFigureOut">
              <a:rPr lang="en-US" smtClean="0"/>
              <a:t>4/2/2023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EE53868-D13E-4C7E-9A67-0393563FB2CE}" type="slidenum">
              <a:rPr lang="en-US" smtClean="0"/>
              <a:t>‹#›</a:t>
            </a:fld>
            <a:endParaRPr lang="en-US"/>
          </a:p>
        </p:txBody>
      </p:sp>
    </p:spTree>
    <p:extLst>
      <p:ext uri="{BB962C8B-B14F-4D97-AF65-F5344CB8AC3E}">
        <p14:creationId xmlns:p14="http://schemas.microsoft.com/office/powerpoint/2010/main" val="250258470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B07A04F-604A-4540-99DB-1EF0E902FA0E}" type="datetimeFigureOut">
              <a:rPr lang="en-US" smtClean="0"/>
              <a:t>4/2/2023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EE53868-D13E-4C7E-9A67-0393563FB2CE}" type="slidenum">
              <a:rPr lang="en-US" smtClean="0"/>
              <a:t>‹#›</a:t>
            </a:fld>
            <a:endParaRPr lang="en-US"/>
          </a:p>
        </p:txBody>
      </p:sp>
    </p:spTree>
    <p:extLst>
      <p:ext uri="{BB962C8B-B14F-4D97-AF65-F5344CB8AC3E}">
        <p14:creationId xmlns:p14="http://schemas.microsoft.com/office/powerpoint/2010/main" val="285604494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B07A04F-604A-4540-99DB-1EF0E902FA0E}" type="datetimeFigureOut">
              <a:rPr lang="en-US" smtClean="0"/>
              <a:t>4/2/2023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EE53868-D13E-4C7E-9A67-0393563FB2CE}" type="slidenum">
              <a:rPr lang="en-US" smtClean="0"/>
              <a:t>‹#›</a:t>
            </a:fld>
            <a:endParaRPr lang="en-US"/>
          </a:p>
        </p:txBody>
      </p:sp>
    </p:spTree>
    <p:extLst>
      <p:ext uri="{BB962C8B-B14F-4D97-AF65-F5344CB8AC3E}">
        <p14:creationId xmlns:p14="http://schemas.microsoft.com/office/powerpoint/2010/main" val="237432082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19964" y="1717528"/>
            <a:ext cx="10657268" cy="7320108"/>
          </a:xfrm>
        </p:spPr>
        <p:txBody>
          <a:bodyPr anchor="b"/>
          <a:lstStyle>
            <a:lvl1pPr algn="l">
              <a:defRPr sz="9449" b="1"/>
            </a:lvl1pPr>
          </a:lstStyle>
          <a:p>
            <a:r>
              <a:rPr lang="en-US"/>
              <a:t>Click to edit Master title style</a:t>
            </a:r>
          </a:p>
        </p:txBody>
      </p:sp>
      <p:sp>
        <p:nvSpPr>
          <p:cNvPr id="3" name="Content Placeholder 2"/>
          <p:cNvSpPr>
            <a:spLocks noGrp="1"/>
          </p:cNvSpPr>
          <p:nvPr>
            <p:ph idx="1"/>
          </p:nvPr>
        </p:nvSpPr>
        <p:spPr>
          <a:xfrm>
            <a:off x="12667224" y="1717527"/>
            <a:ext cx="18112100" cy="36870545"/>
          </a:xfrm>
        </p:spPr>
        <p:txBody>
          <a:bodyPr/>
          <a:lstStyle>
            <a:lvl1pPr>
              <a:defRPr sz="15118"/>
            </a:lvl1pPr>
            <a:lvl2pPr>
              <a:defRPr sz="13228"/>
            </a:lvl2pPr>
            <a:lvl3pPr>
              <a:defRPr sz="11338"/>
            </a:lvl3pPr>
            <a:lvl4pPr>
              <a:defRPr sz="9449"/>
            </a:lvl4pPr>
            <a:lvl5pPr>
              <a:defRPr sz="9449"/>
            </a:lvl5pPr>
            <a:lvl6pPr>
              <a:defRPr sz="9449"/>
            </a:lvl6pPr>
            <a:lvl7pPr>
              <a:defRPr sz="9449"/>
            </a:lvl7pPr>
            <a:lvl8pPr>
              <a:defRPr sz="9449"/>
            </a:lvl8pPr>
            <a:lvl9pPr>
              <a:defRPr sz="944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619964" y="9037636"/>
            <a:ext cx="10657268" cy="29550436"/>
          </a:xfrm>
        </p:spPr>
        <p:txBody>
          <a:bodyPr/>
          <a:lstStyle>
            <a:lvl1pPr marL="0" indent="0">
              <a:buNone/>
              <a:defRPr sz="6614"/>
            </a:lvl1pPr>
            <a:lvl2pPr marL="2159950" indent="0">
              <a:buNone/>
              <a:defRPr sz="5669"/>
            </a:lvl2pPr>
            <a:lvl3pPr marL="4319900" indent="0">
              <a:buNone/>
              <a:defRPr sz="4724"/>
            </a:lvl3pPr>
            <a:lvl4pPr marL="6479850" indent="0">
              <a:buNone/>
              <a:defRPr sz="4252"/>
            </a:lvl4pPr>
            <a:lvl5pPr marL="8639800" indent="0">
              <a:buNone/>
              <a:defRPr sz="4252"/>
            </a:lvl5pPr>
            <a:lvl6pPr marL="10799750" indent="0">
              <a:buNone/>
              <a:defRPr sz="4252"/>
            </a:lvl6pPr>
            <a:lvl7pPr marL="12959700" indent="0">
              <a:buNone/>
              <a:defRPr sz="4252"/>
            </a:lvl7pPr>
            <a:lvl8pPr marL="15119650" indent="0">
              <a:buNone/>
              <a:defRPr sz="4252"/>
            </a:lvl8pPr>
            <a:lvl9pPr marL="17279600" indent="0">
              <a:buNone/>
              <a:defRPr sz="4252"/>
            </a:lvl9pPr>
          </a:lstStyle>
          <a:p>
            <a:pPr lvl="0"/>
            <a:r>
              <a:rPr lang="en-US"/>
              <a:t>Click to edit Master text styles</a:t>
            </a:r>
          </a:p>
        </p:txBody>
      </p:sp>
      <p:sp>
        <p:nvSpPr>
          <p:cNvPr id="5" name="Date Placeholder 4"/>
          <p:cNvSpPr>
            <a:spLocks noGrp="1"/>
          </p:cNvSpPr>
          <p:nvPr>
            <p:ph type="dt" sz="half" idx="10"/>
          </p:nvPr>
        </p:nvSpPr>
        <p:spPr/>
        <p:txBody>
          <a:bodyPr/>
          <a:lstStyle/>
          <a:p>
            <a:fld id="{EB07A04F-604A-4540-99DB-1EF0E902FA0E}" type="datetimeFigureOut">
              <a:rPr lang="en-US" smtClean="0"/>
              <a:t>4/2/2023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EE53868-D13E-4C7E-9A67-0393563FB2CE}" type="slidenum">
              <a:rPr lang="en-US" smtClean="0"/>
              <a:t>‹#›</a:t>
            </a:fld>
            <a:endParaRPr lang="en-US"/>
          </a:p>
        </p:txBody>
      </p:sp>
    </p:spTree>
    <p:extLst>
      <p:ext uri="{BB962C8B-B14F-4D97-AF65-F5344CB8AC3E}">
        <p14:creationId xmlns:p14="http://schemas.microsoft.com/office/powerpoint/2010/main" val="85822438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52363" y="30240446"/>
            <a:ext cx="19439573" cy="3570053"/>
          </a:xfrm>
        </p:spPr>
        <p:txBody>
          <a:bodyPr anchor="b"/>
          <a:lstStyle>
            <a:lvl1pPr algn="l">
              <a:defRPr sz="9449" b="1"/>
            </a:lvl1pPr>
          </a:lstStyle>
          <a:p>
            <a:r>
              <a:rPr lang="en-US"/>
              <a:t>Click to edit Master title style</a:t>
            </a:r>
          </a:p>
        </p:txBody>
      </p:sp>
      <p:sp>
        <p:nvSpPr>
          <p:cNvPr id="3" name="Picture Placeholder 2"/>
          <p:cNvSpPr>
            <a:spLocks noGrp="1"/>
          </p:cNvSpPr>
          <p:nvPr>
            <p:ph type="pic" idx="1"/>
          </p:nvPr>
        </p:nvSpPr>
        <p:spPr>
          <a:xfrm>
            <a:off x="6352363" y="3862559"/>
            <a:ext cx="19439573" cy="25920383"/>
          </a:xfrm>
        </p:spPr>
        <p:txBody>
          <a:bodyPr/>
          <a:lstStyle>
            <a:lvl1pPr marL="0" indent="0">
              <a:buNone/>
              <a:defRPr sz="15118"/>
            </a:lvl1pPr>
            <a:lvl2pPr marL="2159950" indent="0">
              <a:buNone/>
              <a:defRPr sz="13228"/>
            </a:lvl2pPr>
            <a:lvl3pPr marL="4319900" indent="0">
              <a:buNone/>
              <a:defRPr sz="11338"/>
            </a:lvl3pPr>
            <a:lvl4pPr marL="6479850" indent="0">
              <a:buNone/>
              <a:defRPr sz="9449"/>
            </a:lvl4pPr>
            <a:lvl5pPr marL="8639800" indent="0">
              <a:buNone/>
              <a:defRPr sz="9449"/>
            </a:lvl5pPr>
            <a:lvl6pPr marL="10799750" indent="0">
              <a:buNone/>
              <a:defRPr sz="9449"/>
            </a:lvl6pPr>
            <a:lvl7pPr marL="12959700" indent="0">
              <a:buNone/>
              <a:defRPr sz="9449"/>
            </a:lvl7pPr>
            <a:lvl8pPr marL="15119650" indent="0">
              <a:buNone/>
              <a:defRPr sz="9449"/>
            </a:lvl8pPr>
            <a:lvl9pPr marL="17279600" indent="0">
              <a:buNone/>
              <a:defRPr sz="9449"/>
            </a:lvl9pPr>
          </a:lstStyle>
          <a:p>
            <a:endParaRPr lang="en-US"/>
          </a:p>
        </p:txBody>
      </p:sp>
      <p:sp>
        <p:nvSpPr>
          <p:cNvPr id="4" name="Text Placeholder 3"/>
          <p:cNvSpPr>
            <a:spLocks noGrp="1"/>
          </p:cNvSpPr>
          <p:nvPr>
            <p:ph type="body" sz="half" idx="2"/>
          </p:nvPr>
        </p:nvSpPr>
        <p:spPr>
          <a:xfrm>
            <a:off x="6352363" y="33810499"/>
            <a:ext cx="19439573" cy="5070075"/>
          </a:xfrm>
        </p:spPr>
        <p:txBody>
          <a:bodyPr/>
          <a:lstStyle>
            <a:lvl1pPr marL="0" indent="0">
              <a:buNone/>
              <a:defRPr sz="6614"/>
            </a:lvl1pPr>
            <a:lvl2pPr marL="2159950" indent="0">
              <a:buNone/>
              <a:defRPr sz="5669"/>
            </a:lvl2pPr>
            <a:lvl3pPr marL="4319900" indent="0">
              <a:buNone/>
              <a:defRPr sz="4724"/>
            </a:lvl3pPr>
            <a:lvl4pPr marL="6479850" indent="0">
              <a:buNone/>
              <a:defRPr sz="4252"/>
            </a:lvl4pPr>
            <a:lvl5pPr marL="8639800" indent="0">
              <a:buNone/>
              <a:defRPr sz="4252"/>
            </a:lvl5pPr>
            <a:lvl6pPr marL="10799750" indent="0">
              <a:buNone/>
              <a:defRPr sz="4252"/>
            </a:lvl6pPr>
            <a:lvl7pPr marL="12959700" indent="0">
              <a:buNone/>
              <a:defRPr sz="4252"/>
            </a:lvl7pPr>
            <a:lvl8pPr marL="15119650" indent="0">
              <a:buNone/>
              <a:defRPr sz="4252"/>
            </a:lvl8pPr>
            <a:lvl9pPr marL="17279600" indent="0">
              <a:buNone/>
              <a:defRPr sz="4252"/>
            </a:lvl9pPr>
          </a:lstStyle>
          <a:p>
            <a:pPr lvl="0"/>
            <a:r>
              <a:rPr lang="en-US"/>
              <a:t>Click to edit Master text styles</a:t>
            </a:r>
          </a:p>
        </p:txBody>
      </p:sp>
      <p:sp>
        <p:nvSpPr>
          <p:cNvPr id="5" name="Date Placeholder 4"/>
          <p:cNvSpPr>
            <a:spLocks noGrp="1"/>
          </p:cNvSpPr>
          <p:nvPr>
            <p:ph type="dt" sz="half" idx="10"/>
          </p:nvPr>
        </p:nvSpPr>
        <p:spPr/>
        <p:txBody>
          <a:bodyPr/>
          <a:lstStyle/>
          <a:p>
            <a:fld id="{EB07A04F-604A-4540-99DB-1EF0E902FA0E}" type="datetimeFigureOut">
              <a:rPr lang="en-US" smtClean="0"/>
              <a:t>4/2/2023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EE53868-D13E-4C7E-9A67-0393563FB2CE}" type="slidenum">
              <a:rPr lang="en-US" smtClean="0"/>
              <a:t>‹#›</a:t>
            </a:fld>
            <a:endParaRPr lang="en-US"/>
          </a:p>
        </p:txBody>
      </p:sp>
    </p:spTree>
    <p:extLst>
      <p:ext uri="{BB962C8B-B14F-4D97-AF65-F5344CB8AC3E}">
        <p14:creationId xmlns:p14="http://schemas.microsoft.com/office/powerpoint/2010/main" val="412039483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B07A04F-604A-4540-99DB-1EF0E902FA0E}" type="datetimeFigureOut">
              <a:rPr lang="en-US" smtClean="0"/>
              <a:t>4/2/2023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EE53868-D13E-4C7E-9A67-0393563FB2CE}" type="slidenum">
              <a:rPr lang="en-US" smtClean="0"/>
              <a:t>‹#›</a:t>
            </a:fld>
            <a:endParaRPr lang="en-US"/>
          </a:p>
        </p:txBody>
      </p:sp>
    </p:spTree>
    <p:extLst>
      <p:ext uri="{BB962C8B-B14F-4D97-AF65-F5344CB8AC3E}">
        <p14:creationId xmlns:p14="http://schemas.microsoft.com/office/powerpoint/2010/main" val="283591405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489484" y="1732530"/>
            <a:ext cx="7289840" cy="368555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619965" y="1732530"/>
            <a:ext cx="21149535" cy="368555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B07A04F-604A-4540-99DB-1EF0E902FA0E}" type="datetimeFigureOut">
              <a:rPr lang="en-US" smtClean="0"/>
              <a:t>4/2/2023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EE53868-D13E-4C7E-9A67-0393563FB2CE}" type="slidenum">
              <a:rPr lang="en-US" smtClean="0"/>
              <a:t>‹#›</a:t>
            </a:fld>
            <a:endParaRPr lang="en-US"/>
          </a:p>
        </p:txBody>
      </p:sp>
    </p:spTree>
    <p:extLst>
      <p:ext uri="{BB962C8B-B14F-4D97-AF65-F5344CB8AC3E}">
        <p14:creationId xmlns:p14="http://schemas.microsoft.com/office/powerpoint/2010/main" val="40451136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19965" y="1730029"/>
            <a:ext cx="29159359" cy="7200106"/>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619965" y="10080156"/>
            <a:ext cx="29159359" cy="2851042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619964" y="40040597"/>
            <a:ext cx="7559834" cy="2300032"/>
          </a:xfrm>
          <a:prstGeom prst="rect">
            <a:avLst/>
          </a:prstGeom>
        </p:spPr>
        <p:txBody>
          <a:bodyPr vert="horz" lIns="91440" tIns="45720" rIns="91440" bIns="45720" rtlCol="0" anchor="ctr"/>
          <a:lstStyle>
            <a:lvl1pPr algn="l">
              <a:defRPr sz="5669">
                <a:solidFill>
                  <a:schemeClr val="tx1">
                    <a:tint val="75000"/>
                  </a:schemeClr>
                </a:solidFill>
              </a:defRPr>
            </a:lvl1pPr>
          </a:lstStyle>
          <a:p>
            <a:fld id="{E7998833-2D03-41E3-85A5-0CAA18B20FBF}" type="datetimeFigureOut">
              <a:rPr lang="en-US" smtClean="0"/>
              <a:t>4/2/2023</a:t>
            </a:fld>
            <a:endParaRPr lang="en-US"/>
          </a:p>
        </p:txBody>
      </p:sp>
      <p:sp>
        <p:nvSpPr>
          <p:cNvPr id="5" name="Footer Placeholder 4"/>
          <p:cNvSpPr>
            <a:spLocks noGrp="1"/>
          </p:cNvSpPr>
          <p:nvPr>
            <p:ph type="ftr" sz="quarter" idx="3"/>
          </p:nvPr>
        </p:nvSpPr>
        <p:spPr>
          <a:xfrm>
            <a:off x="11069757" y="40040597"/>
            <a:ext cx="10259775" cy="2300032"/>
          </a:xfrm>
          <a:prstGeom prst="rect">
            <a:avLst/>
          </a:prstGeom>
        </p:spPr>
        <p:txBody>
          <a:bodyPr vert="horz" lIns="91440" tIns="45720" rIns="91440" bIns="45720" rtlCol="0" anchor="ctr"/>
          <a:lstStyle>
            <a:lvl1pPr algn="ctr">
              <a:defRPr sz="5669">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3219490" y="40040597"/>
            <a:ext cx="7559834" cy="2300032"/>
          </a:xfrm>
          <a:prstGeom prst="rect">
            <a:avLst/>
          </a:prstGeom>
        </p:spPr>
        <p:txBody>
          <a:bodyPr vert="horz" lIns="91440" tIns="45720" rIns="91440" bIns="45720" rtlCol="0" anchor="ctr"/>
          <a:lstStyle>
            <a:lvl1pPr algn="r">
              <a:defRPr sz="5669">
                <a:solidFill>
                  <a:schemeClr val="tx1">
                    <a:tint val="75000"/>
                  </a:schemeClr>
                </a:solidFill>
              </a:defRPr>
            </a:lvl1pPr>
          </a:lstStyle>
          <a:p>
            <a:fld id="{2110E955-6E0C-4406-AF16-F7676DB0282A}" type="slidenum">
              <a:rPr lang="en-US" smtClean="0"/>
              <a:t>‹#›</a:t>
            </a:fld>
            <a:endParaRPr lang="en-US"/>
          </a:p>
        </p:txBody>
      </p:sp>
    </p:spTree>
    <p:extLst>
      <p:ext uri="{BB962C8B-B14F-4D97-AF65-F5344CB8AC3E}">
        <p14:creationId xmlns:p14="http://schemas.microsoft.com/office/powerpoint/2010/main" val="38974852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19900" rtl="0" eaLnBrk="1" latinLnBrk="0" hangingPunct="1">
        <a:spcBef>
          <a:spcPct val="0"/>
        </a:spcBef>
        <a:buNone/>
        <a:defRPr sz="20787" kern="1200">
          <a:solidFill>
            <a:schemeClr val="tx1"/>
          </a:solidFill>
          <a:latin typeface="+mj-lt"/>
          <a:ea typeface="+mj-ea"/>
          <a:cs typeface="+mj-cs"/>
        </a:defRPr>
      </a:lvl1pPr>
    </p:titleStyle>
    <p:bodyStyle>
      <a:lvl1pPr marL="1619962" indent="-1619962" algn="l" defTabSz="4319900" rtl="0" eaLnBrk="1" latinLnBrk="0" hangingPunct="1">
        <a:spcBef>
          <a:spcPct val="20000"/>
        </a:spcBef>
        <a:buFont typeface="Arial" pitchFamily="34" charset="0"/>
        <a:buChar char="•"/>
        <a:defRPr sz="15118" kern="1200">
          <a:solidFill>
            <a:schemeClr val="tx1"/>
          </a:solidFill>
          <a:latin typeface="+mn-lt"/>
          <a:ea typeface="+mn-ea"/>
          <a:cs typeface="+mn-cs"/>
        </a:defRPr>
      </a:lvl1pPr>
      <a:lvl2pPr marL="3509919" indent="-1349969" algn="l" defTabSz="4319900" rtl="0" eaLnBrk="1" latinLnBrk="0" hangingPunct="1">
        <a:spcBef>
          <a:spcPct val="20000"/>
        </a:spcBef>
        <a:buFont typeface="Arial" pitchFamily="34" charset="0"/>
        <a:buChar char="–"/>
        <a:defRPr sz="13228" kern="1200">
          <a:solidFill>
            <a:schemeClr val="tx1"/>
          </a:solidFill>
          <a:latin typeface="+mn-lt"/>
          <a:ea typeface="+mn-ea"/>
          <a:cs typeface="+mn-cs"/>
        </a:defRPr>
      </a:lvl2pPr>
      <a:lvl3pPr marL="5399875" indent="-1079975" algn="l" defTabSz="4319900" rtl="0" eaLnBrk="1" latinLnBrk="0" hangingPunct="1">
        <a:spcBef>
          <a:spcPct val="20000"/>
        </a:spcBef>
        <a:buFont typeface="Arial" pitchFamily="34" charset="0"/>
        <a:buChar char="•"/>
        <a:defRPr sz="11338" kern="1200">
          <a:solidFill>
            <a:schemeClr val="tx1"/>
          </a:solidFill>
          <a:latin typeface="+mn-lt"/>
          <a:ea typeface="+mn-ea"/>
          <a:cs typeface="+mn-cs"/>
        </a:defRPr>
      </a:lvl3pPr>
      <a:lvl4pPr marL="7559825" indent="-1079975" algn="l" defTabSz="4319900" rtl="0" eaLnBrk="1" latinLnBrk="0" hangingPunct="1">
        <a:spcBef>
          <a:spcPct val="20000"/>
        </a:spcBef>
        <a:buFont typeface="Arial" pitchFamily="34" charset="0"/>
        <a:buChar char="–"/>
        <a:defRPr sz="9449" kern="1200">
          <a:solidFill>
            <a:schemeClr val="tx1"/>
          </a:solidFill>
          <a:latin typeface="+mn-lt"/>
          <a:ea typeface="+mn-ea"/>
          <a:cs typeface="+mn-cs"/>
        </a:defRPr>
      </a:lvl4pPr>
      <a:lvl5pPr marL="9719775" indent="-1079975" algn="l" defTabSz="4319900" rtl="0" eaLnBrk="1" latinLnBrk="0" hangingPunct="1">
        <a:spcBef>
          <a:spcPct val="20000"/>
        </a:spcBef>
        <a:buFont typeface="Arial" pitchFamily="34" charset="0"/>
        <a:buChar char="»"/>
        <a:defRPr sz="9449" kern="1200">
          <a:solidFill>
            <a:schemeClr val="tx1"/>
          </a:solidFill>
          <a:latin typeface="+mn-lt"/>
          <a:ea typeface="+mn-ea"/>
          <a:cs typeface="+mn-cs"/>
        </a:defRPr>
      </a:lvl5pPr>
      <a:lvl6pPr marL="11879725" indent="-1079975" algn="l" defTabSz="4319900" rtl="0" eaLnBrk="1" latinLnBrk="0" hangingPunct="1">
        <a:spcBef>
          <a:spcPct val="20000"/>
        </a:spcBef>
        <a:buFont typeface="Arial" pitchFamily="34" charset="0"/>
        <a:buChar char="•"/>
        <a:defRPr sz="9449" kern="1200">
          <a:solidFill>
            <a:schemeClr val="tx1"/>
          </a:solidFill>
          <a:latin typeface="+mn-lt"/>
          <a:ea typeface="+mn-ea"/>
          <a:cs typeface="+mn-cs"/>
        </a:defRPr>
      </a:lvl6pPr>
      <a:lvl7pPr marL="14039675" indent="-1079975" algn="l" defTabSz="4319900" rtl="0" eaLnBrk="1" latinLnBrk="0" hangingPunct="1">
        <a:spcBef>
          <a:spcPct val="20000"/>
        </a:spcBef>
        <a:buFont typeface="Arial" pitchFamily="34" charset="0"/>
        <a:buChar char="•"/>
        <a:defRPr sz="9449" kern="1200">
          <a:solidFill>
            <a:schemeClr val="tx1"/>
          </a:solidFill>
          <a:latin typeface="+mn-lt"/>
          <a:ea typeface="+mn-ea"/>
          <a:cs typeface="+mn-cs"/>
        </a:defRPr>
      </a:lvl7pPr>
      <a:lvl8pPr marL="16199625" indent="-1079975" algn="l" defTabSz="4319900" rtl="0" eaLnBrk="1" latinLnBrk="0" hangingPunct="1">
        <a:spcBef>
          <a:spcPct val="20000"/>
        </a:spcBef>
        <a:buFont typeface="Arial" pitchFamily="34" charset="0"/>
        <a:buChar char="•"/>
        <a:defRPr sz="9449" kern="1200">
          <a:solidFill>
            <a:schemeClr val="tx1"/>
          </a:solidFill>
          <a:latin typeface="+mn-lt"/>
          <a:ea typeface="+mn-ea"/>
          <a:cs typeface="+mn-cs"/>
        </a:defRPr>
      </a:lvl8pPr>
      <a:lvl9pPr marL="18359575" indent="-1079975" algn="l" defTabSz="4319900" rtl="0" eaLnBrk="1" latinLnBrk="0" hangingPunct="1">
        <a:spcBef>
          <a:spcPct val="20000"/>
        </a:spcBef>
        <a:buFont typeface="Arial" pitchFamily="34" charset="0"/>
        <a:buChar char="•"/>
        <a:defRPr sz="9449" kern="1200">
          <a:solidFill>
            <a:schemeClr val="tx1"/>
          </a:solidFill>
          <a:latin typeface="+mn-lt"/>
          <a:ea typeface="+mn-ea"/>
          <a:cs typeface="+mn-cs"/>
        </a:defRPr>
      </a:lvl9pPr>
    </p:bodyStyle>
    <p:otherStyle>
      <a:defPPr>
        <a:defRPr lang="en-US"/>
      </a:defPPr>
      <a:lvl1pPr marL="0" algn="l" defTabSz="4319900" rtl="0" eaLnBrk="1" latinLnBrk="0" hangingPunct="1">
        <a:defRPr sz="8504" kern="1200">
          <a:solidFill>
            <a:schemeClr val="tx1"/>
          </a:solidFill>
          <a:latin typeface="+mn-lt"/>
          <a:ea typeface="+mn-ea"/>
          <a:cs typeface="+mn-cs"/>
        </a:defRPr>
      </a:lvl1pPr>
      <a:lvl2pPr marL="2159950" algn="l" defTabSz="4319900" rtl="0" eaLnBrk="1" latinLnBrk="0" hangingPunct="1">
        <a:defRPr sz="8504" kern="1200">
          <a:solidFill>
            <a:schemeClr val="tx1"/>
          </a:solidFill>
          <a:latin typeface="+mn-lt"/>
          <a:ea typeface="+mn-ea"/>
          <a:cs typeface="+mn-cs"/>
        </a:defRPr>
      </a:lvl2pPr>
      <a:lvl3pPr marL="4319900" algn="l" defTabSz="4319900" rtl="0" eaLnBrk="1" latinLnBrk="0" hangingPunct="1">
        <a:defRPr sz="8504" kern="1200">
          <a:solidFill>
            <a:schemeClr val="tx1"/>
          </a:solidFill>
          <a:latin typeface="+mn-lt"/>
          <a:ea typeface="+mn-ea"/>
          <a:cs typeface="+mn-cs"/>
        </a:defRPr>
      </a:lvl3pPr>
      <a:lvl4pPr marL="6479850" algn="l" defTabSz="4319900" rtl="0" eaLnBrk="1" latinLnBrk="0" hangingPunct="1">
        <a:defRPr sz="8504" kern="1200">
          <a:solidFill>
            <a:schemeClr val="tx1"/>
          </a:solidFill>
          <a:latin typeface="+mn-lt"/>
          <a:ea typeface="+mn-ea"/>
          <a:cs typeface="+mn-cs"/>
        </a:defRPr>
      </a:lvl4pPr>
      <a:lvl5pPr marL="8639800" algn="l" defTabSz="4319900" rtl="0" eaLnBrk="1" latinLnBrk="0" hangingPunct="1">
        <a:defRPr sz="8504" kern="1200">
          <a:solidFill>
            <a:schemeClr val="tx1"/>
          </a:solidFill>
          <a:latin typeface="+mn-lt"/>
          <a:ea typeface="+mn-ea"/>
          <a:cs typeface="+mn-cs"/>
        </a:defRPr>
      </a:lvl5pPr>
      <a:lvl6pPr marL="10799750" algn="l" defTabSz="4319900" rtl="0" eaLnBrk="1" latinLnBrk="0" hangingPunct="1">
        <a:defRPr sz="8504" kern="1200">
          <a:solidFill>
            <a:schemeClr val="tx1"/>
          </a:solidFill>
          <a:latin typeface="+mn-lt"/>
          <a:ea typeface="+mn-ea"/>
          <a:cs typeface="+mn-cs"/>
        </a:defRPr>
      </a:lvl6pPr>
      <a:lvl7pPr marL="12959700" algn="l" defTabSz="4319900" rtl="0" eaLnBrk="1" latinLnBrk="0" hangingPunct="1">
        <a:defRPr sz="8504" kern="1200">
          <a:solidFill>
            <a:schemeClr val="tx1"/>
          </a:solidFill>
          <a:latin typeface="+mn-lt"/>
          <a:ea typeface="+mn-ea"/>
          <a:cs typeface="+mn-cs"/>
        </a:defRPr>
      </a:lvl7pPr>
      <a:lvl8pPr marL="15119650" algn="l" defTabSz="4319900" rtl="0" eaLnBrk="1" latinLnBrk="0" hangingPunct="1">
        <a:defRPr sz="8504" kern="1200">
          <a:solidFill>
            <a:schemeClr val="tx1"/>
          </a:solidFill>
          <a:latin typeface="+mn-lt"/>
          <a:ea typeface="+mn-ea"/>
          <a:cs typeface="+mn-cs"/>
        </a:defRPr>
      </a:lvl8pPr>
      <a:lvl9pPr marL="17279600" algn="l" defTabSz="4319900" rtl="0" eaLnBrk="1" latinLnBrk="0" hangingPunct="1">
        <a:defRPr sz="8504"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19965" y="1732528"/>
            <a:ext cx="29159359" cy="7200106"/>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619965" y="10080149"/>
            <a:ext cx="29159359" cy="2850792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619964" y="40043096"/>
            <a:ext cx="7559834" cy="2295034"/>
          </a:xfrm>
          <a:prstGeom prst="rect">
            <a:avLst/>
          </a:prstGeom>
        </p:spPr>
        <p:txBody>
          <a:bodyPr vert="horz" lIns="91440" tIns="45720" rIns="91440" bIns="45720" rtlCol="0" anchor="ctr"/>
          <a:lstStyle>
            <a:lvl1pPr algn="l">
              <a:defRPr sz="5669">
                <a:solidFill>
                  <a:schemeClr val="tx1">
                    <a:tint val="75000"/>
                  </a:schemeClr>
                </a:solidFill>
              </a:defRPr>
            </a:lvl1pPr>
          </a:lstStyle>
          <a:p>
            <a:fld id="{012E3470-2983-4031-AE25-49B554C574DF}" type="datetimeFigureOut">
              <a:rPr lang="en-US" smtClean="0"/>
              <a:t>4/2/2023</a:t>
            </a:fld>
            <a:endParaRPr lang="en-US"/>
          </a:p>
        </p:txBody>
      </p:sp>
      <p:sp>
        <p:nvSpPr>
          <p:cNvPr id="5" name="Footer Placeholder 4"/>
          <p:cNvSpPr>
            <a:spLocks noGrp="1"/>
          </p:cNvSpPr>
          <p:nvPr>
            <p:ph type="ftr" sz="quarter" idx="3"/>
          </p:nvPr>
        </p:nvSpPr>
        <p:spPr>
          <a:xfrm>
            <a:off x="11069757" y="40043096"/>
            <a:ext cx="10259775" cy="2295034"/>
          </a:xfrm>
          <a:prstGeom prst="rect">
            <a:avLst/>
          </a:prstGeom>
        </p:spPr>
        <p:txBody>
          <a:bodyPr vert="horz" lIns="91440" tIns="45720" rIns="91440" bIns="45720" rtlCol="0" anchor="ctr"/>
          <a:lstStyle>
            <a:lvl1pPr algn="ctr">
              <a:defRPr sz="5669">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3219490" y="40043096"/>
            <a:ext cx="7559834" cy="2295034"/>
          </a:xfrm>
          <a:prstGeom prst="rect">
            <a:avLst/>
          </a:prstGeom>
        </p:spPr>
        <p:txBody>
          <a:bodyPr vert="horz" lIns="91440" tIns="45720" rIns="91440" bIns="45720" rtlCol="0" anchor="ctr"/>
          <a:lstStyle>
            <a:lvl1pPr algn="r">
              <a:defRPr sz="5669">
                <a:solidFill>
                  <a:schemeClr val="tx1">
                    <a:tint val="75000"/>
                  </a:schemeClr>
                </a:solidFill>
              </a:defRPr>
            </a:lvl1pPr>
          </a:lstStyle>
          <a:p>
            <a:fld id="{479746E3-332B-4087-974E-9458B30CEC79}" type="slidenum">
              <a:rPr lang="en-US" smtClean="0"/>
              <a:t>‹#›</a:t>
            </a:fld>
            <a:endParaRPr lang="en-US"/>
          </a:p>
        </p:txBody>
      </p:sp>
    </p:spTree>
    <p:extLst>
      <p:ext uri="{BB962C8B-B14F-4D97-AF65-F5344CB8AC3E}">
        <p14:creationId xmlns:p14="http://schemas.microsoft.com/office/powerpoint/2010/main" val="307029704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4319900" rtl="0" eaLnBrk="1" latinLnBrk="0" hangingPunct="1">
        <a:spcBef>
          <a:spcPct val="0"/>
        </a:spcBef>
        <a:buNone/>
        <a:defRPr sz="20787" kern="1200">
          <a:solidFill>
            <a:schemeClr val="tx1"/>
          </a:solidFill>
          <a:latin typeface="+mj-lt"/>
          <a:ea typeface="+mj-ea"/>
          <a:cs typeface="+mj-cs"/>
        </a:defRPr>
      </a:lvl1pPr>
    </p:titleStyle>
    <p:bodyStyle>
      <a:lvl1pPr marL="1619962" indent="-1619962" algn="l" defTabSz="4319900" rtl="0" eaLnBrk="1" latinLnBrk="0" hangingPunct="1">
        <a:spcBef>
          <a:spcPct val="20000"/>
        </a:spcBef>
        <a:buFont typeface="Arial" pitchFamily="34" charset="0"/>
        <a:buChar char="•"/>
        <a:defRPr sz="15118" kern="1200">
          <a:solidFill>
            <a:schemeClr val="tx1"/>
          </a:solidFill>
          <a:latin typeface="+mn-lt"/>
          <a:ea typeface="+mn-ea"/>
          <a:cs typeface="+mn-cs"/>
        </a:defRPr>
      </a:lvl1pPr>
      <a:lvl2pPr marL="3509919" indent="-1349969" algn="l" defTabSz="4319900" rtl="0" eaLnBrk="1" latinLnBrk="0" hangingPunct="1">
        <a:spcBef>
          <a:spcPct val="20000"/>
        </a:spcBef>
        <a:buFont typeface="Arial" pitchFamily="34" charset="0"/>
        <a:buChar char="–"/>
        <a:defRPr sz="13228" kern="1200">
          <a:solidFill>
            <a:schemeClr val="tx1"/>
          </a:solidFill>
          <a:latin typeface="+mn-lt"/>
          <a:ea typeface="+mn-ea"/>
          <a:cs typeface="+mn-cs"/>
        </a:defRPr>
      </a:lvl2pPr>
      <a:lvl3pPr marL="5399875" indent="-1079975" algn="l" defTabSz="4319900" rtl="0" eaLnBrk="1" latinLnBrk="0" hangingPunct="1">
        <a:spcBef>
          <a:spcPct val="20000"/>
        </a:spcBef>
        <a:buFont typeface="Arial" pitchFamily="34" charset="0"/>
        <a:buChar char="•"/>
        <a:defRPr sz="11338" kern="1200">
          <a:solidFill>
            <a:schemeClr val="tx1"/>
          </a:solidFill>
          <a:latin typeface="+mn-lt"/>
          <a:ea typeface="+mn-ea"/>
          <a:cs typeface="+mn-cs"/>
        </a:defRPr>
      </a:lvl3pPr>
      <a:lvl4pPr marL="7559825" indent="-1079975" algn="l" defTabSz="4319900" rtl="0" eaLnBrk="1" latinLnBrk="0" hangingPunct="1">
        <a:spcBef>
          <a:spcPct val="20000"/>
        </a:spcBef>
        <a:buFont typeface="Arial" pitchFamily="34" charset="0"/>
        <a:buChar char="–"/>
        <a:defRPr sz="9449" kern="1200">
          <a:solidFill>
            <a:schemeClr val="tx1"/>
          </a:solidFill>
          <a:latin typeface="+mn-lt"/>
          <a:ea typeface="+mn-ea"/>
          <a:cs typeface="+mn-cs"/>
        </a:defRPr>
      </a:lvl4pPr>
      <a:lvl5pPr marL="9719775" indent="-1079975" algn="l" defTabSz="4319900" rtl="0" eaLnBrk="1" latinLnBrk="0" hangingPunct="1">
        <a:spcBef>
          <a:spcPct val="20000"/>
        </a:spcBef>
        <a:buFont typeface="Arial" pitchFamily="34" charset="0"/>
        <a:buChar char="»"/>
        <a:defRPr sz="9449" kern="1200">
          <a:solidFill>
            <a:schemeClr val="tx1"/>
          </a:solidFill>
          <a:latin typeface="+mn-lt"/>
          <a:ea typeface="+mn-ea"/>
          <a:cs typeface="+mn-cs"/>
        </a:defRPr>
      </a:lvl5pPr>
      <a:lvl6pPr marL="11879725" indent="-1079975" algn="l" defTabSz="4319900" rtl="0" eaLnBrk="1" latinLnBrk="0" hangingPunct="1">
        <a:spcBef>
          <a:spcPct val="20000"/>
        </a:spcBef>
        <a:buFont typeface="Arial" pitchFamily="34" charset="0"/>
        <a:buChar char="•"/>
        <a:defRPr sz="9449" kern="1200">
          <a:solidFill>
            <a:schemeClr val="tx1"/>
          </a:solidFill>
          <a:latin typeface="+mn-lt"/>
          <a:ea typeface="+mn-ea"/>
          <a:cs typeface="+mn-cs"/>
        </a:defRPr>
      </a:lvl6pPr>
      <a:lvl7pPr marL="14039675" indent="-1079975" algn="l" defTabSz="4319900" rtl="0" eaLnBrk="1" latinLnBrk="0" hangingPunct="1">
        <a:spcBef>
          <a:spcPct val="20000"/>
        </a:spcBef>
        <a:buFont typeface="Arial" pitchFamily="34" charset="0"/>
        <a:buChar char="•"/>
        <a:defRPr sz="9449" kern="1200">
          <a:solidFill>
            <a:schemeClr val="tx1"/>
          </a:solidFill>
          <a:latin typeface="+mn-lt"/>
          <a:ea typeface="+mn-ea"/>
          <a:cs typeface="+mn-cs"/>
        </a:defRPr>
      </a:lvl7pPr>
      <a:lvl8pPr marL="16199625" indent="-1079975" algn="l" defTabSz="4319900" rtl="0" eaLnBrk="1" latinLnBrk="0" hangingPunct="1">
        <a:spcBef>
          <a:spcPct val="20000"/>
        </a:spcBef>
        <a:buFont typeface="Arial" pitchFamily="34" charset="0"/>
        <a:buChar char="•"/>
        <a:defRPr sz="9449" kern="1200">
          <a:solidFill>
            <a:schemeClr val="tx1"/>
          </a:solidFill>
          <a:latin typeface="+mn-lt"/>
          <a:ea typeface="+mn-ea"/>
          <a:cs typeface="+mn-cs"/>
        </a:defRPr>
      </a:lvl8pPr>
      <a:lvl9pPr marL="18359575" indent="-1079975" algn="l" defTabSz="4319900" rtl="0" eaLnBrk="1" latinLnBrk="0" hangingPunct="1">
        <a:spcBef>
          <a:spcPct val="20000"/>
        </a:spcBef>
        <a:buFont typeface="Arial" pitchFamily="34" charset="0"/>
        <a:buChar char="•"/>
        <a:defRPr sz="9449" kern="1200">
          <a:solidFill>
            <a:schemeClr val="tx1"/>
          </a:solidFill>
          <a:latin typeface="+mn-lt"/>
          <a:ea typeface="+mn-ea"/>
          <a:cs typeface="+mn-cs"/>
        </a:defRPr>
      </a:lvl9pPr>
    </p:bodyStyle>
    <p:otherStyle>
      <a:defPPr>
        <a:defRPr lang="en-US"/>
      </a:defPPr>
      <a:lvl1pPr marL="0" algn="l" defTabSz="4319900" rtl="0" eaLnBrk="1" latinLnBrk="0" hangingPunct="1">
        <a:defRPr sz="8504" kern="1200">
          <a:solidFill>
            <a:schemeClr val="tx1"/>
          </a:solidFill>
          <a:latin typeface="+mn-lt"/>
          <a:ea typeface="+mn-ea"/>
          <a:cs typeface="+mn-cs"/>
        </a:defRPr>
      </a:lvl1pPr>
      <a:lvl2pPr marL="2159950" algn="l" defTabSz="4319900" rtl="0" eaLnBrk="1" latinLnBrk="0" hangingPunct="1">
        <a:defRPr sz="8504" kern="1200">
          <a:solidFill>
            <a:schemeClr val="tx1"/>
          </a:solidFill>
          <a:latin typeface="+mn-lt"/>
          <a:ea typeface="+mn-ea"/>
          <a:cs typeface="+mn-cs"/>
        </a:defRPr>
      </a:lvl2pPr>
      <a:lvl3pPr marL="4319900" algn="l" defTabSz="4319900" rtl="0" eaLnBrk="1" latinLnBrk="0" hangingPunct="1">
        <a:defRPr sz="8504" kern="1200">
          <a:solidFill>
            <a:schemeClr val="tx1"/>
          </a:solidFill>
          <a:latin typeface="+mn-lt"/>
          <a:ea typeface="+mn-ea"/>
          <a:cs typeface="+mn-cs"/>
        </a:defRPr>
      </a:lvl3pPr>
      <a:lvl4pPr marL="6479850" algn="l" defTabSz="4319900" rtl="0" eaLnBrk="1" latinLnBrk="0" hangingPunct="1">
        <a:defRPr sz="8504" kern="1200">
          <a:solidFill>
            <a:schemeClr val="tx1"/>
          </a:solidFill>
          <a:latin typeface="+mn-lt"/>
          <a:ea typeface="+mn-ea"/>
          <a:cs typeface="+mn-cs"/>
        </a:defRPr>
      </a:lvl4pPr>
      <a:lvl5pPr marL="8639800" algn="l" defTabSz="4319900" rtl="0" eaLnBrk="1" latinLnBrk="0" hangingPunct="1">
        <a:defRPr sz="8504" kern="1200">
          <a:solidFill>
            <a:schemeClr val="tx1"/>
          </a:solidFill>
          <a:latin typeface="+mn-lt"/>
          <a:ea typeface="+mn-ea"/>
          <a:cs typeface="+mn-cs"/>
        </a:defRPr>
      </a:lvl5pPr>
      <a:lvl6pPr marL="10799750" algn="l" defTabSz="4319900" rtl="0" eaLnBrk="1" latinLnBrk="0" hangingPunct="1">
        <a:defRPr sz="8504" kern="1200">
          <a:solidFill>
            <a:schemeClr val="tx1"/>
          </a:solidFill>
          <a:latin typeface="+mn-lt"/>
          <a:ea typeface="+mn-ea"/>
          <a:cs typeface="+mn-cs"/>
        </a:defRPr>
      </a:lvl6pPr>
      <a:lvl7pPr marL="12959700" algn="l" defTabSz="4319900" rtl="0" eaLnBrk="1" latinLnBrk="0" hangingPunct="1">
        <a:defRPr sz="8504" kern="1200">
          <a:solidFill>
            <a:schemeClr val="tx1"/>
          </a:solidFill>
          <a:latin typeface="+mn-lt"/>
          <a:ea typeface="+mn-ea"/>
          <a:cs typeface="+mn-cs"/>
        </a:defRPr>
      </a:lvl7pPr>
      <a:lvl8pPr marL="15119650" algn="l" defTabSz="4319900" rtl="0" eaLnBrk="1" latinLnBrk="0" hangingPunct="1">
        <a:defRPr sz="8504" kern="1200">
          <a:solidFill>
            <a:schemeClr val="tx1"/>
          </a:solidFill>
          <a:latin typeface="+mn-lt"/>
          <a:ea typeface="+mn-ea"/>
          <a:cs typeface="+mn-cs"/>
        </a:defRPr>
      </a:lvl8pPr>
      <a:lvl9pPr marL="17279600" algn="l" defTabSz="4319900" rtl="0" eaLnBrk="1" latinLnBrk="0" hangingPunct="1">
        <a:defRPr sz="8504"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19965" y="1732528"/>
            <a:ext cx="29159359" cy="7200106"/>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619965" y="10080149"/>
            <a:ext cx="29159359" cy="2850792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619964" y="40043096"/>
            <a:ext cx="7559834" cy="2295034"/>
          </a:xfrm>
          <a:prstGeom prst="rect">
            <a:avLst/>
          </a:prstGeom>
        </p:spPr>
        <p:txBody>
          <a:bodyPr vert="horz" lIns="91440" tIns="45720" rIns="91440" bIns="45720" rtlCol="0" anchor="ctr"/>
          <a:lstStyle>
            <a:lvl1pPr algn="l">
              <a:defRPr sz="5669">
                <a:solidFill>
                  <a:schemeClr val="tx1">
                    <a:tint val="75000"/>
                  </a:schemeClr>
                </a:solidFill>
              </a:defRPr>
            </a:lvl1pPr>
          </a:lstStyle>
          <a:p>
            <a:fld id="{EB07A04F-604A-4540-99DB-1EF0E902FA0E}" type="datetimeFigureOut">
              <a:rPr lang="en-US" smtClean="0"/>
              <a:t>4/2/2023</a:t>
            </a:fld>
            <a:endParaRPr lang="en-US"/>
          </a:p>
        </p:txBody>
      </p:sp>
      <p:sp>
        <p:nvSpPr>
          <p:cNvPr id="5" name="Footer Placeholder 4"/>
          <p:cNvSpPr>
            <a:spLocks noGrp="1"/>
          </p:cNvSpPr>
          <p:nvPr>
            <p:ph type="ftr" sz="quarter" idx="3"/>
          </p:nvPr>
        </p:nvSpPr>
        <p:spPr>
          <a:xfrm>
            <a:off x="11069757" y="40043096"/>
            <a:ext cx="10259775" cy="2295034"/>
          </a:xfrm>
          <a:prstGeom prst="rect">
            <a:avLst/>
          </a:prstGeom>
        </p:spPr>
        <p:txBody>
          <a:bodyPr vert="horz" lIns="91440" tIns="45720" rIns="91440" bIns="45720" rtlCol="0" anchor="ctr"/>
          <a:lstStyle>
            <a:lvl1pPr algn="ctr">
              <a:defRPr sz="5669">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3219490" y="40043096"/>
            <a:ext cx="7559834" cy="2295034"/>
          </a:xfrm>
          <a:prstGeom prst="rect">
            <a:avLst/>
          </a:prstGeom>
        </p:spPr>
        <p:txBody>
          <a:bodyPr vert="horz" lIns="91440" tIns="45720" rIns="91440" bIns="45720" rtlCol="0" anchor="ctr"/>
          <a:lstStyle>
            <a:lvl1pPr algn="r">
              <a:defRPr sz="5669">
                <a:solidFill>
                  <a:schemeClr val="tx1">
                    <a:tint val="75000"/>
                  </a:schemeClr>
                </a:solidFill>
              </a:defRPr>
            </a:lvl1pPr>
          </a:lstStyle>
          <a:p>
            <a:fld id="{1EE53868-D13E-4C7E-9A67-0393563FB2CE}" type="slidenum">
              <a:rPr lang="en-US" smtClean="0"/>
              <a:t>‹#›</a:t>
            </a:fld>
            <a:endParaRPr lang="en-US"/>
          </a:p>
        </p:txBody>
      </p:sp>
    </p:spTree>
    <p:extLst>
      <p:ext uri="{BB962C8B-B14F-4D97-AF65-F5344CB8AC3E}">
        <p14:creationId xmlns:p14="http://schemas.microsoft.com/office/powerpoint/2010/main" val="9293531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4319900" rtl="0" eaLnBrk="1" latinLnBrk="0" hangingPunct="1">
        <a:spcBef>
          <a:spcPct val="0"/>
        </a:spcBef>
        <a:buNone/>
        <a:defRPr sz="20787" kern="1200">
          <a:solidFill>
            <a:schemeClr val="tx1"/>
          </a:solidFill>
          <a:latin typeface="+mj-lt"/>
          <a:ea typeface="+mj-ea"/>
          <a:cs typeface="+mj-cs"/>
        </a:defRPr>
      </a:lvl1pPr>
    </p:titleStyle>
    <p:bodyStyle>
      <a:lvl1pPr marL="1619962" indent="-1619962" algn="l" defTabSz="4319900" rtl="0" eaLnBrk="1" latinLnBrk="0" hangingPunct="1">
        <a:spcBef>
          <a:spcPct val="20000"/>
        </a:spcBef>
        <a:buFont typeface="Arial" pitchFamily="34" charset="0"/>
        <a:buChar char="•"/>
        <a:defRPr sz="15118" kern="1200">
          <a:solidFill>
            <a:schemeClr val="tx1"/>
          </a:solidFill>
          <a:latin typeface="+mn-lt"/>
          <a:ea typeface="+mn-ea"/>
          <a:cs typeface="+mn-cs"/>
        </a:defRPr>
      </a:lvl1pPr>
      <a:lvl2pPr marL="3509919" indent="-1349969" algn="l" defTabSz="4319900" rtl="0" eaLnBrk="1" latinLnBrk="0" hangingPunct="1">
        <a:spcBef>
          <a:spcPct val="20000"/>
        </a:spcBef>
        <a:buFont typeface="Arial" pitchFamily="34" charset="0"/>
        <a:buChar char="–"/>
        <a:defRPr sz="13228" kern="1200">
          <a:solidFill>
            <a:schemeClr val="tx1"/>
          </a:solidFill>
          <a:latin typeface="+mn-lt"/>
          <a:ea typeface="+mn-ea"/>
          <a:cs typeface="+mn-cs"/>
        </a:defRPr>
      </a:lvl2pPr>
      <a:lvl3pPr marL="5399875" indent="-1079975" algn="l" defTabSz="4319900" rtl="0" eaLnBrk="1" latinLnBrk="0" hangingPunct="1">
        <a:spcBef>
          <a:spcPct val="20000"/>
        </a:spcBef>
        <a:buFont typeface="Arial" pitchFamily="34" charset="0"/>
        <a:buChar char="•"/>
        <a:defRPr sz="11338" kern="1200">
          <a:solidFill>
            <a:schemeClr val="tx1"/>
          </a:solidFill>
          <a:latin typeface="+mn-lt"/>
          <a:ea typeface="+mn-ea"/>
          <a:cs typeface="+mn-cs"/>
        </a:defRPr>
      </a:lvl3pPr>
      <a:lvl4pPr marL="7559825" indent="-1079975" algn="l" defTabSz="4319900" rtl="0" eaLnBrk="1" latinLnBrk="0" hangingPunct="1">
        <a:spcBef>
          <a:spcPct val="20000"/>
        </a:spcBef>
        <a:buFont typeface="Arial" pitchFamily="34" charset="0"/>
        <a:buChar char="–"/>
        <a:defRPr sz="9449" kern="1200">
          <a:solidFill>
            <a:schemeClr val="tx1"/>
          </a:solidFill>
          <a:latin typeface="+mn-lt"/>
          <a:ea typeface="+mn-ea"/>
          <a:cs typeface="+mn-cs"/>
        </a:defRPr>
      </a:lvl4pPr>
      <a:lvl5pPr marL="9719775" indent="-1079975" algn="l" defTabSz="4319900" rtl="0" eaLnBrk="1" latinLnBrk="0" hangingPunct="1">
        <a:spcBef>
          <a:spcPct val="20000"/>
        </a:spcBef>
        <a:buFont typeface="Arial" pitchFamily="34" charset="0"/>
        <a:buChar char="»"/>
        <a:defRPr sz="9449" kern="1200">
          <a:solidFill>
            <a:schemeClr val="tx1"/>
          </a:solidFill>
          <a:latin typeface="+mn-lt"/>
          <a:ea typeface="+mn-ea"/>
          <a:cs typeface="+mn-cs"/>
        </a:defRPr>
      </a:lvl5pPr>
      <a:lvl6pPr marL="11879725" indent="-1079975" algn="l" defTabSz="4319900" rtl="0" eaLnBrk="1" latinLnBrk="0" hangingPunct="1">
        <a:spcBef>
          <a:spcPct val="20000"/>
        </a:spcBef>
        <a:buFont typeface="Arial" pitchFamily="34" charset="0"/>
        <a:buChar char="•"/>
        <a:defRPr sz="9449" kern="1200">
          <a:solidFill>
            <a:schemeClr val="tx1"/>
          </a:solidFill>
          <a:latin typeface="+mn-lt"/>
          <a:ea typeface="+mn-ea"/>
          <a:cs typeface="+mn-cs"/>
        </a:defRPr>
      </a:lvl6pPr>
      <a:lvl7pPr marL="14039675" indent="-1079975" algn="l" defTabSz="4319900" rtl="0" eaLnBrk="1" latinLnBrk="0" hangingPunct="1">
        <a:spcBef>
          <a:spcPct val="20000"/>
        </a:spcBef>
        <a:buFont typeface="Arial" pitchFamily="34" charset="0"/>
        <a:buChar char="•"/>
        <a:defRPr sz="9449" kern="1200">
          <a:solidFill>
            <a:schemeClr val="tx1"/>
          </a:solidFill>
          <a:latin typeface="+mn-lt"/>
          <a:ea typeface="+mn-ea"/>
          <a:cs typeface="+mn-cs"/>
        </a:defRPr>
      </a:lvl7pPr>
      <a:lvl8pPr marL="16199625" indent="-1079975" algn="l" defTabSz="4319900" rtl="0" eaLnBrk="1" latinLnBrk="0" hangingPunct="1">
        <a:spcBef>
          <a:spcPct val="20000"/>
        </a:spcBef>
        <a:buFont typeface="Arial" pitchFamily="34" charset="0"/>
        <a:buChar char="•"/>
        <a:defRPr sz="9449" kern="1200">
          <a:solidFill>
            <a:schemeClr val="tx1"/>
          </a:solidFill>
          <a:latin typeface="+mn-lt"/>
          <a:ea typeface="+mn-ea"/>
          <a:cs typeface="+mn-cs"/>
        </a:defRPr>
      </a:lvl8pPr>
      <a:lvl9pPr marL="18359575" indent="-1079975" algn="l" defTabSz="4319900" rtl="0" eaLnBrk="1" latinLnBrk="0" hangingPunct="1">
        <a:spcBef>
          <a:spcPct val="20000"/>
        </a:spcBef>
        <a:buFont typeface="Arial" pitchFamily="34" charset="0"/>
        <a:buChar char="•"/>
        <a:defRPr sz="9449" kern="1200">
          <a:solidFill>
            <a:schemeClr val="tx1"/>
          </a:solidFill>
          <a:latin typeface="+mn-lt"/>
          <a:ea typeface="+mn-ea"/>
          <a:cs typeface="+mn-cs"/>
        </a:defRPr>
      </a:lvl9pPr>
    </p:bodyStyle>
    <p:otherStyle>
      <a:defPPr>
        <a:defRPr lang="en-US"/>
      </a:defPPr>
      <a:lvl1pPr marL="0" algn="l" defTabSz="4319900" rtl="0" eaLnBrk="1" latinLnBrk="0" hangingPunct="1">
        <a:defRPr sz="8504" kern="1200">
          <a:solidFill>
            <a:schemeClr val="tx1"/>
          </a:solidFill>
          <a:latin typeface="+mn-lt"/>
          <a:ea typeface="+mn-ea"/>
          <a:cs typeface="+mn-cs"/>
        </a:defRPr>
      </a:lvl1pPr>
      <a:lvl2pPr marL="2159950" algn="l" defTabSz="4319900" rtl="0" eaLnBrk="1" latinLnBrk="0" hangingPunct="1">
        <a:defRPr sz="8504" kern="1200">
          <a:solidFill>
            <a:schemeClr val="tx1"/>
          </a:solidFill>
          <a:latin typeface="+mn-lt"/>
          <a:ea typeface="+mn-ea"/>
          <a:cs typeface="+mn-cs"/>
        </a:defRPr>
      </a:lvl2pPr>
      <a:lvl3pPr marL="4319900" algn="l" defTabSz="4319900" rtl="0" eaLnBrk="1" latinLnBrk="0" hangingPunct="1">
        <a:defRPr sz="8504" kern="1200">
          <a:solidFill>
            <a:schemeClr val="tx1"/>
          </a:solidFill>
          <a:latin typeface="+mn-lt"/>
          <a:ea typeface="+mn-ea"/>
          <a:cs typeface="+mn-cs"/>
        </a:defRPr>
      </a:lvl3pPr>
      <a:lvl4pPr marL="6479850" algn="l" defTabSz="4319900" rtl="0" eaLnBrk="1" latinLnBrk="0" hangingPunct="1">
        <a:defRPr sz="8504" kern="1200">
          <a:solidFill>
            <a:schemeClr val="tx1"/>
          </a:solidFill>
          <a:latin typeface="+mn-lt"/>
          <a:ea typeface="+mn-ea"/>
          <a:cs typeface="+mn-cs"/>
        </a:defRPr>
      </a:lvl4pPr>
      <a:lvl5pPr marL="8639800" algn="l" defTabSz="4319900" rtl="0" eaLnBrk="1" latinLnBrk="0" hangingPunct="1">
        <a:defRPr sz="8504" kern="1200">
          <a:solidFill>
            <a:schemeClr val="tx1"/>
          </a:solidFill>
          <a:latin typeface="+mn-lt"/>
          <a:ea typeface="+mn-ea"/>
          <a:cs typeface="+mn-cs"/>
        </a:defRPr>
      </a:lvl5pPr>
      <a:lvl6pPr marL="10799750" algn="l" defTabSz="4319900" rtl="0" eaLnBrk="1" latinLnBrk="0" hangingPunct="1">
        <a:defRPr sz="8504" kern="1200">
          <a:solidFill>
            <a:schemeClr val="tx1"/>
          </a:solidFill>
          <a:latin typeface="+mn-lt"/>
          <a:ea typeface="+mn-ea"/>
          <a:cs typeface="+mn-cs"/>
        </a:defRPr>
      </a:lvl6pPr>
      <a:lvl7pPr marL="12959700" algn="l" defTabSz="4319900" rtl="0" eaLnBrk="1" latinLnBrk="0" hangingPunct="1">
        <a:defRPr sz="8504" kern="1200">
          <a:solidFill>
            <a:schemeClr val="tx1"/>
          </a:solidFill>
          <a:latin typeface="+mn-lt"/>
          <a:ea typeface="+mn-ea"/>
          <a:cs typeface="+mn-cs"/>
        </a:defRPr>
      </a:lvl7pPr>
      <a:lvl8pPr marL="15119650" algn="l" defTabSz="4319900" rtl="0" eaLnBrk="1" latinLnBrk="0" hangingPunct="1">
        <a:defRPr sz="8504" kern="1200">
          <a:solidFill>
            <a:schemeClr val="tx1"/>
          </a:solidFill>
          <a:latin typeface="+mn-lt"/>
          <a:ea typeface="+mn-ea"/>
          <a:cs typeface="+mn-cs"/>
        </a:defRPr>
      </a:lvl8pPr>
      <a:lvl9pPr marL="17279600" algn="l" defTabSz="4319900" rtl="0" eaLnBrk="1" latinLnBrk="0" hangingPunct="1">
        <a:defRPr sz="850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emf"/><Relationship Id="rId4" Type="http://schemas.openxmlformats.org/officeDocument/2006/relationships/image" Target="../media/image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700737" y="564810"/>
            <a:ext cx="30949537" cy="4616648"/>
          </a:xfrm>
          <a:prstGeom prst="rect">
            <a:avLst/>
          </a:prstGeom>
          <a:noFill/>
          <a:ln>
            <a:noFill/>
          </a:ln>
        </p:spPr>
        <p:txBody>
          <a:bodyPr wrap="square" rtlCol="0">
            <a:spAutoFit/>
          </a:bodyPr>
          <a:lstStyle/>
          <a:p>
            <a:endParaRPr lang="sr-Latn-BA" sz="2400" b="1" dirty="0">
              <a:solidFill>
                <a:srgbClr val="FF0000"/>
              </a:solidFill>
              <a:latin typeface="Arial" panose="020B0604020202020204" pitchFamily="34" charset="0"/>
              <a:cs typeface="Arial" panose="020B0604020202020204" pitchFamily="34" charset="0"/>
            </a:endParaRPr>
          </a:p>
          <a:p>
            <a:pPr algn="ctr"/>
            <a:r>
              <a:rPr lang="sr-Latn-BA" sz="8600" dirty="0" smtClean="0">
                <a:solidFill>
                  <a:srgbClr val="FF0000"/>
                </a:solidFill>
              </a:rPr>
              <a:t>Specificity of </a:t>
            </a:r>
            <a:r>
              <a:rPr lang="en-US" sz="8600" dirty="0" smtClean="0">
                <a:solidFill>
                  <a:srgbClr val="FF0000"/>
                </a:solidFill>
              </a:rPr>
              <a:t>Antimicrobial Consumption in</a:t>
            </a:r>
            <a:br>
              <a:rPr lang="en-US" sz="8600" dirty="0" smtClean="0">
                <a:solidFill>
                  <a:srgbClr val="FF0000"/>
                </a:solidFill>
              </a:rPr>
            </a:br>
            <a:r>
              <a:rPr lang="bs-Latn-BA" sz="8600" dirty="0" smtClean="0">
                <a:solidFill>
                  <a:srgbClr val="FF0000"/>
                </a:solidFill>
              </a:rPr>
              <a:t>    </a:t>
            </a:r>
            <a:r>
              <a:rPr lang="en-US" sz="8600" dirty="0" smtClean="0">
                <a:solidFill>
                  <a:srgbClr val="FF0000"/>
                </a:solidFill>
              </a:rPr>
              <a:t>Bosnia and Herzegovina</a:t>
            </a:r>
            <a:r>
              <a:rPr lang="en-US" sz="8800" dirty="0" smtClean="0">
                <a:solidFill>
                  <a:srgbClr val="002060"/>
                </a:solidFill>
              </a:rPr>
              <a:t>	</a:t>
            </a:r>
            <a:endParaRPr lang="sr-Latn-BA" sz="8800" dirty="0" smtClean="0">
              <a:solidFill>
                <a:srgbClr val="002060"/>
              </a:solidFill>
            </a:endParaRPr>
          </a:p>
          <a:p>
            <a:pPr algn="ctr"/>
            <a:r>
              <a:rPr lang="sr-Latn-BA" sz="3200" dirty="0" smtClean="0">
                <a:latin typeface="Arial" panose="020B0604020202020204" pitchFamily="34" charset="0"/>
                <a:cs typeface="Arial" panose="020B0604020202020204" pitchFamily="34" charset="0"/>
              </a:rPr>
              <a:t>Tijana Spasojević-Došen,</a:t>
            </a:r>
            <a:endParaRPr lang="en-US" sz="3200" dirty="0" smtClean="0">
              <a:latin typeface="Arial" panose="020B0604020202020204" pitchFamily="34" charset="0"/>
              <a:cs typeface="Arial" panose="020B0604020202020204" pitchFamily="34" charset="0"/>
            </a:endParaRPr>
          </a:p>
          <a:p>
            <a:pPr algn="ctr"/>
            <a:r>
              <a:rPr lang="sr-Latn-BA" sz="3200" dirty="0" smtClean="0">
                <a:latin typeface="Arial" panose="020B0604020202020204" pitchFamily="34" charset="0"/>
                <a:cs typeface="Arial" panose="020B0604020202020204" pitchFamily="34" charset="0"/>
              </a:rPr>
              <a:t>Agency </a:t>
            </a:r>
            <a:r>
              <a:rPr lang="sr-Latn-BA" sz="3200" dirty="0">
                <a:latin typeface="Arial" panose="020B0604020202020204" pitchFamily="34" charset="0"/>
                <a:cs typeface="Arial" panose="020B0604020202020204" pitchFamily="34" charset="0"/>
              </a:rPr>
              <a:t>for Medicinal Products and Medical Devices of Bosnia and Herzegovina, Banjaluka, Bosnia and Herzegovina</a:t>
            </a:r>
            <a:endParaRPr lang="en-US" sz="3200" dirty="0">
              <a:latin typeface="Arial" panose="020B0604020202020204" pitchFamily="34" charset="0"/>
              <a:cs typeface="Arial" panose="020B0604020202020204" pitchFamily="34" charset="0"/>
            </a:endParaRPr>
          </a:p>
          <a:p>
            <a:pPr algn="ctr"/>
            <a:r>
              <a:rPr lang="en-US" sz="3200" smtClean="0">
                <a:latin typeface="Arial" panose="020B0604020202020204" pitchFamily="34" charset="0"/>
                <a:cs typeface="Arial" panose="020B0604020202020204" pitchFamily="34" charset="0"/>
              </a:rPr>
              <a:t>Department </a:t>
            </a:r>
            <a:r>
              <a:rPr lang="en-US" sz="3200" dirty="0">
                <a:latin typeface="Arial" panose="020B0604020202020204" pitchFamily="34" charset="0"/>
                <a:cs typeface="Arial" panose="020B0604020202020204" pitchFamily="34" charset="0"/>
              </a:rPr>
              <a:t>of Pharmacy, Faculty of Medicine University of Banja Luka, Banja Luka, Bosnia and Herzegovina</a:t>
            </a:r>
          </a:p>
        </p:txBody>
      </p:sp>
      <p:sp>
        <p:nvSpPr>
          <p:cNvPr id="8" name="TextBox 7"/>
          <p:cNvSpPr txBox="1"/>
          <p:nvPr/>
        </p:nvSpPr>
        <p:spPr>
          <a:xfrm>
            <a:off x="700736" y="6208663"/>
            <a:ext cx="30949538" cy="3063018"/>
          </a:xfrm>
          <a:prstGeom prst="rect">
            <a:avLst/>
          </a:prstGeom>
          <a:noFill/>
          <a:ln>
            <a:noFill/>
          </a:ln>
        </p:spPr>
        <p:txBody>
          <a:bodyPr wrap="square" rtlCol="0">
            <a:spAutoFit/>
          </a:bodyPr>
          <a:lstStyle/>
          <a:p>
            <a:r>
              <a:rPr lang="bs-Latn-BA" sz="3600" b="1" u="sng" dirty="0" smtClean="0">
                <a:solidFill>
                  <a:srgbClr val="002060"/>
                </a:solidFill>
                <a:latin typeface="Arial" panose="020B0604020202020204" pitchFamily="34" charset="0"/>
                <a:cs typeface="Arial" panose="020B0604020202020204" pitchFamily="34" charset="0"/>
              </a:rPr>
              <a:t>Purpose of the work</a:t>
            </a:r>
          </a:p>
          <a:p>
            <a:r>
              <a:rPr lang="en-US" sz="3600" dirty="0" smtClean="0">
                <a:latin typeface="Arial" panose="020B0604020202020204" pitchFamily="34" charset="0"/>
                <a:cs typeface="Arial" panose="020B0604020202020204" pitchFamily="34" charset="0"/>
              </a:rPr>
              <a:t>Presentation </a:t>
            </a:r>
            <a:r>
              <a:rPr lang="en-US" sz="3600" dirty="0">
                <a:latin typeface="Arial" panose="020B0604020202020204" pitchFamily="34" charset="0"/>
                <a:cs typeface="Arial" panose="020B0604020202020204" pitchFamily="34" charset="0"/>
              </a:rPr>
              <a:t>of continuous monitoring of antimicrobial drug consumption is very important, since consumption is associated with antimicrobial resistance. Data are collected and processed to be valid, representative and comparable to data on antimicrobial drug consumption in other countries.</a:t>
            </a:r>
            <a:endParaRPr lang="bs-Latn-BA" sz="3600" i="1" u="sng" dirty="0">
              <a:solidFill>
                <a:srgbClr val="002060"/>
              </a:solidFill>
              <a:latin typeface="Arial" panose="020B0604020202020204" pitchFamily="34" charset="0"/>
              <a:cs typeface="Arial" panose="020B0604020202020204" pitchFamily="34" charset="0"/>
            </a:endParaRPr>
          </a:p>
          <a:p>
            <a:pPr algn="just"/>
            <a:r>
              <a:rPr lang="en-US" dirty="0" smtClean="0"/>
              <a:t> </a:t>
            </a:r>
            <a:endParaRPr lang="en-US" sz="3600" dirty="0">
              <a:latin typeface="Arial" panose="020B0604020202020204" pitchFamily="34" charset="0"/>
              <a:cs typeface="Arial" panose="020B0604020202020204" pitchFamily="34" charset="0"/>
            </a:endParaRPr>
          </a:p>
        </p:txBody>
      </p:sp>
      <p:sp>
        <p:nvSpPr>
          <p:cNvPr id="11" name="TextBox 10"/>
          <p:cNvSpPr txBox="1"/>
          <p:nvPr/>
        </p:nvSpPr>
        <p:spPr>
          <a:xfrm>
            <a:off x="700736" y="8998314"/>
            <a:ext cx="30949538" cy="2862322"/>
          </a:xfrm>
          <a:prstGeom prst="rect">
            <a:avLst/>
          </a:prstGeom>
          <a:noFill/>
          <a:ln>
            <a:noFill/>
          </a:ln>
        </p:spPr>
        <p:txBody>
          <a:bodyPr wrap="square" rtlCol="0">
            <a:spAutoFit/>
          </a:bodyPr>
          <a:lstStyle/>
          <a:p>
            <a:r>
              <a:rPr lang="sr-Latn-BA" sz="3600" b="1" u="sng" dirty="0" smtClean="0">
                <a:solidFill>
                  <a:srgbClr val="002060"/>
                </a:solidFill>
                <a:latin typeface="Arial" panose="020B0604020202020204" pitchFamily="34" charset="0"/>
                <a:cs typeface="Arial" panose="020B0604020202020204" pitchFamily="34" charset="0"/>
              </a:rPr>
              <a:t>Methods</a:t>
            </a:r>
            <a:endParaRPr lang="en-US" sz="3600" b="1" u="sng" dirty="0">
              <a:solidFill>
                <a:srgbClr val="002060"/>
              </a:solidFill>
              <a:latin typeface="Arial" panose="020B0604020202020204" pitchFamily="34" charset="0"/>
              <a:cs typeface="Arial" panose="020B0604020202020204" pitchFamily="34" charset="0"/>
            </a:endParaRPr>
          </a:p>
          <a:p>
            <a:r>
              <a:rPr lang="en-US" sz="3600" dirty="0">
                <a:latin typeface="Arial" panose="020B0604020202020204" pitchFamily="34" charset="0"/>
                <a:cs typeface="Arial" panose="020B0604020202020204" pitchFamily="34" charset="0"/>
              </a:rPr>
              <a:t>Data on the total consumption of antimicrobial drugs in Bosnia and Herzegovina for the period 2014-2021. year were analyzed using the anatomical therapeutic chemical (ATC)/defined daily dose (DDD) methodology of the World Health Organization (WHO) and are expressed in DDD/1000 inhabitants/day (DID). For the period 2015 - 2017. were used DDD valid for the year, but also DDD valid from January 2019. Consumption was also analyzed using the </a:t>
            </a:r>
            <a:r>
              <a:rPr lang="en-US" sz="3600" dirty="0" err="1">
                <a:latin typeface="Arial" panose="020B0604020202020204" pitchFamily="34" charset="0"/>
                <a:cs typeface="Arial" panose="020B0604020202020204" pitchFamily="34" charset="0"/>
              </a:rPr>
              <a:t>AwaRe</a:t>
            </a:r>
            <a:r>
              <a:rPr lang="en-US" sz="3600" dirty="0">
                <a:latin typeface="Arial" panose="020B0604020202020204" pitchFamily="34" charset="0"/>
                <a:cs typeface="Arial" panose="020B0604020202020204" pitchFamily="34" charset="0"/>
              </a:rPr>
              <a:t> (</a:t>
            </a:r>
            <a:r>
              <a:rPr lang="en-US" sz="3600" u="sng" dirty="0">
                <a:latin typeface="Arial" panose="020B0604020202020204" pitchFamily="34" charset="0"/>
                <a:cs typeface="Arial" panose="020B0604020202020204" pitchFamily="34" charset="0"/>
              </a:rPr>
              <a:t>A</a:t>
            </a:r>
            <a:r>
              <a:rPr lang="en-US" sz="3600" dirty="0">
                <a:latin typeface="Arial" panose="020B0604020202020204" pitchFamily="34" charset="0"/>
                <a:cs typeface="Arial" panose="020B0604020202020204" pitchFamily="34" charset="0"/>
              </a:rPr>
              <a:t>ccess, </a:t>
            </a:r>
            <a:r>
              <a:rPr lang="en-US" sz="3600" u="sng" dirty="0">
                <a:latin typeface="Arial" panose="020B0604020202020204" pitchFamily="34" charset="0"/>
                <a:cs typeface="Arial" panose="020B0604020202020204" pitchFamily="34" charset="0"/>
              </a:rPr>
              <a:t>Wa</a:t>
            </a:r>
            <a:r>
              <a:rPr lang="en-US" sz="3600" dirty="0">
                <a:latin typeface="Arial" panose="020B0604020202020204" pitchFamily="34" charset="0"/>
                <a:cs typeface="Arial" panose="020B0604020202020204" pitchFamily="34" charset="0"/>
              </a:rPr>
              <a:t>tch, </a:t>
            </a:r>
            <a:r>
              <a:rPr lang="en-US" sz="3600" u="sng" dirty="0">
                <a:latin typeface="Arial" panose="020B0604020202020204" pitchFamily="34" charset="0"/>
                <a:cs typeface="Arial" panose="020B0604020202020204" pitchFamily="34" charset="0"/>
              </a:rPr>
              <a:t>Re</a:t>
            </a:r>
            <a:r>
              <a:rPr lang="en-US" sz="3600" dirty="0">
                <a:latin typeface="Arial" panose="020B0604020202020204" pitchFamily="34" charset="0"/>
                <a:cs typeface="Arial" panose="020B0604020202020204" pitchFamily="34" charset="0"/>
              </a:rPr>
              <a:t>serve) classification of the WHO.</a:t>
            </a:r>
          </a:p>
        </p:txBody>
      </p:sp>
      <p:sp>
        <p:nvSpPr>
          <p:cNvPr id="13" name="TextBox 12"/>
          <p:cNvSpPr txBox="1"/>
          <p:nvPr/>
        </p:nvSpPr>
        <p:spPr>
          <a:xfrm>
            <a:off x="15938810" y="13103722"/>
            <a:ext cx="15554009" cy="15912048"/>
          </a:xfrm>
          <a:prstGeom prst="rect">
            <a:avLst/>
          </a:prstGeom>
          <a:noFill/>
          <a:ln>
            <a:noFill/>
          </a:ln>
        </p:spPr>
        <p:txBody>
          <a:bodyPr wrap="square" rtlCol="0">
            <a:spAutoFit/>
          </a:bodyPr>
          <a:lstStyle/>
          <a:p>
            <a:r>
              <a:rPr lang="sr-Latn-BA" sz="3600" b="1" u="sng" dirty="0" smtClean="0">
                <a:solidFill>
                  <a:srgbClr val="002060"/>
                </a:solidFill>
                <a:latin typeface="Arial" panose="020B0604020202020204" pitchFamily="34" charset="0"/>
                <a:cs typeface="Arial" panose="020B0604020202020204" pitchFamily="34" charset="0"/>
              </a:rPr>
              <a:t>Results</a:t>
            </a:r>
            <a:endParaRPr lang="en-US" sz="3600" u="sng" dirty="0">
              <a:solidFill>
                <a:srgbClr val="002060"/>
              </a:solidFill>
              <a:latin typeface="Arial" panose="020B0604020202020204" pitchFamily="34" charset="0"/>
              <a:cs typeface="Arial" panose="020B0604020202020204" pitchFamily="34" charset="0"/>
            </a:endParaRPr>
          </a:p>
          <a:p>
            <a:r>
              <a:rPr lang="sr-Latn-BA" sz="3200" dirty="0">
                <a:latin typeface="Arial" panose="020B0604020202020204" pitchFamily="34" charset="0"/>
                <a:cs typeface="Arial" panose="020B0604020202020204" pitchFamily="34" charset="0"/>
              </a:rPr>
              <a:t>Total consumption of antibiotic </a:t>
            </a:r>
            <a:r>
              <a:rPr lang="en-US" sz="3200" dirty="0">
                <a:latin typeface="Arial" panose="020B0604020202020204" pitchFamily="34" charset="0"/>
                <a:cs typeface="Arial" panose="020B0604020202020204" pitchFamily="34" charset="0"/>
              </a:rPr>
              <a:t>for systematic use (J01 group) was</a:t>
            </a:r>
            <a:r>
              <a:rPr lang="sr-Latn-BA" sz="3200" dirty="0">
                <a:latin typeface="Arial" panose="020B0604020202020204" pitchFamily="34" charset="0"/>
                <a:cs typeface="Arial" panose="020B0604020202020204" pitchFamily="34" charset="0"/>
              </a:rPr>
              <a:t> 17,5 DID in 2014, 19,0 DID in 2015, 20,8 DID in 2016, 20,3 DID in 2017, 19,3 DID in 2018, 17,4 DID in 2019, 19,2 DID in 2020. and 19,0 DID  in 2021. </a:t>
            </a:r>
            <a:r>
              <a:rPr lang="en-US" sz="3200" dirty="0">
                <a:latin typeface="Arial" panose="020B0604020202020204" pitchFamily="34" charset="0"/>
                <a:cs typeface="Arial" panose="020B0604020202020204" pitchFamily="34" charset="0"/>
              </a:rPr>
              <a:t>By applying DDD values ​​valid from January 2019. (Table 1.) for the period 2014-2017. year, consumption of </a:t>
            </a:r>
            <a:r>
              <a:rPr lang="sr-Latn-BA" sz="3200" dirty="0">
                <a:latin typeface="Arial" panose="020B0604020202020204" pitchFamily="34" charset="0"/>
                <a:cs typeface="Arial" panose="020B0604020202020204" pitchFamily="34" charset="0"/>
              </a:rPr>
              <a:t>antibiotic </a:t>
            </a:r>
            <a:r>
              <a:rPr lang="en-US" sz="3200" dirty="0">
                <a:latin typeface="Arial" panose="020B0604020202020204" pitchFamily="34" charset="0"/>
                <a:cs typeface="Arial" panose="020B0604020202020204" pitchFamily="34" charset="0"/>
              </a:rPr>
              <a:t>for systematic use was 15,3 DID in 2014, </a:t>
            </a:r>
            <a:r>
              <a:rPr lang="sr-Latn-BA" sz="3200" dirty="0">
                <a:latin typeface="Arial" panose="020B0604020202020204" pitchFamily="34" charset="0"/>
                <a:cs typeface="Arial" panose="020B0604020202020204" pitchFamily="34" charset="0"/>
              </a:rPr>
              <a:t>16,2 DID in 2015, 17,9 DID in 2016 and 17,4 DID in 2017. </a:t>
            </a:r>
            <a:r>
              <a:rPr lang="en-US" sz="3200" dirty="0">
                <a:latin typeface="Arial" panose="020B0604020202020204" pitchFamily="34" charset="0"/>
                <a:cs typeface="Arial" panose="020B0604020202020204" pitchFamily="34" charset="0"/>
              </a:rPr>
              <a:t>From 2018. the total consumption of </a:t>
            </a:r>
            <a:r>
              <a:rPr lang="sr-Latn-BA" sz="3200" dirty="0">
                <a:latin typeface="Arial" panose="020B0604020202020204" pitchFamily="34" charset="0"/>
                <a:cs typeface="Arial" panose="020B0604020202020204" pitchFamily="34" charset="0"/>
              </a:rPr>
              <a:t>antibiotic </a:t>
            </a:r>
            <a:r>
              <a:rPr lang="en-US" sz="3200" dirty="0">
                <a:latin typeface="Arial" panose="020B0604020202020204" pitchFamily="34" charset="0"/>
                <a:cs typeface="Arial" panose="020B0604020202020204" pitchFamily="34" charset="0"/>
              </a:rPr>
              <a:t>for systematic use is calculated using the DDD valid from January 2019.</a:t>
            </a:r>
            <a:r>
              <a:rPr lang="sr-Latn-BA" sz="3200" dirty="0">
                <a:latin typeface="Arial" panose="020B0604020202020204" pitchFamily="34" charset="0"/>
                <a:cs typeface="Arial" panose="020B0604020202020204" pitchFamily="34" charset="0"/>
              </a:rPr>
              <a:t> (Figure 1.)</a:t>
            </a:r>
            <a:r>
              <a:rPr lang="sr-Latn-BA" sz="3200" baseline="30000" dirty="0">
                <a:latin typeface="Arial" panose="020B0604020202020204" pitchFamily="34" charset="0"/>
                <a:cs typeface="Arial" panose="020B0604020202020204" pitchFamily="34" charset="0"/>
              </a:rPr>
              <a:t> </a:t>
            </a:r>
            <a:endParaRPr lang="en-US" sz="3200" dirty="0">
              <a:latin typeface="Arial" panose="020B0604020202020204" pitchFamily="34" charset="0"/>
              <a:cs typeface="Arial" panose="020B0604020202020204" pitchFamily="34" charset="0"/>
            </a:endParaRPr>
          </a:p>
          <a:p>
            <a:r>
              <a:rPr lang="en-US" sz="3200" dirty="0">
                <a:latin typeface="Arial" panose="020B0604020202020204" pitchFamily="34" charset="0"/>
                <a:cs typeface="Arial" panose="020B0604020202020204" pitchFamily="34" charset="0"/>
              </a:rPr>
              <a:t>Consumption by subgroups of antibacterial drugs (at the third level of ATC classification)  in 2021. were</a:t>
            </a:r>
            <a:r>
              <a:rPr lang="sr-Latn-BA"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penicillins</a:t>
            </a:r>
            <a:r>
              <a:rPr lang="sr-Latn-BA" sz="3200" dirty="0">
                <a:latin typeface="Arial" panose="020B0604020202020204" pitchFamily="34" charset="0"/>
                <a:cs typeface="Arial" panose="020B0604020202020204" pitchFamily="34" charset="0"/>
              </a:rPr>
              <a:t>, ATC group J01C, 5.8 DID, (30,7% </a:t>
            </a:r>
            <a:r>
              <a:rPr lang="en-US" sz="3200" dirty="0">
                <a:latin typeface="Arial" panose="020B0604020202020204" pitchFamily="34" charset="0"/>
                <a:cs typeface="Arial" panose="020B0604020202020204" pitchFamily="34" charset="0"/>
              </a:rPr>
              <a:t>total consumption </a:t>
            </a:r>
            <a:r>
              <a:rPr lang="sr-Latn-BA" sz="3200" dirty="0">
                <a:latin typeface="Arial" panose="020B0604020202020204" pitchFamily="34" charset="0"/>
                <a:cs typeface="Arial" panose="020B0604020202020204" pitchFamily="34" charset="0"/>
              </a:rPr>
              <a:t>antibiotic </a:t>
            </a:r>
            <a:r>
              <a:rPr lang="en-US" sz="3200" dirty="0">
                <a:latin typeface="Arial" panose="020B0604020202020204" pitchFamily="34" charset="0"/>
                <a:cs typeface="Arial" panose="020B0604020202020204" pitchFamily="34" charset="0"/>
              </a:rPr>
              <a:t>for systematic use)</a:t>
            </a:r>
            <a:r>
              <a:rPr lang="sr-Latn-BA" sz="3200" dirty="0">
                <a:latin typeface="Arial" panose="020B0604020202020204" pitchFamily="34" charset="0"/>
                <a:cs typeface="Arial" panose="020B0604020202020204" pitchFamily="34" charset="0"/>
              </a:rPr>
              <a:t>; </a:t>
            </a:r>
            <a:r>
              <a:rPr lang="en-US" sz="3200" dirty="0">
                <a:latin typeface="Arial" panose="020B0604020202020204" pitchFamily="34" charset="0"/>
                <a:cs typeface="Arial" panose="020B0604020202020204" pitchFamily="34" charset="0"/>
              </a:rPr>
              <a:t>macrolides, </a:t>
            </a:r>
            <a:r>
              <a:rPr lang="en-US" sz="3200" dirty="0" err="1">
                <a:latin typeface="Arial" panose="020B0604020202020204" pitchFamily="34" charset="0"/>
                <a:cs typeface="Arial" panose="020B0604020202020204" pitchFamily="34" charset="0"/>
              </a:rPr>
              <a:t>lincosamides</a:t>
            </a:r>
            <a:r>
              <a:rPr lang="en-US" sz="3200" dirty="0">
                <a:latin typeface="Arial" panose="020B0604020202020204" pitchFamily="34" charset="0"/>
                <a:cs typeface="Arial" panose="020B0604020202020204" pitchFamily="34" charset="0"/>
              </a:rPr>
              <a:t> and </a:t>
            </a:r>
            <a:r>
              <a:rPr lang="en-US" sz="3200" dirty="0" err="1">
                <a:latin typeface="Arial" panose="020B0604020202020204" pitchFamily="34" charset="0"/>
                <a:cs typeface="Arial" panose="020B0604020202020204" pitchFamily="34" charset="0"/>
              </a:rPr>
              <a:t>streptogramins</a:t>
            </a:r>
            <a:r>
              <a:rPr lang="sr-Latn-BA" sz="3200" dirty="0">
                <a:latin typeface="Arial" panose="020B0604020202020204" pitchFamily="34" charset="0"/>
                <a:cs typeface="Arial" panose="020B0604020202020204" pitchFamily="34" charset="0"/>
              </a:rPr>
              <a:t>, J01F 3.6 DID (19.1%); o</a:t>
            </a:r>
            <a:r>
              <a:rPr lang="en-US" sz="3200" dirty="0" err="1">
                <a:latin typeface="Arial" panose="020B0604020202020204" pitchFamily="34" charset="0"/>
                <a:cs typeface="Arial" panose="020B0604020202020204" pitchFamily="34" charset="0"/>
              </a:rPr>
              <a:t>ther</a:t>
            </a:r>
            <a:r>
              <a:rPr lang="en-US" sz="3200" dirty="0">
                <a:latin typeface="Arial" panose="020B0604020202020204" pitchFamily="34" charset="0"/>
                <a:cs typeface="Arial" panose="020B0604020202020204" pitchFamily="34" charset="0"/>
              </a:rPr>
              <a:t> beta-lactams (includes </a:t>
            </a:r>
            <a:r>
              <a:rPr lang="en-US" sz="3200" dirty="0" err="1">
                <a:latin typeface="Arial" panose="020B0604020202020204" pitchFamily="34" charset="0"/>
                <a:cs typeface="Arial" panose="020B0604020202020204" pitchFamily="34" charset="0"/>
              </a:rPr>
              <a:t>cephalosporins</a:t>
            </a:r>
            <a:r>
              <a:rPr lang="en-US" sz="3200" dirty="0">
                <a:latin typeface="Arial" panose="020B0604020202020204" pitchFamily="34" charset="0"/>
                <a:cs typeface="Arial" panose="020B0604020202020204" pitchFamily="34" charset="0"/>
              </a:rPr>
              <a:t>)</a:t>
            </a:r>
            <a:r>
              <a:rPr lang="sr-Latn-BA" sz="3200" dirty="0">
                <a:latin typeface="Arial" panose="020B0604020202020204" pitchFamily="34" charset="0"/>
                <a:cs typeface="Arial" panose="020B0604020202020204" pitchFamily="34" charset="0"/>
              </a:rPr>
              <a:t> J01D 2.8 DID (15 %); </a:t>
            </a:r>
            <a:r>
              <a:rPr lang="en-US" sz="3200" dirty="0">
                <a:latin typeface="Arial" panose="020B0604020202020204" pitchFamily="34" charset="0"/>
                <a:cs typeface="Arial" panose="020B0604020202020204" pitchFamily="34" charset="0"/>
              </a:rPr>
              <a:t>quinolone</a:t>
            </a:r>
            <a:r>
              <a:rPr lang="sr-Latn-BA" sz="3200" dirty="0">
                <a:latin typeface="Arial" panose="020B0604020202020204" pitchFamily="34" charset="0"/>
                <a:cs typeface="Arial" panose="020B0604020202020204" pitchFamily="34" charset="0"/>
              </a:rPr>
              <a:t> J01M 2</a:t>
            </a:r>
            <a:r>
              <a:rPr lang="sr-Cyrl-BA" sz="3200" dirty="0">
                <a:latin typeface="Arial" panose="020B0604020202020204" pitchFamily="34" charset="0"/>
                <a:cs typeface="Arial" panose="020B0604020202020204" pitchFamily="34" charset="0"/>
              </a:rPr>
              <a:t>.</a:t>
            </a:r>
            <a:r>
              <a:rPr lang="sr-Latn-BA" sz="3200" dirty="0">
                <a:latin typeface="Arial" panose="020B0604020202020204" pitchFamily="34" charset="0"/>
                <a:cs typeface="Arial" panose="020B0604020202020204" pitchFamily="34" charset="0"/>
              </a:rPr>
              <a:t>5 DID (13.4 %); t</a:t>
            </a:r>
            <a:r>
              <a:rPr lang="en-US" sz="3200" dirty="0" err="1">
                <a:latin typeface="Arial" panose="020B0604020202020204" pitchFamily="34" charset="0"/>
                <a:cs typeface="Arial" panose="020B0604020202020204" pitchFamily="34" charset="0"/>
              </a:rPr>
              <a:t>etracyclines</a:t>
            </a:r>
            <a:r>
              <a:rPr lang="sr-Latn-BA" sz="3200" dirty="0">
                <a:latin typeface="Arial" panose="020B0604020202020204" pitchFamily="34" charset="0"/>
                <a:cs typeface="Arial" panose="020B0604020202020204" pitchFamily="34" charset="0"/>
              </a:rPr>
              <a:t> J01A 2.2 DID (</a:t>
            </a:r>
            <a:r>
              <a:rPr lang="sr-Cyrl-BA" sz="3200" dirty="0">
                <a:latin typeface="Arial" panose="020B0604020202020204" pitchFamily="34" charset="0"/>
                <a:cs typeface="Arial" panose="020B0604020202020204" pitchFamily="34" charset="0"/>
              </a:rPr>
              <a:t>11.5</a:t>
            </a:r>
            <a:r>
              <a:rPr lang="sr-Latn-BA" sz="3200" dirty="0">
                <a:latin typeface="Arial" panose="020B0604020202020204" pitchFamily="34" charset="0"/>
                <a:cs typeface="Arial" panose="020B0604020202020204" pitchFamily="34" charset="0"/>
              </a:rPr>
              <a:t> %)</a:t>
            </a:r>
            <a:r>
              <a:rPr lang="sr-Cyrl-BA" sz="3200" dirty="0">
                <a:latin typeface="Arial" panose="020B0604020202020204" pitchFamily="34" charset="0"/>
                <a:cs typeface="Arial" panose="020B0604020202020204" pitchFamily="34" charset="0"/>
              </a:rPr>
              <a:t>, </a:t>
            </a:r>
            <a:r>
              <a:rPr lang="bs-Latn-BA" sz="3200" dirty="0">
                <a:latin typeface="Arial" panose="020B0604020202020204" pitchFamily="34" charset="0"/>
                <a:cs typeface="Arial" panose="020B0604020202020204" pitchFamily="34" charset="0"/>
              </a:rPr>
              <a:t>s</a:t>
            </a:r>
            <a:r>
              <a:rPr lang="en-US" sz="3200" dirty="0" err="1">
                <a:latin typeface="Arial" panose="020B0604020202020204" pitchFamily="34" charset="0"/>
                <a:cs typeface="Arial" panose="020B0604020202020204" pitchFamily="34" charset="0"/>
              </a:rPr>
              <a:t>ulfonamides</a:t>
            </a:r>
            <a:r>
              <a:rPr lang="en-US" sz="3200" dirty="0">
                <a:latin typeface="Arial" panose="020B0604020202020204" pitchFamily="34" charset="0"/>
                <a:cs typeface="Arial" panose="020B0604020202020204" pitchFamily="34" charset="0"/>
              </a:rPr>
              <a:t> and trimethoprim J01E </a:t>
            </a:r>
            <a:r>
              <a:rPr lang="sr-Latn-BA" sz="3200" dirty="0">
                <a:latin typeface="Arial" panose="020B0604020202020204" pitchFamily="34" charset="0"/>
                <a:cs typeface="Arial" panose="020B0604020202020204" pitchFamily="34" charset="0"/>
              </a:rPr>
              <a:t>1.3 DID (6.0%) and </a:t>
            </a:r>
            <a:r>
              <a:rPr lang="en-US" sz="3200" dirty="0">
                <a:latin typeface="Arial" panose="020B0604020202020204" pitchFamily="34" charset="0"/>
                <a:cs typeface="Arial" panose="020B0604020202020204" pitchFamily="34" charset="0"/>
              </a:rPr>
              <a:t>other J01 </a:t>
            </a:r>
            <a:r>
              <a:rPr lang="en-US" sz="3200" dirty="0" err="1">
                <a:latin typeface="Arial" panose="020B0604020202020204" pitchFamily="34" charset="0"/>
                <a:cs typeface="Arial" panose="020B0604020202020204" pitchFamily="34" charset="0"/>
              </a:rPr>
              <a:t>antibacterials</a:t>
            </a:r>
            <a:r>
              <a:rPr lang="en-US" sz="3200" dirty="0">
                <a:latin typeface="Arial" panose="020B0604020202020204" pitchFamily="34" charset="0"/>
                <a:cs typeface="Arial" panose="020B0604020202020204" pitchFamily="34" charset="0"/>
              </a:rPr>
              <a:t> (J01G, J01R, J01X) 0.8 DID (4.3</a:t>
            </a:r>
            <a:r>
              <a:rPr lang="en-US" sz="3200" dirty="0" smtClean="0">
                <a:latin typeface="Arial" panose="020B0604020202020204" pitchFamily="34" charset="0"/>
                <a:cs typeface="Arial" panose="020B0604020202020204" pitchFamily="34" charset="0"/>
              </a:rPr>
              <a:t>%)</a:t>
            </a:r>
            <a:r>
              <a:rPr lang="sr-Latn-BA" sz="3200" dirty="0" smtClean="0">
                <a:latin typeface="Arial" panose="020B0604020202020204" pitchFamily="34" charset="0"/>
                <a:cs typeface="Arial" panose="020B0604020202020204" pitchFamily="34" charset="0"/>
              </a:rPr>
              <a:t>. (Figure 2.)</a:t>
            </a:r>
            <a:endParaRPr lang="en-US" sz="3200" dirty="0">
              <a:latin typeface="Arial" panose="020B0604020202020204" pitchFamily="34" charset="0"/>
              <a:cs typeface="Arial" panose="020B0604020202020204" pitchFamily="34" charset="0"/>
            </a:endParaRPr>
          </a:p>
          <a:p>
            <a:r>
              <a:rPr lang="en-US" sz="3200" dirty="0">
                <a:latin typeface="Arial" panose="020B0604020202020204" pitchFamily="34" charset="0"/>
                <a:cs typeface="Arial" panose="020B0604020202020204" pitchFamily="34" charset="0"/>
              </a:rPr>
              <a:t>The first nine antibacterial drugs by consumption (at the fifth level of the ATC-classification) in 2021 were oral formulations</a:t>
            </a:r>
            <a:r>
              <a:rPr lang="sr-Latn-BA" sz="3200" dirty="0">
                <a:latin typeface="Arial" panose="020B0604020202020204" pitchFamily="34" charset="0"/>
                <a:cs typeface="Arial" panose="020B0604020202020204" pitchFamily="34" charset="0"/>
              </a:rPr>
              <a:t>: </a:t>
            </a:r>
            <a:r>
              <a:rPr lang="en-US" sz="3200" dirty="0">
                <a:latin typeface="Arial" panose="020B0604020202020204" pitchFamily="34" charset="0"/>
                <a:cs typeface="Arial" panose="020B0604020202020204" pitchFamily="34" charset="0"/>
              </a:rPr>
              <a:t>amoxicillin and enzyme inhibitor</a:t>
            </a:r>
            <a:r>
              <a:rPr lang="sr-Latn-BA" sz="3200" dirty="0">
                <a:latin typeface="Arial" panose="020B0604020202020204" pitchFamily="34" charset="0"/>
                <a:cs typeface="Arial" panose="020B0604020202020204" pitchFamily="34" charset="0"/>
              </a:rPr>
              <a:t> (2.86 DID), </a:t>
            </a:r>
            <a:r>
              <a:rPr lang="en-US" sz="3200" dirty="0">
                <a:latin typeface="Arial" panose="020B0604020202020204" pitchFamily="34" charset="0"/>
                <a:cs typeface="Arial" panose="020B0604020202020204" pitchFamily="34" charset="0"/>
              </a:rPr>
              <a:t>azithromycin</a:t>
            </a:r>
            <a:r>
              <a:rPr lang="sr-Latn-BA" sz="3200" dirty="0">
                <a:latin typeface="Arial" panose="020B0604020202020204" pitchFamily="34" charset="0"/>
                <a:cs typeface="Arial" panose="020B0604020202020204" pitchFamily="34" charset="0"/>
              </a:rPr>
              <a:t> (2.47 DID), </a:t>
            </a:r>
            <a:r>
              <a:rPr lang="en-US" sz="3200" dirty="0">
                <a:latin typeface="Arial" panose="020B0604020202020204" pitchFamily="34" charset="0"/>
                <a:cs typeface="Arial" panose="020B0604020202020204" pitchFamily="34" charset="0"/>
              </a:rPr>
              <a:t>amoxicillin</a:t>
            </a:r>
            <a:r>
              <a:rPr lang="sr-Latn-BA" sz="3200" dirty="0">
                <a:latin typeface="Arial" panose="020B0604020202020204" pitchFamily="34" charset="0"/>
                <a:cs typeface="Arial" panose="020B0604020202020204" pitchFamily="34" charset="0"/>
              </a:rPr>
              <a:t> (2.26 DID), </a:t>
            </a:r>
            <a:r>
              <a:rPr lang="en-US" sz="3200" dirty="0">
                <a:latin typeface="Arial" panose="020B0604020202020204" pitchFamily="34" charset="0"/>
                <a:cs typeface="Arial" panose="020B0604020202020204" pitchFamily="34" charset="0"/>
              </a:rPr>
              <a:t>doxycycline</a:t>
            </a:r>
            <a:r>
              <a:rPr lang="sr-Latn-BA" sz="3200" dirty="0">
                <a:latin typeface="Arial" panose="020B0604020202020204" pitchFamily="34" charset="0"/>
                <a:cs typeface="Arial" panose="020B0604020202020204" pitchFamily="34" charset="0"/>
              </a:rPr>
              <a:t> (2.19 DID), </a:t>
            </a:r>
            <a:r>
              <a:rPr lang="en-US" sz="3200" dirty="0">
                <a:latin typeface="Arial" panose="020B0604020202020204" pitchFamily="34" charset="0"/>
                <a:cs typeface="Arial" panose="020B0604020202020204" pitchFamily="34" charset="0"/>
              </a:rPr>
              <a:t>ciprofloxacin </a:t>
            </a:r>
            <a:r>
              <a:rPr lang="sr-Latn-BA" sz="3200" dirty="0">
                <a:latin typeface="Arial" panose="020B0604020202020204" pitchFamily="34" charset="0"/>
                <a:cs typeface="Arial" panose="020B0604020202020204" pitchFamily="34" charset="0"/>
              </a:rPr>
              <a:t>(1.74 DID), s</a:t>
            </a:r>
            <a:r>
              <a:rPr lang="en-US" sz="3200" dirty="0" err="1">
                <a:latin typeface="Arial" panose="020B0604020202020204" pitchFamily="34" charset="0"/>
                <a:cs typeface="Arial" panose="020B0604020202020204" pitchFamily="34" charset="0"/>
              </a:rPr>
              <a:t>ulfamethoxazole</a:t>
            </a:r>
            <a:r>
              <a:rPr lang="en-US" sz="3200" dirty="0">
                <a:latin typeface="Arial" panose="020B0604020202020204" pitchFamily="34" charset="0"/>
                <a:cs typeface="Arial" panose="020B0604020202020204" pitchFamily="34" charset="0"/>
              </a:rPr>
              <a:t> and trimethoprim (1.14 DID), clarithromycin (0.91 DID), </a:t>
            </a:r>
            <a:r>
              <a:rPr lang="en-US" sz="3200" dirty="0" err="1">
                <a:latin typeface="Arial" panose="020B0604020202020204" pitchFamily="34" charset="0"/>
                <a:cs typeface="Arial" panose="020B0604020202020204" pitchFamily="34" charset="0"/>
              </a:rPr>
              <a:t>cefixime</a:t>
            </a:r>
            <a:r>
              <a:rPr lang="en-US" sz="3200" dirty="0">
                <a:latin typeface="Arial" panose="020B0604020202020204" pitchFamily="34" charset="0"/>
                <a:cs typeface="Arial" panose="020B0604020202020204" pitchFamily="34" charset="0"/>
              </a:rPr>
              <a:t> (0.77 DID) and </a:t>
            </a:r>
            <a:r>
              <a:rPr lang="en-US" sz="3200" dirty="0" err="1">
                <a:latin typeface="Arial" panose="020B0604020202020204" pitchFamily="34" charset="0"/>
                <a:cs typeface="Arial" panose="020B0604020202020204" pitchFamily="34" charset="0"/>
              </a:rPr>
              <a:t>cefalexin</a:t>
            </a:r>
            <a:r>
              <a:rPr lang="en-US" sz="3200" dirty="0">
                <a:latin typeface="Arial" panose="020B0604020202020204" pitchFamily="34" charset="0"/>
                <a:cs typeface="Arial" panose="020B0604020202020204" pitchFamily="34" charset="0"/>
              </a:rPr>
              <a:t> (0.75 DID)</a:t>
            </a:r>
            <a:r>
              <a:rPr lang="sr-Latn-BA" sz="3200" dirty="0">
                <a:latin typeface="Arial" panose="020B0604020202020204" pitchFamily="34" charset="0"/>
                <a:cs typeface="Arial" panose="020B0604020202020204" pitchFamily="34" charset="0"/>
              </a:rPr>
              <a:t>. (Tabele 1, Figure 1)</a:t>
            </a:r>
            <a:endParaRPr lang="en-US" sz="3200" dirty="0">
              <a:latin typeface="Arial" panose="020B0604020202020204" pitchFamily="34" charset="0"/>
              <a:cs typeface="Arial" panose="020B0604020202020204" pitchFamily="34" charset="0"/>
            </a:endParaRPr>
          </a:p>
          <a:p>
            <a:r>
              <a:rPr lang="en-US" sz="3200" dirty="0" smtClean="0">
                <a:latin typeface="Arial" panose="020B0604020202020204" pitchFamily="34" charset="0"/>
                <a:cs typeface="Arial" panose="020B0604020202020204" pitchFamily="34" charset="0"/>
              </a:rPr>
              <a:t>Among </a:t>
            </a:r>
            <a:r>
              <a:rPr lang="en-US" sz="3200" dirty="0">
                <a:latin typeface="Arial" panose="020B0604020202020204" pitchFamily="34" charset="0"/>
                <a:cs typeface="Arial" panose="020B0604020202020204" pitchFamily="34" charset="0"/>
              </a:rPr>
              <a:t>the top ten antibacterial drugs oral formulation by consumption in 2021, there are four of them from the </a:t>
            </a:r>
            <a:r>
              <a:rPr lang="en-US" sz="3200" i="1" dirty="0">
                <a:latin typeface="Arial" panose="020B0604020202020204" pitchFamily="34" charset="0"/>
                <a:cs typeface="Arial" panose="020B0604020202020204" pitchFamily="34" charset="0"/>
              </a:rPr>
              <a:t>Watch</a:t>
            </a:r>
            <a:r>
              <a:rPr lang="en-US" sz="3200" dirty="0">
                <a:latin typeface="Arial" panose="020B0604020202020204" pitchFamily="34" charset="0"/>
                <a:cs typeface="Arial" panose="020B0604020202020204" pitchFamily="34" charset="0"/>
              </a:rPr>
              <a:t> group</a:t>
            </a:r>
            <a:r>
              <a:rPr lang="sr-Latn-BA" sz="3200" dirty="0">
                <a:latin typeface="Arial" panose="020B0604020202020204" pitchFamily="34" charset="0"/>
                <a:cs typeface="Arial" panose="020B0604020202020204" pitchFamily="34" charset="0"/>
              </a:rPr>
              <a:t>: </a:t>
            </a:r>
            <a:r>
              <a:rPr lang="en-US" sz="3200" dirty="0">
                <a:latin typeface="Arial" panose="020B0604020202020204" pitchFamily="34" charset="0"/>
                <a:cs typeface="Arial" panose="020B0604020202020204" pitchFamily="34" charset="0"/>
              </a:rPr>
              <a:t>azithromycin, ciprofloxacin, clarithromycin and </a:t>
            </a:r>
            <a:r>
              <a:rPr lang="en-US" sz="3200" dirty="0" err="1" smtClean="0">
                <a:latin typeface="Arial" panose="020B0604020202020204" pitchFamily="34" charset="0"/>
                <a:cs typeface="Arial" panose="020B0604020202020204" pitchFamily="34" charset="0"/>
              </a:rPr>
              <a:t>cefixime</a:t>
            </a:r>
            <a:r>
              <a:rPr lang="sr-Latn-BA" sz="3200" dirty="0">
                <a:latin typeface="Arial" panose="020B0604020202020204" pitchFamily="34" charset="0"/>
                <a:cs typeface="Arial" panose="020B0604020202020204" pitchFamily="34" charset="0"/>
              </a:rPr>
              <a:t> </a:t>
            </a:r>
            <a:r>
              <a:rPr lang="sr-Latn-BA" sz="3200" dirty="0" smtClean="0">
                <a:latin typeface="Arial" panose="020B0604020202020204" pitchFamily="34" charset="0"/>
                <a:cs typeface="Arial" panose="020B0604020202020204" pitchFamily="34" charset="0"/>
              </a:rPr>
              <a:t>(Table 2). </a:t>
            </a:r>
            <a:r>
              <a:rPr lang="en-US" sz="3200" dirty="0" smtClean="0">
                <a:latin typeface="Arial" panose="020B0604020202020204" pitchFamily="34" charset="0"/>
                <a:cs typeface="Arial" panose="020B0604020202020204" pitchFamily="34" charset="0"/>
              </a:rPr>
              <a:t>Among </a:t>
            </a:r>
            <a:r>
              <a:rPr lang="en-US" sz="3200" dirty="0">
                <a:latin typeface="Arial" panose="020B0604020202020204" pitchFamily="34" charset="0"/>
                <a:cs typeface="Arial" panose="020B0604020202020204" pitchFamily="34" charset="0"/>
              </a:rPr>
              <a:t>the top ten antibacterial drugs by consumption in 2021. when it comes to parenteral formulations, there are even five from the Watch group</a:t>
            </a:r>
            <a:r>
              <a:rPr lang="sr-Latn-BA" sz="3200" dirty="0">
                <a:latin typeface="Arial" panose="020B0604020202020204" pitchFamily="34" charset="0"/>
                <a:cs typeface="Arial" panose="020B0604020202020204" pitchFamily="34" charset="0"/>
              </a:rPr>
              <a:t>: </a:t>
            </a:r>
            <a:r>
              <a:rPr lang="en-US" sz="3200" dirty="0">
                <a:latin typeface="Arial" panose="020B0604020202020204" pitchFamily="34" charset="0"/>
                <a:cs typeface="Arial" panose="020B0604020202020204" pitchFamily="34" charset="0"/>
              </a:rPr>
              <a:t>ceftriaxone</a:t>
            </a:r>
            <a:r>
              <a:rPr lang="sr-Latn-BA" sz="3200" dirty="0">
                <a:latin typeface="Arial" panose="020B0604020202020204" pitchFamily="34" charset="0"/>
                <a:cs typeface="Arial" panose="020B0604020202020204" pitchFamily="34" charset="0"/>
              </a:rPr>
              <a:t>, </a:t>
            </a:r>
            <a:r>
              <a:rPr lang="en-US" sz="3200" dirty="0">
                <a:latin typeface="Arial" panose="020B0604020202020204" pitchFamily="34" charset="0"/>
                <a:cs typeface="Arial" panose="020B0604020202020204" pitchFamily="34" charset="0"/>
              </a:rPr>
              <a:t>ciprofloxacin, </a:t>
            </a:r>
            <a:r>
              <a:rPr lang="en-US" sz="3200" dirty="0" err="1">
                <a:latin typeface="Arial" panose="020B0604020202020204" pitchFamily="34" charset="0"/>
                <a:cs typeface="Arial" panose="020B0604020202020204" pitchFamily="34" charset="0"/>
              </a:rPr>
              <a:t>meropenem</a:t>
            </a:r>
            <a:r>
              <a:rPr lang="en-US" sz="3200" dirty="0">
                <a:latin typeface="Arial" panose="020B0604020202020204" pitchFamily="34" charset="0"/>
                <a:cs typeface="Arial" panose="020B0604020202020204" pitchFamily="34" charset="0"/>
              </a:rPr>
              <a:t>, vancomycin and </a:t>
            </a:r>
            <a:r>
              <a:rPr lang="en-US" sz="3200" dirty="0" err="1">
                <a:latin typeface="Arial" panose="020B0604020202020204" pitchFamily="34" charset="0"/>
                <a:cs typeface="Arial" panose="020B0604020202020204" pitchFamily="34" charset="0"/>
              </a:rPr>
              <a:t>imipenem</a:t>
            </a:r>
            <a:r>
              <a:rPr lang="en-US" sz="3200" dirty="0">
                <a:latin typeface="Arial" panose="020B0604020202020204" pitchFamily="34" charset="0"/>
                <a:cs typeface="Arial" panose="020B0604020202020204" pitchFamily="34" charset="0"/>
              </a:rPr>
              <a:t> and enzyme </a:t>
            </a:r>
            <a:r>
              <a:rPr lang="en-US" sz="3200" dirty="0" smtClean="0">
                <a:latin typeface="Arial" panose="020B0604020202020204" pitchFamily="34" charset="0"/>
                <a:cs typeface="Arial" panose="020B0604020202020204" pitchFamily="34" charset="0"/>
              </a:rPr>
              <a:t>inhibitor</a:t>
            </a:r>
            <a:r>
              <a:rPr lang="sr-Latn-BA" sz="3200" dirty="0" smtClean="0">
                <a:latin typeface="Arial" panose="020B0604020202020204" pitchFamily="34" charset="0"/>
                <a:cs typeface="Arial" panose="020B0604020202020204" pitchFamily="34" charset="0"/>
              </a:rPr>
              <a:t> (Table 3.)</a:t>
            </a:r>
            <a:r>
              <a:rPr lang="en-US" sz="3200" dirty="0" smtClean="0">
                <a:latin typeface="Arial" panose="020B0604020202020204" pitchFamily="34" charset="0"/>
                <a:cs typeface="Arial" panose="020B0604020202020204" pitchFamily="34" charset="0"/>
              </a:rPr>
              <a:t>.</a:t>
            </a:r>
            <a:endParaRPr lang="en-US" sz="3200" dirty="0">
              <a:latin typeface="Arial" panose="020B0604020202020204" pitchFamily="34" charset="0"/>
              <a:cs typeface="Arial" panose="020B0604020202020204" pitchFamily="34" charset="0"/>
            </a:endParaRPr>
          </a:p>
          <a:p>
            <a:r>
              <a:rPr lang="en-US" sz="3200" dirty="0">
                <a:latin typeface="Arial" panose="020B0604020202020204" pitchFamily="34" charset="0"/>
                <a:cs typeface="Arial" panose="020B0604020202020204" pitchFamily="34" charset="0"/>
              </a:rPr>
              <a:t>During consumption monitoring using the </a:t>
            </a:r>
            <a:r>
              <a:rPr lang="en-US" sz="3200" i="1" dirty="0" err="1">
                <a:latin typeface="Arial" panose="020B0604020202020204" pitchFamily="34" charset="0"/>
                <a:cs typeface="Arial" panose="020B0604020202020204" pitchFamily="34" charset="0"/>
              </a:rPr>
              <a:t>AwaRe</a:t>
            </a:r>
            <a:r>
              <a:rPr lang="en-US" sz="3200" dirty="0">
                <a:latin typeface="Arial" panose="020B0604020202020204" pitchFamily="34" charset="0"/>
                <a:cs typeface="Arial" panose="020B0604020202020204" pitchFamily="34" charset="0"/>
              </a:rPr>
              <a:t> classification in the period 2014-2019. year, the relative consumption of antibiotics from the </a:t>
            </a:r>
            <a:r>
              <a:rPr lang="en-US" sz="3200" i="1" dirty="0">
                <a:latin typeface="Arial" panose="020B0604020202020204" pitchFamily="34" charset="0"/>
                <a:cs typeface="Arial" panose="020B0604020202020204" pitchFamily="34" charset="0"/>
              </a:rPr>
              <a:t>Access</a:t>
            </a:r>
            <a:r>
              <a:rPr lang="en-US" sz="3200" dirty="0">
                <a:latin typeface="Arial" panose="020B0604020202020204" pitchFamily="34" charset="0"/>
                <a:cs typeface="Arial" panose="020B0604020202020204" pitchFamily="34" charset="0"/>
              </a:rPr>
              <a:t> group according to </a:t>
            </a:r>
            <a:r>
              <a:rPr lang="en-US" sz="3200" i="1" dirty="0" err="1">
                <a:latin typeface="Arial" panose="020B0604020202020204" pitchFamily="34" charset="0"/>
                <a:cs typeface="Arial" panose="020B0604020202020204" pitchFamily="34" charset="0"/>
              </a:rPr>
              <a:t>AwaRe</a:t>
            </a:r>
            <a:r>
              <a:rPr lang="en-US" sz="3200" dirty="0">
                <a:latin typeface="Arial" panose="020B0604020202020204" pitchFamily="34" charset="0"/>
                <a:cs typeface="Arial" panose="020B0604020202020204" pitchFamily="34" charset="0"/>
              </a:rPr>
              <a:t> is over 60%. In 2020 and 2021, the consumption of antibiotics from the </a:t>
            </a:r>
            <a:r>
              <a:rPr lang="en-US" sz="3200" i="1" dirty="0">
                <a:latin typeface="Arial" panose="020B0604020202020204" pitchFamily="34" charset="0"/>
                <a:cs typeface="Arial" panose="020B0604020202020204" pitchFamily="34" charset="0"/>
              </a:rPr>
              <a:t>Watch</a:t>
            </a:r>
            <a:r>
              <a:rPr lang="en-US" sz="3200" dirty="0">
                <a:latin typeface="Arial" panose="020B0604020202020204" pitchFamily="34" charset="0"/>
                <a:cs typeface="Arial" panose="020B0604020202020204" pitchFamily="34" charset="0"/>
              </a:rPr>
              <a:t> group increases, so the consumption of antibiotics from the </a:t>
            </a:r>
            <a:r>
              <a:rPr lang="en-US" sz="3200" i="1" dirty="0">
                <a:latin typeface="Arial" panose="020B0604020202020204" pitchFamily="34" charset="0"/>
                <a:cs typeface="Arial" panose="020B0604020202020204" pitchFamily="34" charset="0"/>
              </a:rPr>
              <a:t>Access</a:t>
            </a:r>
            <a:r>
              <a:rPr lang="en-US" sz="3200" dirty="0">
                <a:latin typeface="Arial" panose="020B0604020202020204" pitchFamily="34" charset="0"/>
                <a:cs typeface="Arial" panose="020B0604020202020204" pitchFamily="34" charset="0"/>
              </a:rPr>
              <a:t> group is less than 60%. </a:t>
            </a:r>
            <a:r>
              <a:rPr lang="en-US" sz="3200" dirty="0" smtClean="0">
                <a:latin typeface="Arial" panose="020B0604020202020204" pitchFamily="34" charset="0"/>
                <a:cs typeface="Arial" panose="020B0604020202020204" pitchFamily="34" charset="0"/>
              </a:rPr>
              <a:t>(Figure </a:t>
            </a:r>
            <a:r>
              <a:rPr lang="sr-Latn-BA" sz="3200" dirty="0" smtClean="0">
                <a:latin typeface="Arial" panose="020B0604020202020204" pitchFamily="34" charset="0"/>
                <a:cs typeface="Arial" panose="020B0604020202020204" pitchFamily="34" charset="0"/>
              </a:rPr>
              <a:t>3</a:t>
            </a:r>
            <a:r>
              <a:rPr lang="en-US" sz="3200" dirty="0" smtClean="0">
                <a:latin typeface="Arial" panose="020B0604020202020204" pitchFamily="34" charset="0"/>
                <a:cs typeface="Arial" panose="020B0604020202020204" pitchFamily="34" charset="0"/>
              </a:rPr>
              <a:t>)</a:t>
            </a:r>
            <a:endParaRPr lang="en-US" sz="3200" dirty="0">
              <a:latin typeface="Arial" panose="020B0604020202020204" pitchFamily="34" charset="0"/>
              <a:cs typeface="Arial" panose="020B0604020202020204" pitchFamily="34" charset="0"/>
            </a:endParaRPr>
          </a:p>
        </p:txBody>
      </p:sp>
      <p:sp>
        <p:nvSpPr>
          <p:cNvPr id="14" name="TextBox 13"/>
          <p:cNvSpPr txBox="1"/>
          <p:nvPr/>
        </p:nvSpPr>
        <p:spPr>
          <a:xfrm>
            <a:off x="612191" y="38139633"/>
            <a:ext cx="30716429" cy="3785652"/>
          </a:xfrm>
          <a:prstGeom prst="rect">
            <a:avLst/>
          </a:prstGeom>
          <a:solidFill>
            <a:srgbClr val="FEFEE6"/>
          </a:solidFill>
          <a:ln>
            <a:noFill/>
          </a:ln>
        </p:spPr>
        <p:txBody>
          <a:bodyPr wrap="square" rtlCol="0">
            <a:spAutoFit/>
          </a:bodyPr>
          <a:lstStyle/>
          <a:p>
            <a:r>
              <a:rPr lang="sr-Latn-BA" sz="4000" b="1" u="sng" dirty="0" smtClean="0">
                <a:solidFill>
                  <a:srgbClr val="002060"/>
                </a:solidFill>
                <a:latin typeface="Arial" panose="020B0604020202020204" pitchFamily="34" charset="0"/>
                <a:cs typeface="Arial" panose="020B0604020202020204" pitchFamily="34" charset="0"/>
              </a:rPr>
              <a:t>CONCLUSION</a:t>
            </a:r>
            <a:endParaRPr lang="sr-Latn-BA" sz="4000" b="1" u="sng" dirty="0">
              <a:solidFill>
                <a:srgbClr val="002060"/>
              </a:solidFill>
              <a:latin typeface="Arial" panose="020B0604020202020204" pitchFamily="34" charset="0"/>
              <a:cs typeface="Arial" panose="020B0604020202020204" pitchFamily="34" charset="0"/>
            </a:endParaRPr>
          </a:p>
          <a:p>
            <a:endParaRPr lang="en-US" sz="4000" b="1" dirty="0">
              <a:solidFill>
                <a:srgbClr val="002060"/>
              </a:solidFill>
              <a:latin typeface="Arial" panose="020B0604020202020204" pitchFamily="34" charset="0"/>
              <a:cs typeface="Arial" panose="020B0604020202020204" pitchFamily="34" charset="0"/>
            </a:endParaRPr>
          </a:p>
          <a:p>
            <a:pPr>
              <a:defRPr/>
            </a:pPr>
            <a:r>
              <a:rPr lang="en-US" sz="4000" b="1" dirty="0">
                <a:solidFill>
                  <a:srgbClr val="002060"/>
                </a:solidFill>
                <a:latin typeface="Arial" panose="020B0604020202020204" pitchFamily="34" charset="0"/>
                <a:cs typeface="Arial" panose="020B0604020202020204" pitchFamily="34" charset="0"/>
              </a:rPr>
              <a:t>Total consumption of antibacterial drugs for systemic use in Bosnia and Herzegovina has </a:t>
            </a:r>
            <a:r>
              <a:rPr lang="en-US" sz="4000" b="1" dirty="0" smtClean="0">
                <a:solidFill>
                  <a:srgbClr val="002060"/>
                </a:solidFill>
                <a:latin typeface="Arial" panose="020B0604020202020204" pitchFamily="34" charset="0"/>
                <a:cs typeface="Arial" panose="020B0604020202020204" pitchFamily="34" charset="0"/>
              </a:rPr>
              <a:t>increased</a:t>
            </a:r>
            <a:r>
              <a:rPr lang="sr-Latn-BA" sz="4000" b="1" dirty="0" smtClean="0">
                <a:solidFill>
                  <a:srgbClr val="002060"/>
                </a:solidFill>
                <a:latin typeface="Arial" panose="020B0604020202020204" pitchFamily="34" charset="0"/>
                <a:cs typeface="Arial" panose="020B0604020202020204" pitchFamily="34" charset="0"/>
              </a:rPr>
              <a:t>. </a:t>
            </a:r>
            <a:r>
              <a:rPr lang="en-US" sz="4000" b="1" dirty="0" smtClean="0">
                <a:solidFill>
                  <a:srgbClr val="002060"/>
                </a:solidFill>
                <a:latin typeface="Arial" panose="020B0604020202020204" pitchFamily="34" charset="0"/>
                <a:cs typeface="Arial" panose="020B0604020202020204" pitchFamily="34" charset="0"/>
              </a:rPr>
              <a:t>During </a:t>
            </a:r>
            <a:r>
              <a:rPr lang="en-US" sz="4000" b="1" dirty="0">
                <a:solidFill>
                  <a:srgbClr val="002060"/>
                </a:solidFill>
                <a:latin typeface="Arial" panose="020B0604020202020204" pitchFamily="34" charset="0"/>
                <a:cs typeface="Arial" panose="020B0604020202020204" pitchFamily="34" charset="0"/>
              </a:rPr>
              <a:t>2020. and 2021. Bosnia and Herzegovina no longer satisfied the WHO requirement that at least 60% of the total consumption of antibacterial drugs is from the </a:t>
            </a:r>
            <a:r>
              <a:rPr lang="en-US" sz="4000" b="1" i="1" dirty="0">
                <a:solidFill>
                  <a:srgbClr val="002060"/>
                </a:solidFill>
                <a:latin typeface="Arial" panose="020B0604020202020204" pitchFamily="34" charset="0"/>
                <a:cs typeface="Arial" panose="020B0604020202020204" pitchFamily="34" charset="0"/>
              </a:rPr>
              <a:t>Access</a:t>
            </a:r>
            <a:r>
              <a:rPr lang="en-US" sz="4000" b="1" dirty="0">
                <a:solidFill>
                  <a:srgbClr val="002060"/>
                </a:solidFill>
                <a:latin typeface="Arial" panose="020B0604020202020204" pitchFamily="34" charset="0"/>
                <a:cs typeface="Arial" panose="020B0604020202020204" pitchFamily="34" charset="0"/>
              </a:rPr>
              <a:t> </a:t>
            </a:r>
            <a:r>
              <a:rPr lang="en-US" sz="4000" b="1" dirty="0" smtClean="0">
                <a:solidFill>
                  <a:srgbClr val="002060"/>
                </a:solidFill>
                <a:latin typeface="Arial" panose="020B0604020202020204" pitchFamily="34" charset="0"/>
                <a:cs typeface="Arial" panose="020B0604020202020204" pitchFamily="34" charset="0"/>
              </a:rPr>
              <a:t>group</a:t>
            </a:r>
            <a:r>
              <a:rPr lang="sr-Latn-BA" sz="4000" b="1" dirty="0" smtClean="0">
                <a:solidFill>
                  <a:srgbClr val="002060"/>
                </a:solidFill>
                <a:latin typeface="Arial" panose="020B0604020202020204" pitchFamily="34" charset="0"/>
                <a:cs typeface="Arial" panose="020B0604020202020204" pitchFamily="34" charset="0"/>
              </a:rPr>
              <a:t>. I</a:t>
            </a:r>
            <a:r>
              <a:rPr lang="en-US" sz="4000" b="1" dirty="0">
                <a:solidFill>
                  <a:srgbClr val="002060"/>
                </a:solidFill>
                <a:latin typeface="Arial" panose="020B0604020202020204" pitchFamily="34" charset="0"/>
                <a:cs typeface="Arial" panose="020B0604020202020204" pitchFamily="34" charset="0"/>
              </a:rPr>
              <a:t>t is necessary to take measures aimed at more rational use of antimicrobial </a:t>
            </a:r>
            <a:r>
              <a:rPr lang="en-US" sz="4000" b="1" dirty="0" smtClean="0">
                <a:solidFill>
                  <a:srgbClr val="002060"/>
                </a:solidFill>
                <a:latin typeface="Arial" panose="020B0604020202020204" pitchFamily="34" charset="0"/>
                <a:cs typeface="Arial" panose="020B0604020202020204" pitchFamily="34" charset="0"/>
              </a:rPr>
              <a:t>drugs</a:t>
            </a:r>
            <a:r>
              <a:rPr lang="sr-Latn-BA" sz="4000" b="1" dirty="0" smtClean="0">
                <a:solidFill>
                  <a:srgbClr val="002060"/>
                </a:solidFill>
                <a:latin typeface="Arial" panose="020B0604020202020204" pitchFamily="34" charset="0"/>
                <a:cs typeface="Arial" panose="020B0604020202020204" pitchFamily="34" charset="0"/>
              </a:rPr>
              <a:t>.</a:t>
            </a:r>
            <a:r>
              <a:rPr lang="en-US" sz="4000" b="1" dirty="0" smtClean="0">
                <a:solidFill>
                  <a:srgbClr val="002060"/>
                </a:solidFill>
                <a:latin typeface="Arial" panose="020B0604020202020204" pitchFamily="34" charset="0"/>
                <a:cs typeface="Arial" panose="020B0604020202020204" pitchFamily="34" charset="0"/>
              </a:rPr>
              <a:t>            </a:t>
            </a:r>
            <a:endParaRPr lang="en-US" sz="4000" b="1" dirty="0">
              <a:solidFill>
                <a:srgbClr val="002060"/>
              </a:solidFill>
              <a:latin typeface="Arial" panose="020B0604020202020204" pitchFamily="34" charset="0"/>
              <a:cs typeface="Arial" panose="020B0604020202020204" pitchFamily="34" charset="0"/>
            </a:endParaRPr>
          </a:p>
          <a:p>
            <a:pPr>
              <a:defRPr/>
            </a:pPr>
            <a:endParaRPr lang="sr-Latn-BA" sz="4000" dirty="0"/>
          </a:p>
        </p:txBody>
      </p:sp>
      <p:sp>
        <p:nvSpPr>
          <p:cNvPr id="15" name="TextBox 14"/>
          <p:cNvSpPr txBox="1"/>
          <p:nvPr/>
        </p:nvSpPr>
        <p:spPr>
          <a:xfrm>
            <a:off x="647713" y="19955467"/>
            <a:ext cx="14164793" cy="1938992"/>
          </a:xfrm>
          <a:prstGeom prst="rect">
            <a:avLst/>
          </a:prstGeom>
          <a:noFill/>
          <a:ln>
            <a:noFill/>
          </a:ln>
        </p:spPr>
        <p:txBody>
          <a:bodyPr wrap="square" rtlCol="0">
            <a:spAutoFit/>
          </a:bodyPr>
          <a:lstStyle/>
          <a:p>
            <a:r>
              <a:rPr lang="bs-Latn-BA" sz="2400" b="1" dirty="0" smtClean="0">
                <a:solidFill>
                  <a:srgbClr val="002060"/>
                </a:solidFill>
                <a:latin typeface="Verdana" panose="020B0604030504040204" pitchFamily="34" charset="0"/>
                <a:ea typeface="Verdana" panose="020B0604030504040204" pitchFamily="34" charset="0"/>
              </a:rPr>
              <a:t>Figure </a:t>
            </a:r>
            <a:r>
              <a:rPr lang="bs-Latn-BA" sz="2400" b="1" dirty="0">
                <a:solidFill>
                  <a:srgbClr val="002060"/>
                </a:solidFill>
                <a:latin typeface="Verdana" panose="020B0604030504040204" pitchFamily="34" charset="0"/>
                <a:ea typeface="Verdana" panose="020B0604030504040204" pitchFamily="34" charset="0"/>
              </a:rPr>
              <a:t>1. J01 </a:t>
            </a:r>
            <a:r>
              <a:rPr lang="bs-Latn-BA" sz="2400" b="1" dirty="0" smtClean="0">
                <a:solidFill>
                  <a:srgbClr val="002060"/>
                </a:solidFill>
                <a:latin typeface="Verdana" panose="020B0604030504040204" pitchFamily="34" charset="0"/>
                <a:ea typeface="Verdana" panose="020B0604030504040204" pitchFamily="34" charset="0"/>
              </a:rPr>
              <a:t>– total consumption on third level </a:t>
            </a:r>
            <a:r>
              <a:rPr lang="bs-Latn-BA" sz="2400" b="1" dirty="0">
                <a:solidFill>
                  <a:srgbClr val="002060"/>
                </a:solidFill>
                <a:latin typeface="Verdana" panose="020B0604030504040204" pitchFamily="34" charset="0"/>
                <a:ea typeface="Verdana" panose="020B0604030504040204" pitchFamily="34" charset="0"/>
              </a:rPr>
              <a:t>ATC </a:t>
            </a:r>
            <a:r>
              <a:rPr lang="bs-Latn-BA" sz="2400" b="1" dirty="0" smtClean="0">
                <a:solidFill>
                  <a:srgbClr val="002060"/>
                </a:solidFill>
                <a:latin typeface="Verdana" panose="020B0604030504040204" pitchFamily="34" charset="0"/>
                <a:ea typeface="Verdana" panose="020B0604030504040204" pitchFamily="34" charset="0"/>
              </a:rPr>
              <a:t>classification, expressed in DDD/ </a:t>
            </a:r>
            <a:r>
              <a:rPr lang="bs-Latn-BA" sz="2400" b="1" dirty="0">
                <a:solidFill>
                  <a:srgbClr val="002060"/>
                </a:solidFill>
                <a:latin typeface="Verdana" panose="020B0604030504040204" pitchFamily="34" charset="0"/>
                <a:ea typeface="Verdana" panose="020B0604030504040204" pitchFamily="34" charset="0"/>
              </a:rPr>
              <a:t>1000 </a:t>
            </a:r>
            <a:r>
              <a:rPr lang="bs-Latn-BA" sz="2400" b="1" dirty="0" smtClean="0">
                <a:solidFill>
                  <a:srgbClr val="002060"/>
                </a:solidFill>
                <a:latin typeface="Verdana" panose="020B0604030504040204" pitchFamily="34" charset="0"/>
                <a:ea typeface="Verdana" panose="020B0604030504040204" pitchFamily="34" charset="0"/>
              </a:rPr>
              <a:t>inhibitans/ day </a:t>
            </a:r>
            <a:r>
              <a:rPr lang="bs-Latn-BA" sz="2400" b="1" dirty="0">
                <a:solidFill>
                  <a:srgbClr val="002060"/>
                </a:solidFill>
                <a:latin typeface="Verdana" panose="020B0604030504040204" pitchFamily="34" charset="0"/>
                <a:ea typeface="Verdana" panose="020B0604030504040204" pitchFamily="34" charset="0"/>
              </a:rPr>
              <a:t>(DID) </a:t>
            </a:r>
            <a:r>
              <a:rPr lang="bs-Latn-BA" sz="2400" b="1" dirty="0" smtClean="0">
                <a:solidFill>
                  <a:srgbClr val="002060"/>
                </a:solidFill>
                <a:latin typeface="Verdana" panose="020B0604030504040204" pitchFamily="34" charset="0"/>
                <a:ea typeface="Verdana" panose="020B0604030504040204" pitchFamily="34" charset="0"/>
              </a:rPr>
              <a:t>in period 2014. </a:t>
            </a:r>
            <a:r>
              <a:rPr lang="bs-Latn-BA" sz="2400" b="1" dirty="0">
                <a:solidFill>
                  <a:srgbClr val="002060"/>
                </a:solidFill>
                <a:latin typeface="Verdana" panose="020B0604030504040204" pitchFamily="34" charset="0"/>
                <a:ea typeface="Verdana" panose="020B0604030504040204" pitchFamily="34" charset="0"/>
              </a:rPr>
              <a:t>– </a:t>
            </a:r>
            <a:r>
              <a:rPr lang="bs-Latn-BA" sz="2400" b="1" dirty="0" smtClean="0">
                <a:solidFill>
                  <a:srgbClr val="002060"/>
                </a:solidFill>
                <a:latin typeface="Verdana" panose="020B0604030504040204" pitchFamily="34" charset="0"/>
                <a:ea typeface="Verdana" panose="020B0604030504040204" pitchFamily="34" charset="0"/>
              </a:rPr>
              <a:t>2021.  year using </a:t>
            </a:r>
            <a:r>
              <a:rPr lang="bs-Latn-BA" sz="2400" b="1" dirty="0">
                <a:solidFill>
                  <a:srgbClr val="002060"/>
                </a:solidFill>
                <a:latin typeface="Verdana" panose="020B0604030504040204" pitchFamily="34" charset="0"/>
                <a:ea typeface="Verdana" panose="020B0604030504040204" pitchFamily="34" charset="0"/>
              </a:rPr>
              <a:t>DDD </a:t>
            </a:r>
            <a:r>
              <a:rPr lang="bs-Latn-BA" sz="2400" b="1" dirty="0" smtClean="0">
                <a:solidFill>
                  <a:srgbClr val="002060"/>
                </a:solidFill>
                <a:latin typeface="Verdana" panose="020B0604030504040204" pitchFamily="34" charset="0"/>
                <a:ea typeface="Verdana" panose="020B0604030504040204" pitchFamily="34" charset="0"/>
              </a:rPr>
              <a:t>values valid for january 2019. </a:t>
            </a:r>
            <a:r>
              <a:rPr lang="bs-Latn-BA" sz="2400" b="1" dirty="0" smtClean="0">
                <a:solidFill>
                  <a:srgbClr val="002060"/>
                </a:solidFill>
                <a:latin typeface="Verdana" panose="020B0604030504040204" pitchFamily="34" charset="0"/>
                <a:ea typeface="Verdana" panose="020B0604030504040204" pitchFamily="34" charset="0"/>
              </a:rPr>
              <a:t>year</a:t>
            </a:r>
            <a:endParaRPr lang="sr-Cyrl-BA" sz="2400" b="1" dirty="0" smtClean="0">
              <a:solidFill>
                <a:srgbClr val="002060"/>
              </a:solidFill>
              <a:latin typeface="Verdana" panose="020B0604030504040204" pitchFamily="34" charset="0"/>
              <a:ea typeface="Verdana" panose="020B0604030504040204" pitchFamily="34" charset="0"/>
            </a:endParaRPr>
          </a:p>
          <a:p>
            <a:r>
              <a:rPr lang="sr-Cyrl-BA" sz="2400" b="1" dirty="0" smtClean="0">
                <a:solidFill>
                  <a:srgbClr val="002060"/>
                </a:solidFill>
                <a:latin typeface="Verdana" panose="020B0604030504040204" pitchFamily="34" charset="0"/>
                <a:ea typeface="Verdana" panose="020B0604030504040204" pitchFamily="34" charset="0"/>
              </a:rPr>
              <a:t>Ј01 – </a:t>
            </a:r>
            <a:r>
              <a:rPr lang="sr-Latn-BA" sz="2400" b="1" dirty="0" smtClean="0">
                <a:solidFill>
                  <a:srgbClr val="002060"/>
                </a:solidFill>
                <a:latin typeface="Verdana" panose="020B0604030504040204" pitchFamily="34" charset="0"/>
                <a:ea typeface="Verdana" panose="020B0604030504040204" pitchFamily="34" charset="0"/>
              </a:rPr>
              <a:t>antibacterials for systematic use</a:t>
            </a:r>
            <a:endParaRPr lang="bs-Latn-BA" sz="2400" b="1" dirty="0" smtClean="0">
              <a:solidFill>
                <a:srgbClr val="002060"/>
              </a:solidFill>
              <a:latin typeface="Verdana" panose="020B0604030504040204" pitchFamily="34" charset="0"/>
              <a:ea typeface="Verdana" panose="020B0604030504040204" pitchFamily="34" charset="0"/>
            </a:endParaRPr>
          </a:p>
          <a:p>
            <a:r>
              <a:rPr lang="bs-Latn-BA" sz="2400" b="1" i="1" dirty="0" smtClean="0">
                <a:solidFill>
                  <a:srgbClr val="002060"/>
                </a:solidFill>
                <a:latin typeface="Verdana" panose="020B0604030504040204" pitchFamily="34" charset="0"/>
                <a:ea typeface="Verdana" panose="020B0604030504040204" pitchFamily="34" charset="0"/>
              </a:rPr>
              <a:t>DDD –</a:t>
            </a:r>
            <a:r>
              <a:rPr lang="en-US" sz="2400" b="1" dirty="0" smtClean="0">
                <a:solidFill>
                  <a:srgbClr val="002060"/>
                </a:solidFill>
                <a:latin typeface="Verdana" panose="020B0604030504040204" pitchFamily="34" charset="0"/>
                <a:ea typeface="Verdana" panose="020B0604030504040204" pitchFamily="34" charset="0"/>
                <a:cs typeface="Arial" panose="020B0604020202020204" pitchFamily="34" charset="0"/>
              </a:rPr>
              <a:t>defined daily dose </a:t>
            </a:r>
            <a:endParaRPr lang="en-US" sz="3200" b="1" i="1" dirty="0">
              <a:solidFill>
                <a:srgbClr val="002060"/>
              </a:solidFill>
              <a:latin typeface="Verdana" panose="020B0604030504040204" pitchFamily="34" charset="0"/>
              <a:ea typeface="Verdana" panose="020B0604030504040204" pitchFamily="34" charset="0"/>
            </a:endParaRPr>
          </a:p>
        </p:txBody>
      </p:sp>
      <p:pic>
        <p:nvPicPr>
          <p:cNvPr id="18" name="Picture 17"/>
          <p:cNvPicPr/>
          <p:nvPr/>
        </p:nvPicPr>
        <p:blipFill>
          <a:blip r:embed="rId3">
            <a:extLst>
              <a:ext uri="{28A0092B-C50C-407E-A947-70E740481C1C}">
                <a14:useLocalDpi xmlns:a14="http://schemas.microsoft.com/office/drawing/2010/main" val="0"/>
              </a:ext>
            </a:extLst>
          </a:blip>
          <a:srcRect/>
          <a:stretch>
            <a:fillRect/>
          </a:stretch>
        </p:blipFill>
        <p:spPr bwMode="auto">
          <a:xfrm>
            <a:off x="15767597" y="30265659"/>
            <a:ext cx="14832638" cy="6299148"/>
          </a:xfrm>
          <a:prstGeom prst="rect">
            <a:avLst/>
          </a:prstGeom>
          <a:noFill/>
        </p:spPr>
      </p:pic>
      <p:sp>
        <p:nvSpPr>
          <p:cNvPr id="19" name="TextBox 18"/>
          <p:cNvSpPr txBox="1"/>
          <p:nvPr/>
        </p:nvSpPr>
        <p:spPr>
          <a:xfrm>
            <a:off x="507215" y="28673417"/>
            <a:ext cx="14634782" cy="461665"/>
          </a:xfrm>
          <a:prstGeom prst="rect">
            <a:avLst/>
          </a:prstGeom>
          <a:noFill/>
          <a:ln>
            <a:noFill/>
          </a:ln>
        </p:spPr>
        <p:txBody>
          <a:bodyPr wrap="square" rtlCol="0">
            <a:spAutoFit/>
          </a:bodyPr>
          <a:lstStyle/>
          <a:p>
            <a:r>
              <a:rPr lang="bs-Latn-BA" sz="2400" b="1" dirty="0" smtClean="0">
                <a:solidFill>
                  <a:srgbClr val="002060"/>
                </a:solidFill>
                <a:latin typeface="Verdana" panose="020B0604030504040204" pitchFamily="34" charset="0"/>
                <a:ea typeface="Verdana" panose="020B0604030504040204" pitchFamily="34" charset="0"/>
              </a:rPr>
              <a:t>Figure </a:t>
            </a:r>
            <a:r>
              <a:rPr lang="bs-Latn-BA" sz="2400" b="1" dirty="0">
                <a:solidFill>
                  <a:srgbClr val="002060"/>
                </a:solidFill>
                <a:latin typeface="Verdana" panose="020B0604030504040204" pitchFamily="34" charset="0"/>
                <a:ea typeface="Verdana" panose="020B0604030504040204" pitchFamily="34" charset="0"/>
              </a:rPr>
              <a:t>2. J01 </a:t>
            </a:r>
            <a:r>
              <a:rPr lang="bs-Latn-BA" sz="2400" b="1" dirty="0" smtClean="0">
                <a:solidFill>
                  <a:srgbClr val="002060"/>
                </a:solidFill>
                <a:latin typeface="Verdana" panose="020B0604030504040204" pitchFamily="34" charset="0"/>
                <a:ea typeface="Verdana" panose="020B0604030504040204" pitchFamily="34" charset="0"/>
              </a:rPr>
              <a:t>– </a:t>
            </a:r>
            <a:r>
              <a:rPr lang="bs-Latn-BA" sz="2400" b="1" dirty="0">
                <a:solidFill>
                  <a:srgbClr val="002060"/>
                </a:solidFill>
                <a:latin typeface="Verdana" panose="020B0604030504040204" pitchFamily="34" charset="0"/>
                <a:ea typeface="Verdana" panose="020B0604030504040204" pitchFamily="34" charset="0"/>
              </a:rPr>
              <a:t>relative consumption on third level ATC </a:t>
            </a:r>
            <a:r>
              <a:rPr lang="bs-Latn-BA" sz="2400" b="1" dirty="0" smtClean="0">
                <a:solidFill>
                  <a:srgbClr val="002060"/>
                </a:solidFill>
                <a:latin typeface="Verdana" panose="020B0604030504040204" pitchFamily="34" charset="0"/>
                <a:ea typeface="Verdana" panose="020B0604030504040204" pitchFamily="34" charset="0"/>
              </a:rPr>
              <a:t>classification </a:t>
            </a:r>
            <a:endParaRPr lang="bs-Latn-BA" sz="2400" b="1" dirty="0">
              <a:solidFill>
                <a:srgbClr val="002060"/>
              </a:solidFill>
              <a:latin typeface="Verdana" panose="020B0604030504040204" pitchFamily="34" charset="0"/>
              <a:ea typeface="Verdana" panose="020B0604030504040204" pitchFamily="34" charset="0"/>
            </a:endParaRPr>
          </a:p>
        </p:txBody>
      </p:sp>
      <p:sp>
        <p:nvSpPr>
          <p:cNvPr id="20" name="TextBox 19"/>
          <p:cNvSpPr txBox="1"/>
          <p:nvPr/>
        </p:nvSpPr>
        <p:spPr>
          <a:xfrm>
            <a:off x="15970405" y="36807302"/>
            <a:ext cx="14792976" cy="461665"/>
          </a:xfrm>
          <a:prstGeom prst="rect">
            <a:avLst/>
          </a:prstGeom>
          <a:noFill/>
          <a:ln>
            <a:noFill/>
          </a:ln>
        </p:spPr>
        <p:txBody>
          <a:bodyPr wrap="square" rtlCol="0">
            <a:spAutoFit/>
          </a:bodyPr>
          <a:lstStyle/>
          <a:p>
            <a:r>
              <a:rPr lang="bs-Latn-BA" sz="2400" b="1" dirty="0" smtClean="0">
                <a:solidFill>
                  <a:srgbClr val="002060"/>
                </a:solidFill>
                <a:latin typeface="Verdana" panose="020B0604030504040204" pitchFamily="34" charset="0"/>
                <a:ea typeface="Verdana" panose="020B0604030504040204" pitchFamily="34" charset="0"/>
              </a:rPr>
              <a:t>Figure </a:t>
            </a:r>
            <a:r>
              <a:rPr lang="bs-Latn-BA" sz="2400" b="1" dirty="0">
                <a:solidFill>
                  <a:srgbClr val="002060"/>
                </a:solidFill>
                <a:latin typeface="Verdana" panose="020B0604030504040204" pitchFamily="34" charset="0"/>
                <a:ea typeface="Verdana" panose="020B0604030504040204" pitchFamily="34" charset="0"/>
              </a:rPr>
              <a:t>3. </a:t>
            </a:r>
            <a:r>
              <a:rPr lang="bs-Latn-BA" sz="2400" b="1" dirty="0" smtClean="0">
                <a:solidFill>
                  <a:srgbClr val="002060"/>
                </a:solidFill>
                <a:latin typeface="Verdana" panose="020B0604030504040204" pitchFamily="34" charset="0"/>
                <a:ea typeface="Verdana" panose="020B0604030504040204" pitchFamily="34" charset="0"/>
              </a:rPr>
              <a:t>J01 - </a:t>
            </a:r>
            <a:r>
              <a:rPr lang="sr-Latn-BA" sz="2400" b="1" dirty="0" smtClean="0">
                <a:solidFill>
                  <a:srgbClr val="002060"/>
                </a:solidFill>
                <a:latin typeface="Verdana" panose="020B0604030504040204" pitchFamily="34" charset="0"/>
                <a:ea typeface="Verdana" panose="020B0604030504040204" pitchFamily="34" charset="0"/>
              </a:rPr>
              <a:t>r</a:t>
            </a:r>
            <a:r>
              <a:rPr lang="en-US" sz="2400" b="1" dirty="0" smtClean="0">
                <a:solidFill>
                  <a:srgbClr val="002060"/>
                </a:solidFill>
                <a:latin typeface="Verdana" panose="020B0604030504040204" pitchFamily="34" charset="0"/>
                <a:ea typeface="Verdana" panose="020B0604030504040204" pitchFamily="34" charset="0"/>
              </a:rPr>
              <a:t>elative </a:t>
            </a:r>
            <a:r>
              <a:rPr lang="en-US" sz="2400" b="1" dirty="0">
                <a:solidFill>
                  <a:srgbClr val="002060"/>
                </a:solidFill>
                <a:latin typeface="Verdana" panose="020B0604030504040204" pitchFamily="34" charset="0"/>
                <a:ea typeface="Verdana" panose="020B0604030504040204" pitchFamily="34" charset="0"/>
              </a:rPr>
              <a:t>consumption according to WHO </a:t>
            </a:r>
            <a:r>
              <a:rPr lang="en-US" sz="2400" b="1" i="1" dirty="0" err="1">
                <a:solidFill>
                  <a:srgbClr val="002060"/>
                </a:solidFill>
                <a:latin typeface="Verdana" panose="020B0604030504040204" pitchFamily="34" charset="0"/>
                <a:ea typeface="Verdana" panose="020B0604030504040204" pitchFamily="34" charset="0"/>
              </a:rPr>
              <a:t>AWaRe</a:t>
            </a:r>
            <a:r>
              <a:rPr lang="en-US" sz="2400" b="1" dirty="0">
                <a:solidFill>
                  <a:srgbClr val="002060"/>
                </a:solidFill>
                <a:latin typeface="Verdana" panose="020B0604030504040204" pitchFamily="34" charset="0"/>
                <a:ea typeface="Verdana" panose="020B0604030504040204" pitchFamily="34" charset="0"/>
              </a:rPr>
              <a:t> </a:t>
            </a:r>
            <a:r>
              <a:rPr lang="en-US" sz="2400" b="1" dirty="0" smtClean="0">
                <a:solidFill>
                  <a:srgbClr val="002060"/>
                </a:solidFill>
                <a:latin typeface="Verdana" panose="020B0604030504040204" pitchFamily="34" charset="0"/>
                <a:ea typeface="Verdana" panose="020B0604030504040204" pitchFamily="34" charset="0"/>
              </a:rPr>
              <a:t>grouping</a:t>
            </a:r>
            <a:r>
              <a:rPr lang="sr-Latn-BA" sz="2400" b="1" dirty="0" smtClean="0">
                <a:solidFill>
                  <a:srgbClr val="002060"/>
                </a:solidFill>
                <a:latin typeface="Verdana" panose="020B0604030504040204" pitchFamily="34" charset="0"/>
                <a:ea typeface="Verdana" panose="020B0604030504040204" pitchFamily="34" charset="0"/>
              </a:rPr>
              <a:t> </a:t>
            </a:r>
            <a:endParaRPr lang="bs-Latn-BA" sz="2400" b="1" dirty="0">
              <a:solidFill>
                <a:srgbClr val="002060"/>
              </a:solidFill>
              <a:latin typeface="Verdana" panose="020B0604030504040204" pitchFamily="34" charset="0"/>
              <a:ea typeface="Verdana" panose="020B0604030504040204" pitchFamily="34" charset="0"/>
            </a:endParaRPr>
          </a:p>
        </p:txBody>
      </p:sp>
      <p:sp>
        <p:nvSpPr>
          <p:cNvPr id="21" name="TextBox 20"/>
          <p:cNvSpPr txBox="1"/>
          <p:nvPr/>
        </p:nvSpPr>
        <p:spPr>
          <a:xfrm>
            <a:off x="5805721" y="36890555"/>
            <a:ext cx="4201235" cy="923330"/>
          </a:xfrm>
          <a:prstGeom prst="rect">
            <a:avLst/>
          </a:prstGeom>
          <a:noFill/>
          <a:ln>
            <a:noFill/>
          </a:ln>
        </p:spPr>
        <p:txBody>
          <a:bodyPr wrap="square" rtlCol="0">
            <a:spAutoFit/>
          </a:bodyPr>
          <a:lstStyle/>
          <a:p>
            <a:r>
              <a:rPr lang="bs-Latn-BA" sz="1800" b="1" dirty="0" smtClean="0">
                <a:solidFill>
                  <a:srgbClr val="002060"/>
                </a:solidFill>
                <a:latin typeface="Verdana" panose="020B0604030504040204" pitchFamily="34" charset="0"/>
                <a:ea typeface="Verdana" panose="020B0604030504040204" pitchFamily="34" charset="0"/>
              </a:rPr>
              <a:t>Table </a:t>
            </a:r>
            <a:r>
              <a:rPr lang="bs-Latn-BA" sz="1800" b="1" dirty="0">
                <a:solidFill>
                  <a:srgbClr val="002060"/>
                </a:solidFill>
                <a:latin typeface="Verdana" panose="020B0604030504040204" pitchFamily="34" charset="0"/>
                <a:ea typeface="Verdana" panose="020B0604030504040204" pitchFamily="34" charset="0"/>
              </a:rPr>
              <a:t>2</a:t>
            </a:r>
            <a:r>
              <a:rPr lang="bs-Latn-BA" sz="1800" dirty="0">
                <a:solidFill>
                  <a:srgbClr val="002060"/>
                </a:solidFill>
                <a:latin typeface="Verdana" panose="020B0604030504040204" pitchFamily="34" charset="0"/>
                <a:ea typeface="Verdana" panose="020B0604030504040204" pitchFamily="34" charset="0"/>
              </a:rPr>
              <a:t>. </a:t>
            </a:r>
            <a:r>
              <a:rPr lang="en-GB" sz="1800" b="1" dirty="0">
                <a:solidFill>
                  <a:srgbClr val="002060"/>
                </a:solidFill>
                <a:latin typeface="Verdana" panose="020B0604030504040204" pitchFamily="34" charset="0"/>
                <a:ea typeface="Verdana" panose="020B0604030504040204" pitchFamily="34" charset="0"/>
              </a:rPr>
              <a:t>The 10 most consumed agents – oral formulation 2021</a:t>
            </a:r>
            <a:endParaRPr lang="en-US" sz="1800" b="1" i="1" dirty="0">
              <a:solidFill>
                <a:srgbClr val="002060"/>
              </a:solidFill>
              <a:latin typeface="Verdana" panose="020B0604030504040204" pitchFamily="34" charset="0"/>
              <a:ea typeface="Verdana" panose="020B0604030504040204" pitchFamily="34" charset="0"/>
            </a:endParaRPr>
          </a:p>
        </p:txBody>
      </p:sp>
      <p:sp>
        <p:nvSpPr>
          <p:cNvPr id="17" name="TextBox 16"/>
          <p:cNvSpPr txBox="1"/>
          <p:nvPr/>
        </p:nvSpPr>
        <p:spPr>
          <a:xfrm>
            <a:off x="10428487" y="36988313"/>
            <a:ext cx="4121165" cy="1200329"/>
          </a:xfrm>
          <a:prstGeom prst="rect">
            <a:avLst/>
          </a:prstGeom>
          <a:noFill/>
          <a:ln>
            <a:noFill/>
          </a:ln>
        </p:spPr>
        <p:txBody>
          <a:bodyPr wrap="square" rtlCol="0">
            <a:spAutoFit/>
          </a:bodyPr>
          <a:lstStyle/>
          <a:p>
            <a:r>
              <a:rPr lang="bs-Latn-BA" sz="1800" b="1" dirty="0">
                <a:solidFill>
                  <a:srgbClr val="002060"/>
                </a:solidFill>
                <a:latin typeface="Verdana" panose="020B0604030504040204" pitchFamily="34" charset="0"/>
                <a:ea typeface="Verdana" panose="020B0604030504040204" pitchFamily="34" charset="0"/>
              </a:rPr>
              <a:t>Table 3. </a:t>
            </a:r>
            <a:r>
              <a:rPr lang="en-GB" sz="1800" b="1" dirty="0">
                <a:solidFill>
                  <a:srgbClr val="002060"/>
                </a:solidFill>
                <a:latin typeface="Verdana" panose="020B0604030504040204" pitchFamily="34" charset="0"/>
                <a:ea typeface="Verdana" panose="020B0604030504040204" pitchFamily="34" charset="0"/>
              </a:rPr>
              <a:t>The 10 most consumed agents – parenteral formulation 2021</a:t>
            </a:r>
            <a:r>
              <a:rPr lang="en-US" sz="1800" dirty="0"/>
              <a:t/>
            </a:r>
            <a:br>
              <a:rPr lang="en-US" sz="1800" dirty="0"/>
            </a:br>
            <a:endParaRPr lang="en-US" sz="1800" b="1" i="1" dirty="0">
              <a:solidFill>
                <a:srgbClr val="002060"/>
              </a:solidFill>
              <a:latin typeface="Verdana" panose="020B0604030504040204" pitchFamily="34" charset="0"/>
              <a:ea typeface="Verdana" panose="020B0604030504040204" pitchFamily="34" charset="0"/>
            </a:endParaRPr>
          </a:p>
        </p:txBody>
      </p:sp>
      <p:sp>
        <p:nvSpPr>
          <p:cNvPr id="23" name="TextBox 22"/>
          <p:cNvSpPr txBox="1"/>
          <p:nvPr/>
        </p:nvSpPr>
        <p:spPr>
          <a:xfrm>
            <a:off x="357885" y="36901709"/>
            <a:ext cx="4561870" cy="646331"/>
          </a:xfrm>
          <a:prstGeom prst="rect">
            <a:avLst/>
          </a:prstGeom>
          <a:noFill/>
          <a:ln>
            <a:noFill/>
          </a:ln>
        </p:spPr>
        <p:txBody>
          <a:bodyPr wrap="square" rtlCol="0">
            <a:spAutoFit/>
          </a:bodyPr>
          <a:lstStyle/>
          <a:p>
            <a:r>
              <a:rPr lang="bs-Latn-BA" sz="1800" b="1" dirty="0" smtClean="0">
                <a:solidFill>
                  <a:srgbClr val="002060"/>
                </a:solidFill>
                <a:latin typeface="Verdana" panose="020B0604030504040204" pitchFamily="34" charset="0"/>
                <a:ea typeface="Verdana" panose="020B0604030504040204" pitchFamily="34" charset="0"/>
              </a:rPr>
              <a:t>Table </a:t>
            </a:r>
            <a:r>
              <a:rPr lang="bs-Latn-BA" sz="1800" b="1" dirty="0">
                <a:solidFill>
                  <a:srgbClr val="002060"/>
                </a:solidFill>
                <a:latin typeface="Verdana" panose="020B0604030504040204" pitchFamily="34" charset="0"/>
                <a:ea typeface="Verdana" panose="020B0604030504040204" pitchFamily="34" charset="0"/>
              </a:rPr>
              <a:t>1. </a:t>
            </a:r>
            <a:r>
              <a:rPr lang="en-US" sz="1800" b="1" dirty="0">
                <a:solidFill>
                  <a:srgbClr val="002060"/>
                </a:solidFill>
                <a:latin typeface="Verdana" panose="020B0604030504040204" pitchFamily="34" charset="0"/>
                <a:ea typeface="Verdana" panose="020B0604030504040204" pitchFamily="34" charset="0"/>
              </a:rPr>
              <a:t>DDD changes valid from January 2019 </a:t>
            </a:r>
            <a:endParaRPr lang="en-US" sz="1800" b="1" i="1" dirty="0">
              <a:solidFill>
                <a:srgbClr val="002060"/>
              </a:solidFill>
              <a:latin typeface="Verdana" panose="020B0604030504040204" pitchFamily="34" charset="0"/>
              <a:ea typeface="Verdana" panose="020B0604030504040204" pitchFamily="34" charset="0"/>
            </a:endParaRPr>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0736" y="13242846"/>
            <a:ext cx="14111770" cy="6339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7884" y="21956001"/>
            <a:ext cx="14191768" cy="6286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9" name="Table 28"/>
          <p:cNvGraphicFramePr>
            <a:graphicFrameLocks noGrp="1"/>
          </p:cNvGraphicFramePr>
          <p:nvPr>
            <p:extLst>
              <p:ext uri="{D42A27DB-BD31-4B8C-83A1-F6EECF244321}">
                <p14:modId xmlns:p14="http://schemas.microsoft.com/office/powerpoint/2010/main" val="3998942980"/>
              </p:ext>
            </p:extLst>
          </p:nvPr>
        </p:nvGraphicFramePr>
        <p:xfrm>
          <a:off x="5858281" y="30265659"/>
          <a:ext cx="3932651" cy="6300660"/>
        </p:xfrm>
        <a:graphic>
          <a:graphicData uri="http://schemas.openxmlformats.org/drawingml/2006/table">
            <a:tbl>
              <a:tblPr firstRow="1" firstCol="1" bandRow="1">
                <a:tableStyleId>{5C22544A-7EE6-4342-B048-85BDC9FD1C3A}</a:tableStyleId>
              </a:tblPr>
              <a:tblGrid>
                <a:gridCol w="744661">
                  <a:extLst>
                    <a:ext uri="{9D8B030D-6E8A-4147-A177-3AD203B41FA5}">
                      <a16:colId xmlns:a16="http://schemas.microsoft.com/office/drawing/2014/main" val="2834961854"/>
                    </a:ext>
                  </a:extLst>
                </a:gridCol>
                <a:gridCol w="1765955">
                  <a:extLst>
                    <a:ext uri="{9D8B030D-6E8A-4147-A177-3AD203B41FA5}">
                      <a16:colId xmlns:a16="http://schemas.microsoft.com/office/drawing/2014/main" val="2600364844"/>
                    </a:ext>
                  </a:extLst>
                </a:gridCol>
                <a:gridCol w="808212">
                  <a:extLst>
                    <a:ext uri="{9D8B030D-6E8A-4147-A177-3AD203B41FA5}">
                      <a16:colId xmlns:a16="http://schemas.microsoft.com/office/drawing/2014/main" val="2268079520"/>
                    </a:ext>
                  </a:extLst>
                </a:gridCol>
                <a:gridCol w="613823">
                  <a:extLst>
                    <a:ext uri="{9D8B030D-6E8A-4147-A177-3AD203B41FA5}">
                      <a16:colId xmlns:a16="http://schemas.microsoft.com/office/drawing/2014/main" val="3242846357"/>
                    </a:ext>
                  </a:extLst>
                </a:gridCol>
              </a:tblGrid>
              <a:tr h="983542">
                <a:tc>
                  <a:txBody>
                    <a:bodyPr/>
                    <a:lstStyle/>
                    <a:p>
                      <a:pPr>
                        <a:spcAft>
                          <a:spcPts val="0"/>
                        </a:spcAft>
                      </a:pPr>
                      <a:r>
                        <a:rPr lang="en-GB" sz="800" dirty="0">
                          <a:effectLst/>
                        </a:rPr>
                        <a:t>Group</a:t>
                      </a:r>
                      <a:endParaRPr lang="en-US" sz="1100" dirty="0">
                        <a:effectLst/>
                        <a:latin typeface="DIN Next LT Pro Light"/>
                        <a:ea typeface="Yu Mincho"/>
                        <a:cs typeface="Arial" panose="020B0604020202020204" pitchFamily="34" charset="0"/>
                      </a:endParaRPr>
                    </a:p>
                  </a:txBody>
                  <a:tcPr marL="68580" marR="68580" marT="0" marB="0" anchor="ctr"/>
                </a:tc>
                <a:tc>
                  <a:txBody>
                    <a:bodyPr/>
                    <a:lstStyle/>
                    <a:p>
                      <a:pPr>
                        <a:spcAft>
                          <a:spcPts val="0"/>
                        </a:spcAft>
                      </a:pPr>
                      <a:r>
                        <a:rPr lang="en-GB" sz="800">
                          <a:effectLst/>
                        </a:rPr>
                        <a:t>Agent</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lgn="ctr">
                        <a:spcAft>
                          <a:spcPts val="0"/>
                        </a:spcAft>
                      </a:pPr>
                      <a:r>
                        <a:rPr lang="en-GB" sz="800">
                          <a:effectLst/>
                        </a:rPr>
                        <a:t>DDD/1000 inhabitants/day</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lgn="ctr">
                        <a:spcAft>
                          <a:spcPts val="0"/>
                        </a:spcAft>
                      </a:pPr>
                      <a:r>
                        <a:rPr lang="en-GB" sz="800">
                          <a:effectLst/>
                        </a:rPr>
                        <a:t>Cumulative proportion (%)</a:t>
                      </a:r>
                      <a:endParaRPr lang="en-US" sz="1100">
                        <a:effectLst/>
                        <a:latin typeface="DIN Next LT Pro Light"/>
                        <a:ea typeface="Yu Mincho"/>
                        <a:cs typeface="Arial" panose="020B0604020202020204" pitchFamily="34" charset="0"/>
                      </a:endParaRPr>
                    </a:p>
                  </a:txBody>
                  <a:tcPr marL="68580" marR="68580" marT="0" marB="0" anchor="ctr"/>
                </a:tc>
                <a:extLst>
                  <a:ext uri="{0D108BD9-81ED-4DB2-BD59-A6C34878D82A}">
                    <a16:rowId xmlns:a16="http://schemas.microsoft.com/office/drawing/2014/main" val="660859593"/>
                  </a:ext>
                </a:extLst>
              </a:tr>
              <a:tr h="531529">
                <a:tc>
                  <a:txBody>
                    <a:bodyPr/>
                    <a:lstStyle/>
                    <a:p>
                      <a:pPr>
                        <a:spcAft>
                          <a:spcPts val="0"/>
                        </a:spcAft>
                      </a:pPr>
                      <a:r>
                        <a:rPr lang="en-GB" sz="800">
                          <a:effectLst/>
                        </a:rPr>
                        <a:t>Access</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spcAft>
                          <a:spcPts val="0"/>
                        </a:spcAft>
                      </a:pPr>
                      <a:r>
                        <a:rPr lang="en-GB" sz="800" dirty="0">
                          <a:effectLst/>
                        </a:rPr>
                        <a:t>Amoxicillin and enzyme inhibitor</a:t>
                      </a:r>
                      <a:endParaRPr lang="en-US" sz="1100" dirty="0">
                        <a:effectLst/>
                        <a:latin typeface="DIN Next LT Pro Light"/>
                        <a:ea typeface="Yu Mincho"/>
                        <a:cs typeface="Arial" panose="020B0604020202020204" pitchFamily="34" charset="0"/>
                      </a:endParaRPr>
                    </a:p>
                  </a:txBody>
                  <a:tcPr marL="68580" marR="68580" marT="0" marB="0" anchor="ctr"/>
                </a:tc>
                <a:tc>
                  <a:txBody>
                    <a:bodyPr/>
                    <a:lstStyle/>
                    <a:p>
                      <a:pPr algn="ctr">
                        <a:spcAft>
                          <a:spcPts val="0"/>
                        </a:spcAft>
                      </a:pPr>
                      <a:r>
                        <a:rPr lang="en-GB" sz="800">
                          <a:effectLst/>
                        </a:rPr>
                        <a:t>2.86 (16%)</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lgn="ctr">
                        <a:spcAft>
                          <a:spcPts val="0"/>
                        </a:spcAft>
                      </a:pPr>
                      <a:r>
                        <a:rPr lang="en-GB" sz="800">
                          <a:effectLst/>
                        </a:rPr>
                        <a:t>16%</a:t>
                      </a:r>
                      <a:endParaRPr lang="en-US" sz="1100">
                        <a:effectLst/>
                        <a:latin typeface="DIN Next LT Pro Light"/>
                        <a:ea typeface="Yu Mincho"/>
                        <a:cs typeface="Arial" panose="020B0604020202020204" pitchFamily="34" charset="0"/>
                      </a:endParaRPr>
                    </a:p>
                  </a:txBody>
                  <a:tcPr marL="68580" marR="68580" marT="0" marB="0" anchor="ctr"/>
                </a:tc>
                <a:extLst>
                  <a:ext uri="{0D108BD9-81ED-4DB2-BD59-A6C34878D82A}">
                    <a16:rowId xmlns:a16="http://schemas.microsoft.com/office/drawing/2014/main" val="1960987802"/>
                  </a:ext>
                </a:extLst>
              </a:tr>
              <a:tr h="533357">
                <a:tc>
                  <a:txBody>
                    <a:bodyPr/>
                    <a:lstStyle/>
                    <a:p>
                      <a:pPr>
                        <a:spcAft>
                          <a:spcPts val="0"/>
                        </a:spcAft>
                      </a:pPr>
                      <a:r>
                        <a:rPr lang="en-GB" sz="800">
                          <a:effectLst/>
                        </a:rPr>
                        <a:t>Watch</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spcAft>
                          <a:spcPts val="0"/>
                        </a:spcAft>
                      </a:pPr>
                      <a:r>
                        <a:rPr lang="en-GB" sz="800" dirty="0">
                          <a:effectLst/>
                        </a:rPr>
                        <a:t>Azithromycin</a:t>
                      </a:r>
                      <a:endParaRPr lang="en-US" sz="1100" dirty="0">
                        <a:effectLst/>
                        <a:latin typeface="DIN Next LT Pro Light"/>
                        <a:ea typeface="Yu Mincho"/>
                        <a:cs typeface="Arial" panose="020B0604020202020204" pitchFamily="34" charset="0"/>
                      </a:endParaRPr>
                    </a:p>
                  </a:txBody>
                  <a:tcPr marL="68580" marR="68580" marT="0" marB="0" anchor="ctr"/>
                </a:tc>
                <a:tc>
                  <a:txBody>
                    <a:bodyPr/>
                    <a:lstStyle/>
                    <a:p>
                      <a:pPr algn="ctr">
                        <a:spcAft>
                          <a:spcPts val="0"/>
                        </a:spcAft>
                      </a:pPr>
                      <a:r>
                        <a:rPr lang="en-GB" sz="800">
                          <a:effectLst/>
                        </a:rPr>
                        <a:t>2.47 (14%)</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lgn="ctr">
                        <a:spcAft>
                          <a:spcPts val="0"/>
                        </a:spcAft>
                      </a:pPr>
                      <a:r>
                        <a:rPr lang="en-GB" sz="800">
                          <a:effectLst/>
                        </a:rPr>
                        <a:t>30%</a:t>
                      </a:r>
                      <a:endParaRPr lang="en-US" sz="1100">
                        <a:effectLst/>
                        <a:latin typeface="DIN Next LT Pro Light"/>
                        <a:ea typeface="Yu Mincho"/>
                        <a:cs typeface="Arial" panose="020B0604020202020204" pitchFamily="34" charset="0"/>
                      </a:endParaRPr>
                    </a:p>
                  </a:txBody>
                  <a:tcPr marL="68580" marR="68580" marT="0" marB="0" anchor="ctr"/>
                </a:tc>
                <a:extLst>
                  <a:ext uri="{0D108BD9-81ED-4DB2-BD59-A6C34878D82A}">
                    <a16:rowId xmlns:a16="http://schemas.microsoft.com/office/drawing/2014/main" val="2010988492"/>
                  </a:ext>
                </a:extLst>
              </a:tr>
              <a:tr h="531529">
                <a:tc>
                  <a:txBody>
                    <a:bodyPr/>
                    <a:lstStyle/>
                    <a:p>
                      <a:pPr>
                        <a:spcAft>
                          <a:spcPts val="0"/>
                        </a:spcAft>
                      </a:pPr>
                      <a:r>
                        <a:rPr lang="en-GB" sz="800">
                          <a:effectLst/>
                        </a:rPr>
                        <a:t>Access</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spcAft>
                          <a:spcPts val="0"/>
                        </a:spcAft>
                      </a:pPr>
                      <a:r>
                        <a:rPr lang="en-GB" sz="800">
                          <a:effectLst/>
                        </a:rPr>
                        <a:t>Amoxicillin</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lgn="ctr">
                        <a:spcAft>
                          <a:spcPts val="0"/>
                        </a:spcAft>
                      </a:pPr>
                      <a:r>
                        <a:rPr lang="en-GB" sz="800">
                          <a:effectLst/>
                        </a:rPr>
                        <a:t>2.26 (13%)</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lgn="ctr">
                        <a:spcAft>
                          <a:spcPts val="0"/>
                        </a:spcAft>
                      </a:pPr>
                      <a:r>
                        <a:rPr lang="en-GB" sz="800">
                          <a:effectLst/>
                        </a:rPr>
                        <a:t>42%</a:t>
                      </a:r>
                      <a:endParaRPr lang="en-US" sz="1100">
                        <a:effectLst/>
                        <a:latin typeface="DIN Next LT Pro Light"/>
                        <a:ea typeface="Yu Mincho"/>
                        <a:cs typeface="Arial" panose="020B0604020202020204" pitchFamily="34" charset="0"/>
                      </a:endParaRPr>
                    </a:p>
                  </a:txBody>
                  <a:tcPr marL="68580" marR="68580" marT="0" marB="0" anchor="ctr"/>
                </a:tc>
                <a:extLst>
                  <a:ext uri="{0D108BD9-81ED-4DB2-BD59-A6C34878D82A}">
                    <a16:rowId xmlns:a16="http://schemas.microsoft.com/office/drawing/2014/main" val="3007751807"/>
                  </a:ext>
                </a:extLst>
              </a:tr>
              <a:tr h="531529">
                <a:tc>
                  <a:txBody>
                    <a:bodyPr/>
                    <a:lstStyle/>
                    <a:p>
                      <a:pPr>
                        <a:spcAft>
                          <a:spcPts val="0"/>
                        </a:spcAft>
                      </a:pPr>
                      <a:r>
                        <a:rPr lang="en-GB" sz="800">
                          <a:effectLst/>
                        </a:rPr>
                        <a:t>Access</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spcAft>
                          <a:spcPts val="0"/>
                        </a:spcAft>
                      </a:pPr>
                      <a:r>
                        <a:rPr lang="en-GB" sz="800" dirty="0">
                          <a:effectLst/>
                        </a:rPr>
                        <a:t>Doxycycline</a:t>
                      </a:r>
                      <a:endParaRPr lang="en-US" sz="1100" dirty="0">
                        <a:effectLst/>
                        <a:latin typeface="DIN Next LT Pro Light"/>
                        <a:ea typeface="Yu Mincho"/>
                        <a:cs typeface="Arial" panose="020B0604020202020204" pitchFamily="34" charset="0"/>
                      </a:endParaRPr>
                    </a:p>
                  </a:txBody>
                  <a:tcPr marL="68580" marR="68580" marT="0" marB="0" anchor="ctr"/>
                </a:tc>
                <a:tc>
                  <a:txBody>
                    <a:bodyPr/>
                    <a:lstStyle/>
                    <a:p>
                      <a:pPr algn="ctr">
                        <a:spcAft>
                          <a:spcPts val="0"/>
                        </a:spcAft>
                      </a:pPr>
                      <a:r>
                        <a:rPr lang="en-GB" sz="800">
                          <a:effectLst/>
                        </a:rPr>
                        <a:t>2.19 (12%)</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lgn="ctr">
                        <a:spcAft>
                          <a:spcPts val="0"/>
                        </a:spcAft>
                      </a:pPr>
                      <a:r>
                        <a:rPr lang="en-GB" sz="800">
                          <a:effectLst/>
                        </a:rPr>
                        <a:t>55%</a:t>
                      </a:r>
                      <a:endParaRPr lang="en-US" sz="1100">
                        <a:effectLst/>
                        <a:latin typeface="DIN Next LT Pro Light"/>
                        <a:ea typeface="Yu Mincho"/>
                        <a:cs typeface="Arial" panose="020B0604020202020204" pitchFamily="34" charset="0"/>
                      </a:endParaRPr>
                    </a:p>
                  </a:txBody>
                  <a:tcPr marL="68580" marR="68580" marT="0" marB="0" anchor="ctr"/>
                </a:tc>
                <a:extLst>
                  <a:ext uri="{0D108BD9-81ED-4DB2-BD59-A6C34878D82A}">
                    <a16:rowId xmlns:a16="http://schemas.microsoft.com/office/drawing/2014/main" val="2381235489"/>
                  </a:ext>
                </a:extLst>
              </a:tr>
              <a:tr h="531529">
                <a:tc>
                  <a:txBody>
                    <a:bodyPr/>
                    <a:lstStyle/>
                    <a:p>
                      <a:pPr>
                        <a:spcAft>
                          <a:spcPts val="0"/>
                        </a:spcAft>
                      </a:pPr>
                      <a:r>
                        <a:rPr lang="en-GB" sz="800">
                          <a:effectLst/>
                        </a:rPr>
                        <a:t>Watch</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spcAft>
                          <a:spcPts val="0"/>
                        </a:spcAft>
                      </a:pPr>
                      <a:r>
                        <a:rPr lang="en-GB" sz="800">
                          <a:effectLst/>
                        </a:rPr>
                        <a:t>Ciprofloxacin</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lgn="ctr">
                        <a:spcAft>
                          <a:spcPts val="0"/>
                        </a:spcAft>
                      </a:pPr>
                      <a:r>
                        <a:rPr lang="en-GB" sz="800">
                          <a:effectLst/>
                        </a:rPr>
                        <a:t>1.74 (10%)</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lgn="ctr">
                        <a:spcAft>
                          <a:spcPts val="0"/>
                        </a:spcAft>
                      </a:pPr>
                      <a:r>
                        <a:rPr lang="en-GB" sz="800">
                          <a:effectLst/>
                        </a:rPr>
                        <a:t>64%</a:t>
                      </a:r>
                      <a:endParaRPr lang="en-US" sz="1100">
                        <a:effectLst/>
                        <a:latin typeface="DIN Next LT Pro Light"/>
                        <a:ea typeface="Yu Mincho"/>
                        <a:cs typeface="Arial" panose="020B0604020202020204" pitchFamily="34" charset="0"/>
                      </a:endParaRPr>
                    </a:p>
                  </a:txBody>
                  <a:tcPr marL="68580" marR="68580" marT="0" marB="0" anchor="ctr"/>
                </a:tc>
                <a:extLst>
                  <a:ext uri="{0D108BD9-81ED-4DB2-BD59-A6C34878D82A}">
                    <a16:rowId xmlns:a16="http://schemas.microsoft.com/office/drawing/2014/main" val="2822536806"/>
                  </a:ext>
                </a:extLst>
              </a:tr>
              <a:tr h="531529">
                <a:tc>
                  <a:txBody>
                    <a:bodyPr/>
                    <a:lstStyle/>
                    <a:p>
                      <a:pPr>
                        <a:spcAft>
                          <a:spcPts val="0"/>
                        </a:spcAft>
                      </a:pPr>
                      <a:r>
                        <a:rPr lang="en-GB" sz="800">
                          <a:effectLst/>
                        </a:rPr>
                        <a:t>Access</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spcAft>
                          <a:spcPts val="0"/>
                        </a:spcAft>
                      </a:pPr>
                      <a:r>
                        <a:rPr lang="en-GB" sz="800">
                          <a:effectLst/>
                        </a:rPr>
                        <a:t>Sulfamethoxazole and trimethoprim</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lgn="ctr">
                        <a:spcAft>
                          <a:spcPts val="0"/>
                        </a:spcAft>
                      </a:pPr>
                      <a:r>
                        <a:rPr lang="en-GB" sz="800">
                          <a:effectLst/>
                        </a:rPr>
                        <a:t>1.14 (6%)</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lgn="ctr">
                        <a:spcAft>
                          <a:spcPts val="0"/>
                        </a:spcAft>
                      </a:pPr>
                      <a:r>
                        <a:rPr lang="en-GB" sz="800">
                          <a:effectLst/>
                        </a:rPr>
                        <a:t>71%</a:t>
                      </a:r>
                      <a:endParaRPr lang="en-US" sz="1100">
                        <a:effectLst/>
                        <a:latin typeface="DIN Next LT Pro Light"/>
                        <a:ea typeface="Yu Mincho"/>
                        <a:cs typeface="Arial" panose="020B0604020202020204" pitchFamily="34" charset="0"/>
                      </a:endParaRPr>
                    </a:p>
                  </a:txBody>
                  <a:tcPr marL="68580" marR="68580" marT="0" marB="0" anchor="ctr"/>
                </a:tc>
                <a:extLst>
                  <a:ext uri="{0D108BD9-81ED-4DB2-BD59-A6C34878D82A}">
                    <a16:rowId xmlns:a16="http://schemas.microsoft.com/office/drawing/2014/main" val="2214068941"/>
                  </a:ext>
                </a:extLst>
              </a:tr>
              <a:tr h="531529">
                <a:tc>
                  <a:txBody>
                    <a:bodyPr/>
                    <a:lstStyle/>
                    <a:p>
                      <a:pPr>
                        <a:spcAft>
                          <a:spcPts val="0"/>
                        </a:spcAft>
                      </a:pPr>
                      <a:r>
                        <a:rPr lang="en-GB" sz="800">
                          <a:effectLst/>
                        </a:rPr>
                        <a:t>Watch</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spcAft>
                          <a:spcPts val="0"/>
                        </a:spcAft>
                      </a:pPr>
                      <a:r>
                        <a:rPr lang="en-GB" sz="800">
                          <a:effectLst/>
                        </a:rPr>
                        <a:t>Clarithromycin</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lgn="ctr">
                        <a:spcAft>
                          <a:spcPts val="0"/>
                        </a:spcAft>
                      </a:pPr>
                      <a:r>
                        <a:rPr lang="en-GB" sz="800">
                          <a:effectLst/>
                        </a:rPr>
                        <a:t>0.91 (5%)</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lgn="ctr">
                        <a:spcAft>
                          <a:spcPts val="0"/>
                        </a:spcAft>
                      </a:pPr>
                      <a:r>
                        <a:rPr lang="en-GB" sz="800">
                          <a:effectLst/>
                        </a:rPr>
                        <a:t>76%</a:t>
                      </a:r>
                      <a:endParaRPr lang="en-US" sz="1100">
                        <a:effectLst/>
                        <a:latin typeface="DIN Next LT Pro Light"/>
                        <a:ea typeface="Yu Mincho"/>
                        <a:cs typeface="Arial" panose="020B0604020202020204" pitchFamily="34" charset="0"/>
                      </a:endParaRPr>
                    </a:p>
                  </a:txBody>
                  <a:tcPr marL="68580" marR="68580" marT="0" marB="0" anchor="ctr"/>
                </a:tc>
                <a:extLst>
                  <a:ext uri="{0D108BD9-81ED-4DB2-BD59-A6C34878D82A}">
                    <a16:rowId xmlns:a16="http://schemas.microsoft.com/office/drawing/2014/main" val="3663055743"/>
                  </a:ext>
                </a:extLst>
              </a:tr>
              <a:tr h="531529">
                <a:tc>
                  <a:txBody>
                    <a:bodyPr/>
                    <a:lstStyle/>
                    <a:p>
                      <a:pPr>
                        <a:spcAft>
                          <a:spcPts val="0"/>
                        </a:spcAft>
                      </a:pPr>
                      <a:r>
                        <a:rPr lang="en-GB" sz="800">
                          <a:effectLst/>
                        </a:rPr>
                        <a:t>Watch</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spcAft>
                          <a:spcPts val="0"/>
                        </a:spcAft>
                      </a:pPr>
                      <a:r>
                        <a:rPr lang="en-GB" sz="800">
                          <a:effectLst/>
                        </a:rPr>
                        <a:t>Cefixime</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lgn="ctr">
                        <a:spcAft>
                          <a:spcPts val="0"/>
                        </a:spcAft>
                      </a:pPr>
                      <a:r>
                        <a:rPr lang="en-GB" sz="800">
                          <a:effectLst/>
                        </a:rPr>
                        <a:t>0.77 (4%)</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lgn="ctr">
                        <a:spcAft>
                          <a:spcPts val="0"/>
                        </a:spcAft>
                      </a:pPr>
                      <a:r>
                        <a:rPr lang="en-GB" sz="800">
                          <a:effectLst/>
                        </a:rPr>
                        <a:t>80%</a:t>
                      </a:r>
                      <a:endParaRPr lang="en-US" sz="1100">
                        <a:effectLst/>
                        <a:latin typeface="DIN Next LT Pro Light"/>
                        <a:ea typeface="Yu Mincho"/>
                        <a:cs typeface="Arial" panose="020B0604020202020204" pitchFamily="34" charset="0"/>
                      </a:endParaRPr>
                    </a:p>
                  </a:txBody>
                  <a:tcPr marL="68580" marR="68580" marT="0" marB="0" anchor="ctr"/>
                </a:tc>
                <a:extLst>
                  <a:ext uri="{0D108BD9-81ED-4DB2-BD59-A6C34878D82A}">
                    <a16:rowId xmlns:a16="http://schemas.microsoft.com/office/drawing/2014/main" val="4219592277"/>
                  </a:ext>
                </a:extLst>
              </a:tr>
              <a:tr h="531529">
                <a:tc>
                  <a:txBody>
                    <a:bodyPr/>
                    <a:lstStyle/>
                    <a:p>
                      <a:pPr>
                        <a:spcAft>
                          <a:spcPts val="0"/>
                        </a:spcAft>
                      </a:pPr>
                      <a:r>
                        <a:rPr lang="en-GB" sz="800">
                          <a:effectLst/>
                        </a:rPr>
                        <a:t>Access</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spcAft>
                          <a:spcPts val="0"/>
                        </a:spcAft>
                      </a:pPr>
                      <a:r>
                        <a:rPr lang="en-GB" sz="800">
                          <a:effectLst/>
                        </a:rPr>
                        <a:t>Cefalexin</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lgn="ctr">
                        <a:spcAft>
                          <a:spcPts val="0"/>
                        </a:spcAft>
                      </a:pPr>
                      <a:r>
                        <a:rPr lang="en-GB" sz="800">
                          <a:effectLst/>
                        </a:rPr>
                        <a:t>0.75 (4%)</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lgn="ctr">
                        <a:spcAft>
                          <a:spcPts val="0"/>
                        </a:spcAft>
                      </a:pPr>
                      <a:r>
                        <a:rPr lang="en-GB" sz="800">
                          <a:effectLst/>
                        </a:rPr>
                        <a:t>84%</a:t>
                      </a:r>
                      <a:endParaRPr lang="en-US" sz="1100">
                        <a:effectLst/>
                        <a:latin typeface="DIN Next LT Pro Light"/>
                        <a:ea typeface="Yu Mincho"/>
                        <a:cs typeface="Arial" panose="020B0604020202020204" pitchFamily="34" charset="0"/>
                      </a:endParaRPr>
                    </a:p>
                  </a:txBody>
                  <a:tcPr marL="68580" marR="68580" marT="0" marB="0" anchor="ctr"/>
                </a:tc>
                <a:extLst>
                  <a:ext uri="{0D108BD9-81ED-4DB2-BD59-A6C34878D82A}">
                    <a16:rowId xmlns:a16="http://schemas.microsoft.com/office/drawing/2014/main" val="1718460906"/>
                  </a:ext>
                </a:extLst>
              </a:tr>
              <a:tr h="531529">
                <a:tc>
                  <a:txBody>
                    <a:bodyPr/>
                    <a:lstStyle/>
                    <a:p>
                      <a:pPr>
                        <a:spcAft>
                          <a:spcPts val="0"/>
                        </a:spcAft>
                      </a:pPr>
                      <a:r>
                        <a:rPr lang="en-GB" sz="800">
                          <a:effectLst/>
                        </a:rPr>
                        <a:t>Access</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spcAft>
                          <a:spcPts val="0"/>
                        </a:spcAft>
                      </a:pPr>
                      <a:r>
                        <a:rPr lang="en-GB" sz="800">
                          <a:effectLst/>
                        </a:rPr>
                        <a:t>Ampicillin</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lgn="ctr">
                        <a:spcAft>
                          <a:spcPts val="0"/>
                        </a:spcAft>
                      </a:pPr>
                      <a:r>
                        <a:rPr lang="en-GB" sz="800">
                          <a:effectLst/>
                        </a:rPr>
                        <a:t>0.45 (2%)</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lgn="ctr">
                        <a:spcAft>
                          <a:spcPts val="0"/>
                        </a:spcAft>
                      </a:pPr>
                      <a:r>
                        <a:rPr lang="en-GB" sz="800" dirty="0">
                          <a:effectLst/>
                        </a:rPr>
                        <a:t>87%</a:t>
                      </a:r>
                      <a:endParaRPr lang="en-US" sz="1100" dirty="0">
                        <a:effectLst/>
                        <a:latin typeface="DIN Next LT Pro Light"/>
                        <a:ea typeface="Yu Mincho"/>
                        <a:cs typeface="Arial" panose="020B0604020202020204" pitchFamily="34" charset="0"/>
                      </a:endParaRPr>
                    </a:p>
                  </a:txBody>
                  <a:tcPr marL="68580" marR="68580" marT="0" marB="0" anchor="ctr"/>
                </a:tc>
                <a:extLst>
                  <a:ext uri="{0D108BD9-81ED-4DB2-BD59-A6C34878D82A}">
                    <a16:rowId xmlns:a16="http://schemas.microsoft.com/office/drawing/2014/main" val="406816328"/>
                  </a:ext>
                </a:extLst>
              </a:tr>
            </a:tbl>
          </a:graphicData>
        </a:graphic>
      </p:graphicFrame>
      <p:graphicFrame>
        <p:nvGraphicFramePr>
          <p:cNvPr id="30" name="Table 29"/>
          <p:cNvGraphicFramePr>
            <a:graphicFrameLocks noGrp="1"/>
          </p:cNvGraphicFramePr>
          <p:nvPr>
            <p:extLst>
              <p:ext uri="{D42A27DB-BD31-4B8C-83A1-F6EECF244321}">
                <p14:modId xmlns:p14="http://schemas.microsoft.com/office/powerpoint/2010/main" val="1708607506"/>
              </p:ext>
            </p:extLst>
          </p:nvPr>
        </p:nvGraphicFramePr>
        <p:xfrm>
          <a:off x="10428487" y="30243812"/>
          <a:ext cx="4121165" cy="6320995"/>
        </p:xfrm>
        <a:graphic>
          <a:graphicData uri="http://schemas.openxmlformats.org/drawingml/2006/table">
            <a:tbl>
              <a:tblPr firstRow="1" firstCol="1" bandRow="1">
                <a:tableStyleId>{5C22544A-7EE6-4342-B048-85BDC9FD1C3A}</a:tableStyleId>
              </a:tblPr>
              <a:tblGrid>
                <a:gridCol w="780357">
                  <a:extLst>
                    <a:ext uri="{9D8B030D-6E8A-4147-A177-3AD203B41FA5}">
                      <a16:colId xmlns:a16="http://schemas.microsoft.com/office/drawing/2014/main" val="2834961854"/>
                    </a:ext>
                  </a:extLst>
                </a:gridCol>
                <a:gridCol w="1850607">
                  <a:extLst>
                    <a:ext uri="{9D8B030D-6E8A-4147-A177-3AD203B41FA5}">
                      <a16:colId xmlns:a16="http://schemas.microsoft.com/office/drawing/2014/main" val="2600364844"/>
                    </a:ext>
                  </a:extLst>
                </a:gridCol>
                <a:gridCol w="846954">
                  <a:extLst>
                    <a:ext uri="{9D8B030D-6E8A-4147-A177-3AD203B41FA5}">
                      <a16:colId xmlns:a16="http://schemas.microsoft.com/office/drawing/2014/main" val="2268079520"/>
                    </a:ext>
                  </a:extLst>
                </a:gridCol>
                <a:gridCol w="643247">
                  <a:extLst>
                    <a:ext uri="{9D8B030D-6E8A-4147-A177-3AD203B41FA5}">
                      <a16:colId xmlns:a16="http://schemas.microsoft.com/office/drawing/2014/main" val="3242846357"/>
                    </a:ext>
                  </a:extLst>
                </a:gridCol>
              </a:tblGrid>
              <a:tr h="1047798">
                <a:tc>
                  <a:txBody>
                    <a:bodyPr/>
                    <a:lstStyle/>
                    <a:p>
                      <a:pPr>
                        <a:spcAft>
                          <a:spcPts val="0"/>
                        </a:spcAft>
                      </a:pPr>
                      <a:r>
                        <a:rPr lang="en-GB" sz="800">
                          <a:effectLst/>
                        </a:rPr>
                        <a:t>Group</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spcAft>
                          <a:spcPts val="0"/>
                        </a:spcAft>
                      </a:pPr>
                      <a:r>
                        <a:rPr lang="en-GB" sz="800">
                          <a:effectLst/>
                        </a:rPr>
                        <a:t>Agent</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lgn="ctr">
                        <a:spcAft>
                          <a:spcPts val="0"/>
                        </a:spcAft>
                      </a:pPr>
                      <a:r>
                        <a:rPr lang="en-GB" sz="800">
                          <a:effectLst/>
                        </a:rPr>
                        <a:t>DDD/1000 inhabitants/day</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lgn="ctr">
                        <a:spcAft>
                          <a:spcPts val="0"/>
                        </a:spcAft>
                      </a:pPr>
                      <a:r>
                        <a:rPr lang="en-GB" sz="800">
                          <a:effectLst/>
                        </a:rPr>
                        <a:t>Cumulative proportion (%)</a:t>
                      </a:r>
                      <a:endParaRPr lang="en-US" sz="1100">
                        <a:effectLst/>
                        <a:latin typeface="DIN Next LT Pro Light"/>
                        <a:ea typeface="Yu Mincho"/>
                        <a:cs typeface="Arial" panose="020B0604020202020204" pitchFamily="34" charset="0"/>
                      </a:endParaRPr>
                    </a:p>
                  </a:txBody>
                  <a:tcPr marL="68580" marR="68580" marT="0" marB="0" anchor="ctr"/>
                </a:tc>
                <a:extLst>
                  <a:ext uri="{0D108BD9-81ED-4DB2-BD59-A6C34878D82A}">
                    <a16:rowId xmlns:a16="http://schemas.microsoft.com/office/drawing/2014/main" val="660859593"/>
                  </a:ext>
                </a:extLst>
              </a:tr>
              <a:tr h="512957">
                <a:tc>
                  <a:txBody>
                    <a:bodyPr/>
                    <a:lstStyle/>
                    <a:p>
                      <a:pPr>
                        <a:spcAft>
                          <a:spcPts val="0"/>
                        </a:spcAft>
                      </a:pPr>
                      <a:r>
                        <a:rPr lang="en-GB" sz="800">
                          <a:effectLst/>
                        </a:rPr>
                        <a:t>Access</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spcAft>
                          <a:spcPts val="0"/>
                        </a:spcAft>
                      </a:pPr>
                      <a:r>
                        <a:rPr lang="en-GB" sz="800" dirty="0">
                          <a:effectLst/>
                        </a:rPr>
                        <a:t>Amoxicillin and enzyme inhibitor</a:t>
                      </a:r>
                      <a:endParaRPr lang="en-US" sz="1100" dirty="0">
                        <a:effectLst/>
                        <a:latin typeface="DIN Next LT Pro Light"/>
                        <a:ea typeface="Yu Mincho"/>
                        <a:cs typeface="Arial" panose="020B0604020202020204" pitchFamily="34" charset="0"/>
                      </a:endParaRPr>
                    </a:p>
                  </a:txBody>
                  <a:tcPr marL="68580" marR="68580" marT="0" marB="0" anchor="ctr"/>
                </a:tc>
                <a:tc>
                  <a:txBody>
                    <a:bodyPr/>
                    <a:lstStyle/>
                    <a:p>
                      <a:pPr algn="ctr">
                        <a:spcAft>
                          <a:spcPts val="0"/>
                        </a:spcAft>
                      </a:pPr>
                      <a:r>
                        <a:rPr lang="en-GB" sz="800">
                          <a:effectLst/>
                        </a:rPr>
                        <a:t>2.86 (16%)</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lgn="ctr">
                        <a:spcAft>
                          <a:spcPts val="0"/>
                        </a:spcAft>
                      </a:pPr>
                      <a:r>
                        <a:rPr lang="en-GB" sz="800">
                          <a:effectLst/>
                        </a:rPr>
                        <a:t>16%</a:t>
                      </a:r>
                      <a:endParaRPr lang="en-US" sz="1100">
                        <a:effectLst/>
                        <a:latin typeface="DIN Next LT Pro Light"/>
                        <a:ea typeface="Yu Mincho"/>
                        <a:cs typeface="Arial" panose="020B0604020202020204" pitchFamily="34" charset="0"/>
                      </a:endParaRPr>
                    </a:p>
                  </a:txBody>
                  <a:tcPr marL="68580" marR="68580" marT="0" marB="0" anchor="ctr"/>
                </a:tc>
                <a:extLst>
                  <a:ext uri="{0D108BD9-81ED-4DB2-BD59-A6C34878D82A}">
                    <a16:rowId xmlns:a16="http://schemas.microsoft.com/office/drawing/2014/main" val="1960987802"/>
                  </a:ext>
                </a:extLst>
              </a:tr>
              <a:tr h="512957">
                <a:tc>
                  <a:txBody>
                    <a:bodyPr/>
                    <a:lstStyle/>
                    <a:p>
                      <a:pPr>
                        <a:spcAft>
                          <a:spcPts val="0"/>
                        </a:spcAft>
                      </a:pPr>
                      <a:r>
                        <a:rPr lang="en-GB" sz="800">
                          <a:effectLst/>
                        </a:rPr>
                        <a:t>Watch</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spcAft>
                          <a:spcPts val="0"/>
                        </a:spcAft>
                      </a:pPr>
                      <a:r>
                        <a:rPr lang="en-GB" sz="800" dirty="0">
                          <a:effectLst/>
                        </a:rPr>
                        <a:t>Azithromycin</a:t>
                      </a:r>
                      <a:endParaRPr lang="en-US" sz="1100" dirty="0">
                        <a:effectLst/>
                        <a:latin typeface="DIN Next LT Pro Light"/>
                        <a:ea typeface="Yu Mincho"/>
                        <a:cs typeface="Arial" panose="020B0604020202020204" pitchFamily="34" charset="0"/>
                      </a:endParaRPr>
                    </a:p>
                  </a:txBody>
                  <a:tcPr marL="68580" marR="68580" marT="0" marB="0" anchor="ctr"/>
                </a:tc>
                <a:tc>
                  <a:txBody>
                    <a:bodyPr/>
                    <a:lstStyle/>
                    <a:p>
                      <a:pPr algn="ctr">
                        <a:spcAft>
                          <a:spcPts val="0"/>
                        </a:spcAft>
                      </a:pPr>
                      <a:r>
                        <a:rPr lang="en-GB" sz="800">
                          <a:effectLst/>
                        </a:rPr>
                        <a:t>2.47 (14%)</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lgn="ctr">
                        <a:spcAft>
                          <a:spcPts val="0"/>
                        </a:spcAft>
                      </a:pPr>
                      <a:r>
                        <a:rPr lang="en-GB" sz="800">
                          <a:effectLst/>
                        </a:rPr>
                        <a:t>30%</a:t>
                      </a:r>
                      <a:endParaRPr lang="en-US" sz="1100">
                        <a:effectLst/>
                        <a:latin typeface="DIN Next LT Pro Light"/>
                        <a:ea typeface="Yu Mincho"/>
                        <a:cs typeface="Arial" panose="020B0604020202020204" pitchFamily="34" charset="0"/>
                      </a:endParaRPr>
                    </a:p>
                  </a:txBody>
                  <a:tcPr marL="68580" marR="68580" marT="0" marB="0" anchor="ctr"/>
                </a:tc>
                <a:extLst>
                  <a:ext uri="{0D108BD9-81ED-4DB2-BD59-A6C34878D82A}">
                    <a16:rowId xmlns:a16="http://schemas.microsoft.com/office/drawing/2014/main" val="2010988492"/>
                  </a:ext>
                </a:extLst>
              </a:tr>
              <a:tr h="512957">
                <a:tc>
                  <a:txBody>
                    <a:bodyPr/>
                    <a:lstStyle/>
                    <a:p>
                      <a:pPr>
                        <a:spcAft>
                          <a:spcPts val="0"/>
                        </a:spcAft>
                      </a:pPr>
                      <a:r>
                        <a:rPr lang="en-GB" sz="800">
                          <a:effectLst/>
                        </a:rPr>
                        <a:t>Access</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spcAft>
                          <a:spcPts val="0"/>
                        </a:spcAft>
                      </a:pPr>
                      <a:r>
                        <a:rPr lang="en-GB" sz="800">
                          <a:effectLst/>
                        </a:rPr>
                        <a:t>Amoxicillin</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lgn="ctr">
                        <a:spcAft>
                          <a:spcPts val="0"/>
                        </a:spcAft>
                      </a:pPr>
                      <a:r>
                        <a:rPr lang="en-GB" sz="800">
                          <a:effectLst/>
                        </a:rPr>
                        <a:t>2.26 (13%)</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lgn="ctr">
                        <a:spcAft>
                          <a:spcPts val="0"/>
                        </a:spcAft>
                      </a:pPr>
                      <a:r>
                        <a:rPr lang="en-GB" sz="800">
                          <a:effectLst/>
                        </a:rPr>
                        <a:t>42%</a:t>
                      </a:r>
                      <a:endParaRPr lang="en-US" sz="1100">
                        <a:effectLst/>
                        <a:latin typeface="DIN Next LT Pro Light"/>
                        <a:ea typeface="Yu Mincho"/>
                        <a:cs typeface="Arial" panose="020B0604020202020204" pitchFamily="34" charset="0"/>
                      </a:endParaRPr>
                    </a:p>
                  </a:txBody>
                  <a:tcPr marL="68580" marR="68580" marT="0" marB="0" anchor="ctr"/>
                </a:tc>
                <a:extLst>
                  <a:ext uri="{0D108BD9-81ED-4DB2-BD59-A6C34878D82A}">
                    <a16:rowId xmlns:a16="http://schemas.microsoft.com/office/drawing/2014/main" val="3007751807"/>
                  </a:ext>
                </a:extLst>
              </a:tr>
              <a:tr h="512957">
                <a:tc>
                  <a:txBody>
                    <a:bodyPr/>
                    <a:lstStyle/>
                    <a:p>
                      <a:pPr>
                        <a:spcAft>
                          <a:spcPts val="0"/>
                        </a:spcAft>
                      </a:pPr>
                      <a:r>
                        <a:rPr lang="en-GB" sz="800">
                          <a:effectLst/>
                        </a:rPr>
                        <a:t>Access</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spcAft>
                          <a:spcPts val="0"/>
                        </a:spcAft>
                      </a:pPr>
                      <a:r>
                        <a:rPr lang="en-GB" sz="800" dirty="0">
                          <a:effectLst/>
                        </a:rPr>
                        <a:t>Doxycycline</a:t>
                      </a:r>
                      <a:endParaRPr lang="en-US" sz="1100" dirty="0">
                        <a:effectLst/>
                        <a:latin typeface="DIN Next LT Pro Light"/>
                        <a:ea typeface="Yu Mincho"/>
                        <a:cs typeface="Arial" panose="020B0604020202020204" pitchFamily="34" charset="0"/>
                      </a:endParaRPr>
                    </a:p>
                  </a:txBody>
                  <a:tcPr marL="68580" marR="68580" marT="0" marB="0" anchor="ctr"/>
                </a:tc>
                <a:tc>
                  <a:txBody>
                    <a:bodyPr/>
                    <a:lstStyle/>
                    <a:p>
                      <a:pPr algn="ctr">
                        <a:spcAft>
                          <a:spcPts val="0"/>
                        </a:spcAft>
                      </a:pPr>
                      <a:r>
                        <a:rPr lang="en-GB" sz="800">
                          <a:effectLst/>
                        </a:rPr>
                        <a:t>2.19 (12%)</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lgn="ctr">
                        <a:spcAft>
                          <a:spcPts val="0"/>
                        </a:spcAft>
                      </a:pPr>
                      <a:r>
                        <a:rPr lang="en-GB" sz="800">
                          <a:effectLst/>
                        </a:rPr>
                        <a:t>55%</a:t>
                      </a:r>
                      <a:endParaRPr lang="en-US" sz="1100">
                        <a:effectLst/>
                        <a:latin typeface="DIN Next LT Pro Light"/>
                        <a:ea typeface="Yu Mincho"/>
                        <a:cs typeface="Arial" panose="020B0604020202020204" pitchFamily="34" charset="0"/>
                      </a:endParaRPr>
                    </a:p>
                  </a:txBody>
                  <a:tcPr marL="68580" marR="68580" marT="0" marB="0" anchor="ctr"/>
                </a:tc>
                <a:extLst>
                  <a:ext uri="{0D108BD9-81ED-4DB2-BD59-A6C34878D82A}">
                    <a16:rowId xmlns:a16="http://schemas.microsoft.com/office/drawing/2014/main" val="2381235489"/>
                  </a:ext>
                </a:extLst>
              </a:tr>
              <a:tr h="512957">
                <a:tc>
                  <a:txBody>
                    <a:bodyPr/>
                    <a:lstStyle/>
                    <a:p>
                      <a:pPr>
                        <a:spcAft>
                          <a:spcPts val="0"/>
                        </a:spcAft>
                      </a:pPr>
                      <a:r>
                        <a:rPr lang="en-GB" sz="800">
                          <a:effectLst/>
                        </a:rPr>
                        <a:t>Watch</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spcAft>
                          <a:spcPts val="0"/>
                        </a:spcAft>
                      </a:pPr>
                      <a:r>
                        <a:rPr lang="en-GB" sz="800">
                          <a:effectLst/>
                        </a:rPr>
                        <a:t>Ciprofloxacin</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lgn="ctr">
                        <a:spcAft>
                          <a:spcPts val="0"/>
                        </a:spcAft>
                      </a:pPr>
                      <a:r>
                        <a:rPr lang="en-GB" sz="800">
                          <a:effectLst/>
                        </a:rPr>
                        <a:t>1.74 (10%)</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lgn="ctr">
                        <a:spcAft>
                          <a:spcPts val="0"/>
                        </a:spcAft>
                      </a:pPr>
                      <a:r>
                        <a:rPr lang="en-GB" sz="800">
                          <a:effectLst/>
                        </a:rPr>
                        <a:t>64%</a:t>
                      </a:r>
                      <a:endParaRPr lang="en-US" sz="1100">
                        <a:effectLst/>
                        <a:latin typeface="DIN Next LT Pro Light"/>
                        <a:ea typeface="Yu Mincho"/>
                        <a:cs typeface="Arial" panose="020B0604020202020204" pitchFamily="34" charset="0"/>
                      </a:endParaRPr>
                    </a:p>
                  </a:txBody>
                  <a:tcPr marL="68580" marR="68580" marT="0" marB="0" anchor="ctr"/>
                </a:tc>
                <a:extLst>
                  <a:ext uri="{0D108BD9-81ED-4DB2-BD59-A6C34878D82A}">
                    <a16:rowId xmlns:a16="http://schemas.microsoft.com/office/drawing/2014/main" val="2822536806"/>
                  </a:ext>
                </a:extLst>
              </a:tr>
              <a:tr h="656584">
                <a:tc>
                  <a:txBody>
                    <a:bodyPr/>
                    <a:lstStyle/>
                    <a:p>
                      <a:pPr>
                        <a:spcAft>
                          <a:spcPts val="0"/>
                        </a:spcAft>
                      </a:pPr>
                      <a:r>
                        <a:rPr lang="en-GB" sz="800">
                          <a:effectLst/>
                        </a:rPr>
                        <a:t>Access</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spcAft>
                          <a:spcPts val="0"/>
                        </a:spcAft>
                      </a:pPr>
                      <a:r>
                        <a:rPr lang="en-GB" sz="800">
                          <a:effectLst/>
                        </a:rPr>
                        <a:t>Sulfamethoxazole and trimethoprim</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lgn="ctr">
                        <a:spcAft>
                          <a:spcPts val="0"/>
                        </a:spcAft>
                      </a:pPr>
                      <a:r>
                        <a:rPr lang="en-GB" sz="800">
                          <a:effectLst/>
                        </a:rPr>
                        <a:t>1.14 (6%)</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lgn="ctr">
                        <a:spcAft>
                          <a:spcPts val="0"/>
                        </a:spcAft>
                      </a:pPr>
                      <a:r>
                        <a:rPr lang="en-GB" sz="800">
                          <a:effectLst/>
                        </a:rPr>
                        <a:t>71%</a:t>
                      </a:r>
                      <a:endParaRPr lang="en-US" sz="1100">
                        <a:effectLst/>
                        <a:latin typeface="DIN Next LT Pro Light"/>
                        <a:ea typeface="Yu Mincho"/>
                        <a:cs typeface="Arial" panose="020B0604020202020204" pitchFamily="34" charset="0"/>
                      </a:endParaRPr>
                    </a:p>
                  </a:txBody>
                  <a:tcPr marL="68580" marR="68580" marT="0" marB="0" anchor="ctr"/>
                </a:tc>
                <a:extLst>
                  <a:ext uri="{0D108BD9-81ED-4DB2-BD59-A6C34878D82A}">
                    <a16:rowId xmlns:a16="http://schemas.microsoft.com/office/drawing/2014/main" val="2214068941"/>
                  </a:ext>
                </a:extLst>
              </a:tr>
              <a:tr h="512957">
                <a:tc>
                  <a:txBody>
                    <a:bodyPr/>
                    <a:lstStyle/>
                    <a:p>
                      <a:pPr>
                        <a:spcAft>
                          <a:spcPts val="0"/>
                        </a:spcAft>
                      </a:pPr>
                      <a:r>
                        <a:rPr lang="en-GB" sz="800">
                          <a:effectLst/>
                        </a:rPr>
                        <a:t>Watch</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spcAft>
                          <a:spcPts val="0"/>
                        </a:spcAft>
                      </a:pPr>
                      <a:r>
                        <a:rPr lang="en-GB" sz="800">
                          <a:effectLst/>
                        </a:rPr>
                        <a:t>Clarithromycin</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lgn="ctr">
                        <a:spcAft>
                          <a:spcPts val="0"/>
                        </a:spcAft>
                      </a:pPr>
                      <a:r>
                        <a:rPr lang="en-GB" sz="800">
                          <a:effectLst/>
                        </a:rPr>
                        <a:t>0.91 (5%)</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lgn="ctr">
                        <a:spcAft>
                          <a:spcPts val="0"/>
                        </a:spcAft>
                      </a:pPr>
                      <a:r>
                        <a:rPr lang="en-GB" sz="800">
                          <a:effectLst/>
                        </a:rPr>
                        <a:t>76%</a:t>
                      </a:r>
                      <a:endParaRPr lang="en-US" sz="1100">
                        <a:effectLst/>
                        <a:latin typeface="DIN Next LT Pro Light"/>
                        <a:ea typeface="Yu Mincho"/>
                        <a:cs typeface="Arial" panose="020B0604020202020204" pitchFamily="34" charset="0"/>
                      </a:endParaRPr>
                    </a:p>
                  </a:txBody>
                  <a:tcPr marL="68580" marR="68580" marT="0" marB="0" anchor="ctr"/>
                </a:tc>
                <a:extLst>
                  <a:ext uri="{0D108BD9-81ED-4DB2-BD59-A6C34878D82A}">
                    <a16:rowId xmlns:a16="http://schemas.microsoft.com/office/drawing/2014/main" val="3663055743"/>
                  </a:ext>
                </a:extLst>
              </a:tr>
              <a:tr h="512957">
                <a:tc>
                  <a:txBody>
                    <a:bodyPr/>
                    <a:lstStyle/>
                    <a:p>
                      <a:pPr>
                        <a:spcAft>
                          <a:spcPts val="0"/>
                        </a:spcAft>
                      </a:pPr>
                      <a:r>
                        <a:rPr lang="en-GB" sz="800">
                          <a:effectLst/>
                        </a:rPr>
                        <a:t>Watch</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spcAft>
                          <a:spcPts val="0"/>
                        </a:spcAft>
                      </a:pPr>
                      <a:r>
                        <a:rPr lang="en-GB" sz="800">
                          <a:effectLst/>
                        </a:rPr>
                        <a:t>Cefixime</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lgn="ctr">
                        <a:spcAft>
                          <a:spcPts val="0"/>
                        </a:spcAft>
                      </a:pPr>
                      <a:r>
                        <a:rPr lang="en-GB" sz="800">
                          <a:effectLst/>
                        </a:rPr>
                        <a:t>0.77 (4%)</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lgn="ctr">
                        <a:spcAft>
                          <a:spcPts val="0"/>
                        </a:spcAft>
                      </a:pPr>
                      <a:r>
                        <a:rPr lang="en-GB" sz="800">
                          <a:effectLst/>
                        </a:rPr>
                        <a:t>80%</a:t>
                      </a:r>
                      <a:endParaRPr lang="en-US" sz="1100">
                        <a:effectLst/>
                        <a:latin typeface="DIN Next LT Pro Light"/>
                        <a:ea typeface="Yu Mincho"/>
                        <a:cs typeface="Arial" panose="020B0604020202020204" pitchFamily="34" charset="0"/>
                      </a:endParaRPr>
                    </a:p>
                  </a:txBody>
                  <a:tcPr marL="68580" marR="68580" marT="0" marB="0" anchor="ctr"/>
                </a:tc>
                <a:extLst>
                  <a:ext uri="{0D108BD9-81ED-4DB2-BD59-A6C34878D82A}">
                    <a16:rowId xmlns:a16="http://schemas.microsoft.com/office/drawing/2014/main" val="4219592277"/>
                  </a:ext>
                </a:extLst>
              </a:tr>
              <a:tr h="512957">
                <a:tc>
                  <a:txBody>
                    <a:bodyPr/>
                    <a:lstStyle/>
                    <a:p>
                      <a:pPr>
                        <a:spcAft>
                          <a:spcPts val="0"/>
                        </a:spcAft>
                      </a:pPr>
                      <a:r>
                        <a:rPr lang="en-GB" sz="800">
                          <a:effectLst/>
                        </a:rPr>
                        <a:t>Access</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spcAft>
                          <a:spcPts val="0"/>
                        </a:spcAft>
                      </a:pPr>
                      <a:r>
                        <a:rPr lang="en-GB" sz="800">
                          <a:effectLst/>
                        </a:rPr>
                        <a:t>Cefalexin</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lgn="ctr">
                        <a:spcAft>
                          <a:spcPts val="0"/>
                        </a:spcAft>
                      </a:pPr>
                      <a:r>
                        <a:rPr lang="en-GB" sz="800">
                          <a:effectLst/>
                        </a:rPr>
                        <a:t>0.75 (4%)</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lgn="ctr">
                        <a:spcAft>
                          <a:spcPts val="0"/>
                        </a:spcAft>
                      </a:pPr>
                      <a:r>
                        <a:rPr lang="en-GB" sz="800">
                          <a:effectLst/>
                        </a:rPr>
                        <a:t>84%</a:t>
                      </a:r>
                      <a:endParaRPr lang="en-US" sz="1100">
                        <a:effectLst/>
                        <a:latin typeface="DIN Next LT Pro Light"/>
                        <a:ea typeface="Yu Mincho"/>
                        <a:cs typeface="Arial" panose="020B0604020202020204" pitchFamily="34" charset="0"/>
                      </a:endParaRPr>
                    </a:p>
                  </a:txBody>
                  <a:tcPr marL="68580" marR="68580" marT="0" marB="0" anchor="ctr"/>
                </a:tc>
                <a:extLst>
                  <a:ext uri="{0D108BD9-81ED-4DB2-BD59-A6C34878D82A}">
                    <a16:rowId xmlns:a16="http://schemas.microsoft.com/office/drawing/2014/main" val="1718460906"/>
                  </a:ext>
                </a:extLst>
              </a:tr>
              <a:tr h="512957">
                <a:tc>
                  <a:txBody>
                    <a:bodyPr/>
                    <a:lstStyle/>
                    <a:p>
                      <a:pPr>
                        <a:spcAft>
                          <a:spcPts val="0"/>
                        </a:spcAft>
                      </a:pPr>
                      <a:r>
                        <a:rPr lang="en-GB" sz="800">
                          <a:effectLst/>
                        </a:rPr>
                        <a:t>Access</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spcAft>
                          <a:spcPts val="0"/>
                        </a:spcAft>
                      </a:pPr>
                      <a:r>
                        <a:rPr lang="en-GB" sz="800">
                          <a:effectLst/>
                        </a:rPr>
                        <a:t>Ampicillin</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lgn="ctr">
                        <a:spcAft>
                          <a:spcPts val="0"/>
                        </a:spcAft>
                      </a:pPr>
                      <a:r>
                        <a:rPr lang="en-GB" sz="800">
                          <a:effectLst/>
                        </a:rPr>
                        <a:t>0.45 (2%)</a:t>
                      </a:r>
                      <a:endParaRPr lang="en-US" sz="1100">
                        <a:effectLst/>
                        <a:latin typeface="DIN Next LT Pro Light"/>
                        <a:ea typeface="Yu Mincho"/>
                        <a:cs typeface="Arial" panose="020B0604020202020204" pitchFamily="34" charset="0"/>
                      </a:endParaRPr>
                    </a:p>
                  </a:txBody>
                  <a:tcPr marL="68580" marR="68580" marT="0" marB="0" anchor="ctr"/>
                </a:tc>
                <a:tc>
                  <a:txBody>
                    <a:bodyPr/>
                    <a:lstStyle/>
                    <a:p>
                      <a:pPr algn="ctr">
                        <a:spcAft>
                          <a:spcPts val="0"/>
                        </a:spcAft>
                      </a:pPr>
                      <a:r>
                        <a:rPr lang="en-GB" sz="800" dirty="0">
                          <a:effectLst/>
                        </a:rPr>
                        <a:t>87%</a:t>
                      </a:r>
                      <a:endParaRPr lang="en-US" sz="1100" dirty="0">
                        <a:effectLst/>
                        <a:latin typeface="DIN Next LT Pro Light"/>
                        <a:ea typeface="Yu Mincho"/>
                        <a:cs typeface="Arial" panose="020B0604020202020204" pitchFamily="34" charset="0"/>
                      </a:endParaRPr>
                    </a:p>
                  </a:txBody>
                  <a:tcPr marL="68580" marR="68580" marT="0" marB="0" anchor="ctr"/>
                </a:tc>
                <a:extLst>
                  <a:ext uri="{0D108BD9-81ED-4DB2-BD59-A6C34878D82A}">
                    <a16:rowId xmlns:a16="http://schemas.microsoft.com/office/drawing/2014/main" val="406816328"/>
                  </a:ext>
                </a:extLst>
              </a:tr>
            </a:tbl>
          </a:graphicData>
        </a:graphic>
      </p:graphicFrame>
      <p:graphicFrame>
        <p:nvGraphicFramePr>
          <p:cNvPr id="33" name="Content Placeholder 4"/>
          <p:cNvGraphicFramePr>
            <a:graphicFrameLocks/>
          </p:cNvGraphicFramePr>
          <p:nvPr>
            <p:extLst>
              <p:ext uri="{D42A27DB-BD31-4B8C-83A1-F6EECF244321}">
                <p14:modId xmlns:p14="http://schemas.microsoft.com/office/powerpoint/2010/main" val="246286738"/>
              </p:ext>
            </p:extLst>
          </p:nvPr>
        </p:nvGraphicFramePr>
        <p:xfrm>
          <a:off x="357885" y="30286401"/>
          <a:ext cx="4968551" cy="6278406"/>
        </p:xfrm>
        <a:graphic>
          <a:graphicData uri="http://schemas.openxmlformats.org/drawingml/2006/table">
            <a:tbl>
              <a:tblPr firstRow="1" firstCol="1" bandRow="1">
                <a:tableStyleId>{5C22544A-7EE6-4342-B048-85BDC9FD1C3A}</a:tableStyleId>
              </a:tblPr>
              <a:tblGrid>
                <a:gridCol w="1196661">
                  <a:extLst>
                    <a:ext uri="{9D8B030D-6E8A-4147-A177-3AD203B41FA5}">
                      <a16:colId xmlns:a16="http://schemas.microsoft.com/office/drawing/2014/main" val="20000"/>
                    </a:ext>
                  </a:extLst>
                </a:gridCol>
                <a:gridCol w="790547">
                  <a:extLst>
                    <a:ext uri="{9D8B030D-6E8A-4147-A177-3AD203B41FA5}">
                      <a16:colId xmlns:a16="http://schemas.microsoft.com/office/drawing/2014/main" val="20001"/>
                    </a:ext>
                  </a:extLst>
                </a:gridCol>
                <a:gridCol w="993605">
                  <a:extLst>
                    <a:ext uri="{9D8B030D-6E8A-4147-A177-3AD203B41FA5}">
                      <a16:colId xmlns:a16="http://schemas.microsoft.com/office/drawing/2014/main" val="20002"/>
                    </a:ext>
                  </a:extLst>
                </a:gridCol>
                <a:gridCol w="993605">
                  <a:extLst>
                    <a:ext uri="{9D8B030D-6E8A-4147-A177-3AD203B41FA5}">
                      <a16:colId xmlns:a16="http://schemas.microsoft.com/office/drawing/2014/main" val="20003"/>
                    </a:ext>
                  </a:extLst>
                </a:gridCol>
                <a:gridCol w="994133">
                  <a:extLst>
                    <a:ext uri="{9D8B030D-6E8A-4147-A177-3AD203B41FA5}">
                      <a16:colId xmlns:a16="http://schemas.microsoft.com/office/drawing/2014/main" val="20004"/>
                    </a:ext>
                  </a:extLst>
                </a:gridCol>
              </a:tblGrid>
              <a:tr h="929641">
                <a:tc>
                  <a:txBody>
                    <a:bodyPr/>
                    <a:lstStyle/>
                    <a:p>
                      <a:pPr>
                        <a:spcAft>
                          <a:spcPts val="0"/>
                        </a:spcAft>
                      </a:pPr>
                      <a:endParaRPr lang="sr-Latn-BA" sz="1100" dirty="0" smtClean="0">
                        <a:effectLst/>
                      </a:endParaRPr>
                    </a:p>
                    <a:p>
                      <a:pPr>
                        <a:spcAft>
                          <a:spcPts val="0"/>
                        </a:spcAft>
                      </a:pPr>
                      <a:endParaRPr lang="sr-Latn-BA" sz="1100" dirty="0" smtClean="0">
                        <a:effectLst/>
                      </a:endParaRPr>
                    </a:p>
                    <a:p>
                      <a:pPr>
                        <a:spcAft>
                          <a:spcPts val="0"/>
                        </a:spcAft>
                      </a:pPr>
                      <a:r>
                        <a:rPr lang="sr-Latn-BA" sz="1100" dirty="0" smtClean="0">
                          <a:effectLst/>
                        </a:rPr>
                        <a:t>A</a:t>
                      </a:r>
                      <a:r>
                        <a:rPr lang="en-US" sz="1100" dirty="0" err="1" smtClean="0">
                          <a:effectLst/>
                        </a:rPr>
                        <a:t>ntibacterial</a:t>
                      </a:r>
                      <a:r>
                        <a:rPr lang="en-US" sz="1100" dirty="0" smtClean="0">
                          <a:effectLst/>
                        </a:rPr>
                        <a:t> agents</a:t>
                      </a:r>
                      <a:endParaRPr lang="en-US" sz="1600" dirty="0">
                        <a:effectLst/>
                        <a:latin typeface="DIN Next LT Pro Light"/>
                        <a:ea typeface="Yu Mincho"/>
                        <a:cs typeface="Arial" panose="020B0604020202020204" pitchFamily="34" charset="0"/>
                      </a:endParaRPr>
                    </a:p>
                  </a:txBody>
                  <a:tcPr marL="68573" marR="68573" marT="0" marB="0"/>
                </a:tc>
                <a:tc>
                  <a:txBody>
                    <a:bodyPr/>
                    <a:lstStyle/>
                    <a:p>
                      <a:pPr algn="ctr">
                        <a:lnSpc>
                          <a:spcPct val="107000"/>
                        </a:lnSpc>
                        <a:spcAft>
                          <a:spcPts val="0"/>
                        </a:spcAft>
                      </a:pPr>
                      <a:endParaRPr lang="sr-Latn-BA" sz="1100" dirty="0" smtClean="0">
                        <a:effectLst/>
                      </a:endParaRPr>
                    </a:p>
                    <a:p>
                      <a:pPr algn="ctr">
                        <a:lnSpc>
                          <a:spcPct val="107000"/>
                        </a:lnSpc>
                        <a:spcAft>
                          <a:spcPts val="0"/>
                        </a:spcAft>
                      </a:pPr>
                      <a:endParaRPr lang="sr-Latn-BA" sz="1100" dirty="0" smtClean="0">
                        <a:effectLst/>
                      </a:endParaRPr>
                    </a:p>
                    <a:p>
                      <a:pPr algn="ctr">
                        <a:lnSpc>
                          <a:spcPct val="107000"/>
                        </a:lnSpc>
                        <a:spcAft>
                          <a:spcPts val="0"/>
                        </a:spcAft>
                      </a:pPr>
                      <a:r>
                        <a:rPr lang="sr-Latn-BA" sz="1100" dirty="0" smtClean="0">
                          <a:effectLst/>
                        </a:rPr>
                        <a:t>Previous</a:t>
                      </a:r>
                      <a:r>
                        <a:rPr lang="sr-Latn-BA" sz="1100" baseline="0" dirty="0" smtClean="0">
                          <a:effectLst/>
                        </a:rPr>
                        <a:t> </a:t>
                      </a:r>
                      <a:r>
                        <a:rPr lang="en-US" sz="1100" dirty="0" smtClean="0">
                          <a:effectLst/>
                        </a:rPr>
                        <a:t>DDD</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tc>
                  <a:txBody>
                    <a:bodyPr/>
                    <a:lstStyle/>
                    <a:p>
                      <a:pPr algn="ctr">
                        <a:lnSpc>
                          <a:spcPct val="107000"/>
                        </a:lnSpc>
                        <a:spcAft>
                          <a:spcPts val="0"/>
                        </a:spcAft>
                      </a:pPr>
                      <a:endParaRPr lang="sr-Latn-BA" sz="1100" dirty="0" smtClean="0">
                        <a:effectLst/>
                      </a:endParaRPr>
                    </a:p>
                    <a:p>
                      <a:pPr algn="ctr">
                        <a:lnSpc>
                          <a:spcPct val="107000"/>
                        </a:lnSpc>
                        <a:spcAft>
                          <a:spcPts val="0"/>
                        </a:spcAft>
                      </a:pPr>
                      <a:endParaRPr lang="sr-Latn-BA" sz="1100" dirty="0" smtClean="0">
                        <a:effectLst/>
                      </a:endParaRPr>
                    </a:p>
                    <a:p>
                      <a:pPr algn="ctr">
                        <a:lnSpc>
                          <a:spcPct val="107000"/>
                        </a:lnSpc>
                        <a:spcAft>
                          <a:spcPts val="0"/>
                        </a:spcAft>
                      </a:pPr>
                      <a:r>
                        <a:rPr lang="en-US" sz="1100" dirty="0" smtClean="0">
                          <a:effectLst/>
                        </a:rPr>
                        <a:t>N</a:t>
                      </a:r>
                      <a:r>
                        <a:rPr lang="sr-Latn-BA" sz="1100" dirty="0" smtClean="0">
                          <a:effectLst/>
                        </a:rPr>
                        <a:t>ew</a:t>
                      </a:r>
                      <a:r>
                        <a:rPr lang="en-US" sz="1100" dirty="0" smtClean="0">
                          <a:effectLst/>
                        </a:rPr>
                        <a:t> </a:t>
                      </a:r>
                      <a:r>
                        <a:rPr lang="en-US" sz="1100" dirty="0">
                          <a:effectLst/>
                        </a:rPr>
                        <a:t>DDD</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tc>
                  <a:txBody>
                    <a:bodyPr/>
                    <a:lstStyle/>
                    <a:p>
                      <a:pPr algn="ctr">
                        <a:lnSpc>
                          <a:spcPct val="107000"/>
                        </a:lnSpc>
                        <a:spcAft>
                          <a:spcPts val="0"/>
                        </a:spcAft>
                      </a:pPr>
                      <a:endParaRPr lang="sr-Latn-BA" sz="1100" dirty="0" smtClean="0">
                        <a:effectLst/>
                      </a:endParaRPr>
                    </a:p>
                    <a:p>
                      <a:pPr algn="ctr">
                        <a:lnSpc>
                          <a:spcPct val="107000"/>
                        </a:lnSpc>
                        <a:spcAft>
                          <a:spcPts val="0"/>
                        </a:spcAft>
                      </a:pPr>
                      <a:endParaRPr lang="sr-Latn-BA" sz="1100" dirty="0" smtClean="0">
                        <a:effectLst/>
                      </a:endParaRPr>
                    </a:p>
                    <a:p>
                      <a:pPr algn="ctr">
                        <a:lnSpc>
                          <a:spcPct val="107000"/>
                        </a:lnSpc>
                        <a:spcAft>
                          <a:spcPts val="0"/>
                        </a:spcAft>
                      </a:pPr>
                      <a:r>
                        <a:rPr lang="en-US" sz="1100" dirty="0" smtClean="0">
                          <a:effectLst/>
                        </a:rPr>
                        <a:t>ATC</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tc>
                  <a:txBody>
                    <a:bodyPr/>
                    <a:lstStyle/>
                    <a:p>
                      <a:pPr algn="ctr">
                        <a:lnSpc>
                          <a:spcPct val="107000"/>
                        </a:lnSpc>
                        <a:spcAft>
                          <a:spcPts val="0"/>
                        </a:spcAft>
                      </a:pPr>
                      <a:endParaRPr lang="sr-Latn-BA" sz="1100" dirty="0" smtClean="0">
                        <a:effectLst/>
                      </a:endParaRPr>
                    </a:p>
                    <a:p>
                      <a:pPr algn="ctr">
                        <a:lnSpc>
                          <a:spcPct val="107000"/>
                        </a:lnSpc>
                        <a:spcAft>
                          <a:spcPts val="0"/>
                        </a:spcAft>
                      </a:pPr>
                      <a:endParaRPr lang="sr-Latn-BA" sz="1100" dirty="0" smtClean="0">
                        <a:effectLst/>
                      </a:endParaRPr>
                    </a:p>
                    <a:p>
                      <a:pPr algn="ctr">
                        <a:lnSpc>
                          <a:spcPct val="107000"/>
                        </a:lnSpc>
                        <a:spcAft>
                          <a:spcPts val="0"/>
                        </a:spcAft>
                      </a:pPr>
                      <a:r>
                        <a:rPr lang="sr-Latn-BA" sz="1100" dirty="0" smtClean="0">
                          <a:effectLst/>
                        </a:rPr>
                        <a:t>Year of change</a:t>
                      </a:r>
                    </a:p>
                    <a:p>
                      <a:pPr algn="ctr">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extLst>
                  <a:ext uri="{0D108BD9-81ED-4DB2-BD59-A6C34878D82A}">
                    <a16:rowId xmlns:a16="http://schemas.microsoft.com/office/drawing/2014/main" val="10000"/>
                  </a:ext>
                </a:extLst>
              </a:tr>
              <a:tr h="518339">
                <a:tc>
                  <a:txBody>
                    <a:bodyPr/>
                    <a:lstStyle/>
                    <a:p>
                      <a:pPr>
                        <a:lnSpc>
                          <a:spcPct val="107000"/>
                        </a:lnSpc>
                        <a:spcAft>
                          <a:spcPts val="0"/>
                        </a:spcAft>
                      </a:pPr>
                      <a:endParaRPr lang="sr-Latn-BA" sz="1100" dirty="0" smtClean="0">
                        <a:effectLst/>
                      </a:endParaRPr>
                    </a:p>
                    <a:p>
                      <a:pPr>
                        <a:lnSpc>
                          <a:spcPct val="107000"/>
                        </a:lnSpc>
                        <a:spcAft>
                          <a:spcPts val="0"/>
                        </a:spcAft>
                      </a:pPr>
                      <a:r>
                        <a:rPr lang="sr-Latn-BA" sz="1100" dirty="0" smtClean="0">
                          <a:effectLst/>
                        </a:rPr>
                        <a:t>T</a:t>
                      </a:r>
                      <a:r>
                        <a:rPr lang="en-US" sz="1100" dirty="0" err="1" smtClean="0">
                          <a:effectLst/>
                        </a:rPr>
                        <a:t>emocil</a:t>
                      </a:r>
                      <a:r>
                        <a:rPr lang="sr-Latn-BA" sz="1100" dirty="0" smtClean="0">
                          <a:effectLst/>
                        </a:rPr>
                        <a:t>l</a:t>
                      </a:r>
                      <a:r>
                        <a:rPr lang="en-US" sz="1100" dirty="0" smtClean="0">
                          <a:effectLst/>
                        </a:rPr>
                        <a:t>in</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tc>
                  <a:txBody>
                    <a:bodyPr/>
                    <a:lstStyle/>
                    <a:p>
                      <a:pPr algn="ctr">
                        <a:lnSpc>
                          <a:spcPct val="107000"/>
                        </a:lnSpc>
                        <a:spcAft>
                          <a:spcPts val="0"/>
                        </a:spcAft>
                      </a:pPr>
                      <a:endParaRPr lang="sr-Latn-BA" sz="1100" dirty="0" smtClean="0">
                        <a:effectLst/>
                      </a:endParaRPr>
                    </a:p>
                    <a:p>
                      <a:pPr algn="ctr">
                        <a:lnSpc>
                          <a:spcPct val="107000"/>
                        </a:lnSpc>
                        <a:spcAft>
                          <a:spcPts val="0"/>
                        </a:spcAft>
                      </a:pPr>
                      <a:r>
                        <a:rPr lang="en-US" sz="1100" dirty="0" smtClean="0">
                          <a:effectLst/>
                        </a:rPr>
                        <a:t>2 </a:t>
                      </a:r>
                      <a:r>
                        <a:rPr lang="en-US" sz="1100" dirty="0">
                          <a:effectLst/>
                        </a:rPr>
                        <a:t>g P</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tc>
                  <a:txBody>
                    <a:bodyPr/>
                    <a:lstStyle/>
                    <a:p>
                      <a:pPr algn="ctr">
                        <a:lnSpc>
                          <a:spcPct val="107000"/>
                        </a:lnSpc>
                        <a:spcAft>
                          <a:spcPts val="0"/>
                        </a:spcAft>
                      </a:pPr>
                      <a:endParaRPr lang="sr-Latn-BA" sz="1100" dirty="0" smtClean="0">
                        <a:effectLst/>
                      </a:endParaRPr>
                    </a:p>
                    <a:p>
                      <a:pPr algn="ctr">
                        <a:lnSpc>
                          <a:spcPct val="107000"/>
                        </a:lnSpc>
                        <a:spcAft>
                          <a:spcPts val="0"/>
                        </a:spcAft>
                      </a:pPr>
                      <a:r>
                        <a:rPr lang="en-US" sz="1100" dirty="0" smtClean="0">
                          <a:effectLst/>
                        </a:rPr>
                        <a:t>4 </a:t>
                      </a:r>
                      <a:r>
                        <a:rPr lang="en-US" sz="1100" dirty="0">
                          <a:effectLst/>
                        </a:rPr>
                        <a:t>g P</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tc>
                  <a:txBody>
                    <a:bodyPr/>
                    <a:lstStyle/>
                    <a:p>
                      <a:pPr algn="ctr">
                        <a:lnSpc>
                          <a:spcPct val="107000"/>
                        </a:lnSpc>
                        <a:spcAft>
                          <a:spcPts val="0"/>
                        </a:spcAft>
                      </a:pPr>
                      <a:endParaRPr lang="sr-Latn-BA" sz="1100" dirty="0" smtClean="0">
                        <a:effectLst/>
                      </a:endParaRPr>
                    </a:p>
                    <a:p>
                      <a:pPr algn="ctr">
                        <a:lnSpc>
                          <a:spcPct val="107000"/>
                        </a:lnSpc>
                        <a:spcAft>
                          <a:spcPts val="0"/>
                        </a:spcAft>
                      </a:pPr>
                      <a:r>
                        <a:rPr lang="en-US" sz="1100" dirty="0" smtClean="0">
                          <a:effectLst/>
                        </a:rPr>
                        <a:t>J01CA17</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tc>
                  <a:txBody>
                    <a:bodyPr/>
                    <a:lstStyle/>
                    <a:p>
                      <a:pPr algn="ctr">
                        <a:lnSpc>
                          <a:spcPct val="107000"/>
                        </a:lnSpc>
                        <a:spcAft>
                          <a:spcPts val="0"/>
                        </a:spcAft>
                      </a:pPr>
                      <a:endParaRPr lang="sr-Latn-BA" sz="1100" dirty="0" smtClean="0">
                        <a:effectLst/>
                      </a:endParaRPr>
                    </a:p>
                    <a:p>
                      <a:pPr algn="ctr">
                        <a:lnSpc>
                          <a:spcPct val="107000"/>
                        </a:lnSpc>
                        <a:spcAft>
                          <a:spcPts val="0"/>
                        </a:spcAft>
                      </a:pPr>
                      <a:r>
                        <a:rPr lang="en-US" sz="1100" dirty="0" smtClean="0">
                          <a:effectLst/>
                        </a:rPr>
                        <a:t>2019</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extLst>
                  <a:ext uri="{0D108BD9-81ED-4DB2-BD59-A6C34878D82A}">
                    <a16:rowId xmlns:a16="http://schemas.microsoft.com/office/drawing/2014/main" val="10001"/>
                  </a:ext>
                </a:extLst>
              </a:tr>
              <a:tr h="518339">
                <a:tc>
                  <a:txBody>
                    <a:bodyPr/>
                    <a:lstStyle/>
                    <a:p>
                      <a:pPr>
                        <a:lnSpc>
                          <a:spcPct val="107000"/>
                        </a:lnSpc>
                        <a:spcAft>
                          <a:spcPts val="0"/>
                        </a:spcAft>
                      </a:pPr>
                      <a:endParaRPr lang="sr-Latn-BA" sz="1100" dirty="0" smtClean="0">
                        <a:effectLst/>
                      </a:endParaRPr>
                    </a:p>
                    <a:p>
                      <a:pPr>
                        <a:lnSpc>
                          <a:spcPct val="107000"/>
                        </a:lnSpc>
                        <a:spcAft>
                          <a:spcPts val="0"/>
                        </a:spcAft>
                      </a:pPr>
                      <a:r>
                        <a:rPr lang="sr-Latn-BA" sz="1100" dirty="0" smtClean="0">
                          <a:effectLst/>
                        </a:rPr>
                        <a:t>M</a:t>
                      </a:r>
                      <a:r>
                        <a:rPr lang="en-US" sz="1100" dirty="0" err="1" smtClean="0">
                          <a:effectLst/>
                        </a:rPr>
                        <a:t>eropenem</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tc>
                  <a:txBody>
                    <a:bodyPr/>
                    <a:lstStyle/>
                    <a:p>
                      <a:pPr algn="ctr">
                        <a:lnSpc>
                          <a:spcPct val="107000"/>
                        </a:lnSpc>
                        <a:spcAft>
                          <a:spcPts val="0"/>
                        </a:spcAft>
                      </a:pPr>
                      <a:endParaRPr lang="sr-Latn-BA" sz="1100" dirty="0" smtClean="0">
                        <a:effectLst/>
                      </a:endParaRPr>
                    </a:p>
                    <a:p>
                      <a:pPr algn="ctr">
                        <a:lnSpc>
                          <a:spcPct val="107000"/>
                        </a:lnSpc>
                        <a:spcAft>
                          <a:spcPts val="0"/>
                        </a:spcAft>
                      </a:pPr>
                      <a:r>
                        <a:rPr lang="en-US" sz="1100" dirty="0" smtClean="0">
                          <a:effectLst/>
                        </a:rPr>
                        <a:t>2g </a:t>
                      </a:r>
                      <a:r>
                        <a:rPr lang="en-US" sz="1100" dirty="0">
                          <a:effectLst/>
                        </a:rPr>
                        <a:t>P</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tc>
                  <a:txBody>
                    <a:bodyPr/>
                    <a:lstStyle/>
                    <a:p>
                      <a:pPr algn="ctr">
                        <a:lnSpc>
                          <a:spcPct val="107000"/>
                        </a:lnSpc>
                        <a:spcAft>
                          <a:spcPts val="0"/>
                        </a:spcAft>
                      </a:pPr>
                      <a:endParaRPr lang="sr-Latn-BA" sz="1100" dirty="0" smtClean="0">
                        <a:effectLst/>
                      </a:endParaRPr>
                    </a:p>
                    <a:p>
                      <a:pPr algn="ctr">
                        <a:lnSpc>
                          <a:spcPct val="107000"/>
                        </a:lnSpc>
                        <a:spcAft>
                          <a:spcPts val="0"/>
                        </a:spcAft>
                      </a:pPr>
                      <a:r>
                        <a:rPr lang="en-US" sz="1100" dirty="0" smtClean="0">
                          <a:effectLst/>
                        </a:rPr>
                        <a:t>3 </a:t>
                      </a:r>
                      <a:r>
                        <a:rPr lang="en-US" sz="1100" dirty="0">
                          <a:effectLst/>
                        </a:rPr>
                        <a:t>g P</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tc>
                  <a:txBody>
                    <a:bodyPr/>
                    <a:lstStyle/>
                    <a:p>
                      <a:pPr algn="ctr">
                        <a:lnSpc>
                          <a:spcPct val="107000"/>
                        </a:lnSpc>
                        <a:spcAft>
                          <a:spcPts val="0"/>
                        </a:spcAft>
                      </a:pPr>
                      <a:endParaRPr lang="sr-Latn-BA" sz="1100" dirty="0" smtClean="0">
                        <a:effectLst/>
                      </a:endParaRPr>
                    </a:p>
                    <a:p>
                      <a:pPr algn="ctr">
                        <a:lnSpc>
                          <a:spcPct val="107000"/>
                        </a:lnSpc>
                        <a:spcAft>
                          <a:spcPts val="0"/>
                        </a:spcAft>
                      </a:pPr>
                      <a:r>
                        <a:rPr lang="en-US" sz="1100" dirty="0" smtClean="0">
                          <a:effectLst/>
                        </a:rPr>
                        <a:t>J01DH02</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tc>
                  <a:txBody>
                    <a:bodyPr/>
                    <a:lstStyle/>
                    <a:p>
                      <a:pPr algn="ctr">
                        <a:lnSpc>
                          <a:spcPct val="107000"/>
                        </a:lnSpc>
                        <a:spcAft>
                          <a:spcPts val="0"/>
                        </a:spcAft>
                      </a:pPr>
                      <a:endParaRPr lang="sr-Latn-BA" sz="1100" dirty="0" smtClean="0">
                        <a:effectLst/>
                      </a:endParaRPr>
                    </a:p>
                    <a:p>
                      <a:pPr algn="ctr">
                        <a:lnSpc>
                          <a:spcPct val="107000"/>
                        </a:lnSpc>
                        <a:spcAft>
                          <a:spcPts val="0"/>
                        </a:spcAft>
                      </a:pPr>
                      <a:r>
                        <a:rPr lang="en-US" sz="1100" dirty="0" smtClean="0">
                          <a:effectLst/>
                        </a:rPr>
                        <a:t>2019</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extLst>
                  <a:ext uri="{0D108BD9-81ED-4DB2-BD59-A6C34878D82A}">
                    <a16:rowId xmlns:a16="http://schemas.microsoft.com/office/drawing/2014/main" val="10002"/>
                  </a:ext>
                </a:extLst>
              </a:tr>
              <a:tr h="518339">
                <a:tc>
                  <a:txBody>
                    <a:bodyPr/>
                    <a:lstStyle/>
                    <a:p>
                      <a:pPr>
                        <a:lnSpc>
                          <a:spcPct val="107000"/>
                        </a:lnSpc>
                        <a:spcAft>
                          <a:spcPts val="0"/>
                        </a:spcAft>
                      </a:pPr>
                      <a:endParaRPr lang="sr-Latn-BA" sz="1100" dirty="0" smtClean="0">
                        <a:effectLst/>
                      </a:endParaRPr>
                    </a:p>
                    <a:p>
                      <a:pPr>
                        <a:lnSpc>
                          <a:spcPct val="107000"/>
                        </a:lnSpc>
                        <a:spcAft>
                          <a:spcPts val="0"/>
                        </a:spcAft>
                      </a:pPr>
                      <a:r>
                        <a:rPr lang="sr-Latn-BA" sz="1100" dirty="0" smtClean="0">
                          <a:effectLst/>
                        </a:rPr>
                        <a:t>C</a:t>
                      </a:r>
                      <a:r>
                        <a:rPr lang="en-US" sz="1100" dirty="0" err="1" smtClean="0">
                          <a:effectLst/>
                        </a:rPr>
                        <a:t>olistin</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tc>
                  <a:txBody>
                    <a:bodyPr/>
                    <a:lstStyle/>
                    <a:p>
                      <a:pPr algn="ctr">
                        <a:lnSpc>
                          <a:spcPct val="107000"/>
                        </a:lnSpc>
                        <a:spcAft>
                          <a:spcPts val="0"/>
                        </a:spcAft>
                      </a:pPr>
                      <a:endParaRPr lang="sr-Latn-BA" sz="1100" dirty="0" smtClean="0">
                        <a:effectLst/>
                      </a:endParaRPr>
                    </a:p>
                    <a:p>
                      <a:pPr algn="ctr">
                        <a:lnSpc>
                          <a:spcPct val="107000"/>
                        </a:lnSpc>
                        <a:spcAft>
                          <a:spcPts val="0"/>
                        </a:spcAft>
                      </a:pPr>
                      <a:r>
                        <a:rPr lang="en-US" sz="1100" dirty="0" smtClean="0">
                          <a:effectLst/>
                        </a:rPr>
                        <a:t>3 </a:t>
                      </a:r>
                      <a:r>
                        <a:rPr lang="en-US" sz="1100" dirty="0">
                          <a:effectLst/>
                        </a:rPr>
                        <a:t>MU P</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tc>
                  <a:txBody>
                    <a:bodyPr/>
                    <a:lstStyle/>
                    <a:p>
                      <a:pPr algn="ctr">
                        <a:lnSpc>
                          <a:spcPct val="107000"/>
                        </a:lnSpc>
                        <a:spcAft>
                          <a:spcPts val="0"/>
                        </a:spcAft>
                      </a:pPr>
                      <a:endParaRPr lang="sr-Latn-BA" sz="1100" dirty="0" smtClean="0">
                        <a:effectLst/>
                      </a:endParaRPr>
                    </a:p>
                    <a:p>
                      <a:pPr algn="ctr">
                        <a:lnSpc>
                          <a:spcPct val="107000"/>
                        </a:lnSpc>
                        <a:spcAft>
                          <a:spcPts val="0"/>
                        </a:spcAft>
                      </a:pPr>
                      <a:r>
                        <a:rPr lang="en-US" sz="1100" dirty="0" smtClean="0">
                          <a:effectLst/>
                        </a:rPr>
                        <a:t>9 </a:t>
                      </a:r>
                      <a:r>
                        <a:rPr lang="en-US" sz="1100" dirty="0">
                          <a:effectLst/>
                        </a:rPr>
                        <a:t>MU P</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tc>
                  <a:txBody>
                    <a:bodyPr/>
                    <a:lstStyle/>
                    <a:p>
                      <a:pPr algn="ctr">
                        <a:lnSpc>
                          <a:spcPct val="107000"/>
                        </a:lnSpc>
                        <a:spcAft>
                          <a:spcPts val="0"/>
                        </a:spcAft>
                      </a:pPr>
                      <a:endParaRPr lang="sr-Latn-BA" sz="1100" dirty="0" smtClean="0">
                        <a:effectLst/>
                      </a:endParaRPr>
                    </a:p>
                    <a:p>
                      <a:pPr algn="ctr">
                        <a:lnSpc>
                          <a:spcPct val="107000"/>
                        </a:lnSpc>
                        <a:spcAft>
                          <a:spcPts val="0"/>
                        </a:spcAft>
                      </a:pPr>
                      <a:r>
                        <a:rPr lang="en-US" sz="1100" dirty="0" smtClean="0">
                          <a:effectLst/>
                        </a:rPr>
                        <a:t>J01XB01</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tc>
                  <a:txBody>
                    <a:bodyPr/>
                    <a:lstStyle/>
                    <a:p>
                      <a:pPr algn="ctr">
                        <a:lnSpc>
                          <a:spcPct val="107000"/>
                        </a:lnSpc>
                        <a:spcAft>
                          <a:spcPts val="0"/>
                        </a:spcAft>
                      </a:pPr>
                      <a:endParaRPr lang="sr-Latn-BA" sz="1100" dirty="0" smtClean="0">
                        <a:effectLst/>
                      </a:endParaRPr>
                    </a:p>
                    <a:p>
                      <a:pPr algn="ctr">
                        <a:lnSpc>
                          <a:spcPct val="107000"/>
                        </a:lnSpc>
                        <a:spcAft>
                          <a:spcPts val="0"/>
                        </a:spcAft>
                      </a:pPr>
                      <a:r>
                        <a:rPr lang="en-US" sz="1100" dirty="0" smtClean="0">
                          <a:effectLst/>
                        </a:rPr>
                        <a:t>2019</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extLst>
                  <a:ext uri="{0D108BD9-81ED-4DB2-BD59-A6C34878D82A}">
                    <a16:rowId xmlns:a16="http://schemas.microsoft.com/office/drawing/2014/main" val="10003"/>
                  </a:ext>
                </a:extLst>
              </a:tr>
              <a:tr h="518339">
                <a:tc>
                  <a:txBody>
                    <a:bodyPr/>
                    <a:lstStyle/>
                    <a:p>
                      <a:pPr>
                        <a:lnSpc>
                          <a:spcPct val="107000"/>
                        </a:lnSpc>
                        <a:spcAft>
                          <a:spcPts val="0"/>
                        </a:spcAft>
                      </a:pPr>
                      <a:endParaRPr lang="sr-Latn-BA" sz="1100" dirty="0" smtClean="0">
                        <a:effectLst/>
                      </a:endParaRPr>
                    </a:p>
                    <a:p>
                      <a:pPr>
                        <a:lnSpc>
                          <a:spcPct val="107000"/>
                        </a:lnSpc>
                        <a:spcAft>
                          <a:spcPts val="0"/>
                        </a:spcAft>
                      </a:pPr>
                      <a:r>
                        <a:rPr lang="sr-Latn-BA" sz="1100" dirty="0" smtClean="0">
                          <a:effectLst/>
                        </a:rPr>
                        <a:t>C</a:t>
                      </a:r>
                      <a:r>
                        <a:rPr lang="en-US" sz="1100" dirty="0" err="1" smtClean="0">
                          <a:effectLst/>
                        </a:rPr>
                        <a:t>iproflo</a:t>
                      </a:r>
                      <a:r>
                        <a:rPr lang="sr-Latn-BA" sz="1100" dirty="0" smtClean="0">
                          <a:effectLst/>
                        </a:rPr>
                        <a:t>x</a:t>
                      </a:r>
                      <a:r>
                        <a:rPr lang="en-US" sz="1100" dirty="0" err="1" smtClean="0">
                          <a:effectLst/>
                        </a:rPr>
                        <a:t>acin</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tc>
                  <a:txBody>
                    <a:bodyPr/>
                    <a:lstStyle/>
                    <a:p>
                      <a:pPr algn="ctr">
                        <a:lnSpc>
                          <a:spcPct val="107000"/>
                        </a:lnSpc>
                        <a:spcAft>
                          <a:spcPts val="0"/>
                        </a:spcAft>
                      </a:pPr>
                      <a:endParaRPr lang="sr-Latn-BA" sz="1100" dirty="0" smtClean="0">
                        <a:effectLst/>
                      </a:endParaRPr>
                    </a:p>
                    <a:p>
                      <a:pPr algn="ctr">
                        <a:lnSpc>
                          <a:spcPct val="107000"/>
                        </a:lnSpc>
                        <a:spcAft>
                          <a:spcPts val="0"/>
                        </a:spcAft>
                      </a:pPr>
                      <a:r>
                        <a:rPr lang="en-US" sz="1100" dirty="0" smtClean="0">
                          <a:effectLst/>
                        </a:rPr>
                        <a:t>0,5 </a:t>
                      </a:r>
                      <a:r>
                        <a:rPr lang="en-US" sz="1100" dirty="0">
                          <a:effectLst/>
                        </a:rPr>
                        <a:t>g P</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tc>
                  <a:txBody>
                    <a:bodyPr/>
                    <a:lstStyle/>
                    <a:p>
                      <a:pPr algn="ctr">
                        <a:lnSpc>
                          <a:spcPct val="107000"/>
                        </a:lnSpc>
                        <a:spcAft>
                          <a:spcPts val="0"/>
                        </a:spcAft>
                      </a:pPr>
                      <a:endParaRPr lang="sr-Latn-BA" sz="1100" dirty="0" smtClean="0">
                        <a:effectLst/>
                      </a:endParaRPr>
                    </a:p>
                    <a:p>
                      <a:pPr algn="ctr">
                        <a:lnSpc>
                          <a:spcPct val="107000"/>
                        </a:lnSpc>
                        <a:spcAft>
                          <a:spcPts val="0"/>
                        </a:spcAft>
                      </a:pPr>
                      <a:r>
                        <a:rPr lang="en-US" sz="1100" dirty="0" smtClean="0">
                          <a:effectLst/>
                        </a:rPr>
                        <a:t>0,8 </a:t>
                      </a:r>
                      <a:r>
                        <a:rPr lang="en-US" sz="1100" dirty="0">
                          <a:effectLst/>
                        </a:rPr>
                        <a:t>g P</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tc>
                  <a:txBody>
                    <a:bodyPr/>
                    <a:lstStyle/>
                    <a:p>
                      <a:pPr algn="ctr">
                        <a:lnSpc>
                          <a:spcPct val="107000"/>
                        </a:lnSpc>
                        <a:spcAft>
                          <a:spcPts val="0"/>
                        </a:spcAft>
                      </a:pPr>
                      <a:endParaRPr lang="sr-Latn-BA" sz="1100" dirty="0" smtClean="0">
                        <a:effectLst/>
                      </a:endParaRPr>
                    </a:p>
                    <a:p>
                      <a:pPr algn="ctr">
                        <a:lnSpc>
                          <a:spcPct val="107000"/>
                        </a:lnSpc>
                        <a:spcAft>
                          <a:spcPts val="0"/>
                        </a:spcAft>
                      </a:pPr>
                      <a:r>
                        <a:rPr lang="en-US" sz="1100" dirty="0" smtClean="0">
                          <a:effectLst/>
                        </a:rPr>
                        <a:t>J01MA02</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tc>
                  <a:txBody>
                    <a:bodyPr/>
                    <a:lstStyle/>
                    <a:p>
                      <a:pPr algn="ctr">
                        <a:lnSpc>
                          <a:spcPct val="107000"/>
                        </a:lnSpc>
                        <a:spcAft>
                          <a:spcPts val="0"/>
                        </a:spcAft>
                      </a:pPr>
                      <a:endParaRPr lang="sr-Latn-BA" sz="1100" dirty="0" smtClean="0">
                        <a:effectLst/>
                      </a:endParaRPr>
                    </a:p>
                    <a:p>
                      <a:pPr algn="ctr">
                        <a:lnSpc>
                          <a:spcPct val="107000"/>
                        </a:lnSpc>
                        <a:spcAft>
                          <a:spcPts val="0"/>
                        </a:spcAft>
                      </a:pPr>
                      <a:r>
                        <a:rPr lang="en-US" sz="1100" dirty="0" smtClean="0">
                          <a:effectLst/>
                        </a:rPr>
                        <a:t>2019</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extLst>
                  <a:ext uri="{0D108BD9-81ED-4DB2-BD59-A6C34878D82A}">
                    <a16:rowId xmlns:a16="http://schemas.microsoft.com/office/drawing/2014/main" val="10004"/>
                  </a:ext>
                </a:extLst>
              </a:tr>
              <a:tr h="518339">
                <a:tc>
                  <a:txBody>
                    <a:bodyPr/>
                    <a:lstStyle/>
                    <a:p>
                      <a:pPr>
                        <a:lnSpc>
                          <a:spcPct val="107000"/>
                        </a:lnSpc>
                        <a:spcAft>
                          <a:spcPts val="0"/>
                        </a:spcAft>
                      </a:pPr>
                      <a:endParaRPr lang="sr-Latn-BA" sz="1100" dirty="0" smtClean="0">
                        <a:effectLst/>
                      </a:endParaRPr>
                    </a:p>
                    <a:p>
                      <a:pPr>
                        <a:lnSpc>
                          <a:spcPct val="107000"/>
                        </a:lnSpc>
                        <a:spcAft>
                          <a:spcPts val="0"/>
                        </a:spcAft>
                      </a:pPr>
                      <a:r>
                        <a:rPr lang="sr-Latn-BA" sz="1100" dirty="0" smtClean="0">
                          <a:effectLst/>
                        </a:rPr>
                        <a:t>C</a:t>
                      </a:r>
                      <a:r>
                        <a:rPr lang="en-US" sz="1100" dirty="0" err="1" smtClean="0">
                          <a:effectLst/>
                        </a:rPr>
                        <a:t>efepim</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tc>
                  <a:txBody>
                    <a:bodyPr/>
                    <a:lstStyle/>
                    <a:p>
                      <a:pPr algn="ctr">
                        <a:lnSpc>
                          <a:spcPct val="107000"/>
                        </a:lnSpc>
                        <a:spcAft>
                          <a:spcPts val="0"/>
                        </a:spcAft>
                      </a:pPr>
                      <a:endParaRPr lang="sr-Latn-BA" sz="1100" dirty="0" smtClean="0">
                        <a:effectLst/>
                      </a:endParaRPr>
                    </a:p>
                    <a:p>
                      <a:pPr algn="ctr">
                        <a:lnSpc>
                          <a:spcPct val="107000"/>
                        </a:lnSpc>
                        <a:spcAft>
                          <a:spcPts val="0"/>
                        </a:spcAft>
                      </a:pPr>
                      <a:r>
                        <a:rPr lang="en-US" sz="1100" dirty="0" smtClean="0">
                          <a:effectLst/>
                        </a:rPr>
                        <a:t>2 </a:t>
                      </a:r>
                      <a:r>
                        <a:rPr lang="en-US" sz="1100" dirty="0">
                          <a:effectLst/>
                        </a:rPr>
                        <a:t>g P</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tc>
                  <a:txBody>
                    <a:bodyPr/>
                    <a:lstStyle/>
                    <a:p>
                      <a:pPr algn="ctr">
                        <a:lnSpc>
                          <a:spcPct val="107000"/>
                        </a:lnSpc>
                        <a:spcAft>
                          <a:spcPts val="0"/>
                        </a:spcAft>
                      </a:pPr>
                      <a:endParaRPr lang="sr-Latn-BA" sz="1100" dirty="0" smtClean="0">
                        <a:effectLst/>
                      </a:endParaRPr>
                    </a:p>
                    <a:p>
                      <a:pPr algn="ctr">
                        <a:lnSpc>
                          <a:spcPct val="107000"/>
                        </a:lnSpc>
                        <a:spcAft>
                          <a:spcPts val="0"/>
                        </a:spcAft>
                      </a:pPr>
                      <a:r>
                        <a:rPr lang="en-US" sz="1100" dirty="0" smtClean="0">
                          <a:effectLst/>
                        </a:rPr>
                        <a:t>4 </a:t>
                      </a:r>
                      <a:r>
                        <a:rPr lang="en-US" sz="1100" dirty="0">
                          <a:effectLst/>
                        </a:rPr>
                        <a:t>g P</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tc>
                  <a:txBody>
                    <a:bodyPr/>
                    <a:lstStyle/>
                    <a:p>
                      <a:pPr algn="ctr">
                        <a:lnSpc>
                          <a:spcPct val="107000"/>
                        </a:lnSpc>
                        <a:spcAft>
                          <a:spcPts val="0"/>
                        </a:spcAft>
                      </a:pPr>
                      <a:endParaRPr lang="sr-Latn-BA" sz="1100" dirty="0" smtClean="0">
                        <a:effectLst/>
                      </a:endParaRPr>
                    </a:p>
                    <a:p>
                      <a:pPr algn="ctr">
                        <a:lnSpc>
                          <a:spcPct val="107000"/>
                        </a:lnSpc>
                        <a:spcAft>
                          <a:spcPts val="0"/>
                        </a:spcAft>
                      </a:pPr>
                      <a:r>
                        <a:rPr lang="en-US" sz="1100" dirty="0" smtClean="0">
                          <a:effectLst/>
                        </a:rPr>
                        <a:t>J01DE01</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tc>
                  <a:txBody>
                    <a:bodyPr/>
                    <a:lstStyle/>
                    <a:p>
                      <a:pPr algn="ctr">
                        <a:lnSpc>
                          <a:spcPct val="107000"/>
                        </a:lnSpc>
                        <a:spcAft>
                          <a:spcPts val="0"/>
                        </a:spcAft>
                      </a:pPr>
                      <a:endParaRPr lang="sr-Latn-BA" sz="1100" dirty="0" smtClean="0">
                        <a:effectLst/>
                      </a:endParaRPr>
                    </a:p>
                    <a:p>
                      <a:pPr algn="ctr">
                        <a:lnSpc>
                          <a:spcPct val="107000"/>
                        </a:lnSpc>
                        <a:spcAft>
                          <a:spcPts val="0"/>
                        </a:spcAft>
                      </a:pPr>
                      <a:r>
                        <a:rPr lang="en-US" sz="1100" dirty="0" smtClean="0">
                          <a:effectLst/>
                        </a:rPr>
                        <a:t>2019</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extLst>
                  <a:ext uri="{0D108BD9-81ED-4DB2-BD59-A6C34878D82A}">
                    <a16:rowId xmlns:a16="http://schemas.microsoft.com/office/drawing/2014/main" val="10005"/>
                  </a:ext>
                </a:extLst>
              </a:tr>
              <a:tr h="518339">
                <a:tc>
                  <a:txBody>
                    <a:bodyPr/>
                    <a:lstStyle/>
                    <a:p>
                      <a:pPr>
                        <a:lnSpc>
                          <a:spcPct val="107000"/>
                        </a:lnSpc>
                        <a:spcAft>
                          <a:spcPts val="0"/>
                        </a:spcAft>
                      </a:pPr>
                      <a:endParaRPr lang="sr-Latn-BA" sz="1100" dirty="0" smtClean="0">
                        <a:effectLst/>
                      </a:endParaRPr>
                    </a:p>
                    <a:p>
                      <a:pPr>
                        <a:lnSpc>
                          <a:spcPct val="107000"/>
                        </a:lnSpc>
                        <a:spcAft>
                          <a:spcPts val="0"/>
                        </a:spcAft>
                      </a:pPr>
                      <a:r>
                        <a:rPr lang="sr-Latn-BA" sz="1100" dirty="0" smtClean="0">
                          <a:effectLst/>
                        </a:rPr>
                        <a:t>A</a:t>
                      </a:r>
                      <a:r>
                        <a:rPr lang="en-US" sz="1100" dirty="0" err="1" smtClean="0">
                          <a:effectLst/>
                        </a:rPr>
                        <a:t>mpicilin</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tc>
                  <a:txBody>
                    <a:bodyPr/>
                    <a:lstStyle/>
                    <a:p>
                      <a:pPr algn="ctr">
                        <a:lnSpc>
                          <a:spcPct val="107000"/>
                        </a:lnSpc>
                        <a:spcAft>
                          <a:spcPts val="0"/>
                        </a:spcAft>
                      </a:pPr>
                      <a:endParaRPr lang="sr-Latn-BA" sz="1100" dirty="0" smtClean="0">
                        <a:effectLst/>
                      </a:endParaRPr>
                    </a:p>
                    <a:p>
                      <a:pPr algn="ctr">
                        <a:lnSpc>
                          <a:spcPct val="107000"/>
                        </a:lnSpc>
                        <a:spcAft>
                          <a:spcPts val="0"/>
                        </a:spcAft>
                      </a:pPr>
                      <a:r>
                        <a:rPr lang="en-US" sz="1100" dirty="0" smtClean="0">
                          <a:effectLst/>
                        </a:rPr>
                        <a:t>2 </a:t>
                      </a:r>
                      <a:r>
                        <a:rPr lang="en-US" sz="1100" dirty="0">
                          <a:effectLst/>
                        </a:rPr>
                        <a:t>g P</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tc>
                  <a:txBody>
                    <a:bodyPr/>
                    <a:lstStyle/>
                    <a:p>
                      <a:pPr algn="ctr">
                        <a:lnSpc>
                          <a:spcPct val="107000"/>
                        </a:lnSpc>
                        <a:spcAft>
                          <a:spcPts val="0"/>
                        </a:spcAft>
                      </a:pPr>
                      <a:endParaRPr lang="sr-Latn-BA" sz="1100" dirty="0" smtClean="0">
                        <a:effectLst/>
                      </a:endParaRPr>
                    </a:p>
                    <a:p>
                      <a:pPr algn="ctr">
                        <a:lnSpc>
                          <a:spcPct val="107000"/>
                        </a:lnSpc>
                        <a:spcAft>
                          <a:spcPts val="0"/>
                        </a:spcAft>
                      </a:pPr>
                      <a:r>
                        <a:rPr lang="en-US" sz="1100" dirty="0" smtClean="0">
                          <a:effectLst/>
                        </a:rPr>
                        <a:t>6 </a:t>
                      </a:r>
                      <a:r>
                        <a:rPr lang="en-US" sz="1100" dirty="0">
                          <a:effectLst/>
                        </a:rPr>
                        <a:t>g P</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tc>
                  <a:txBody>
                    <a:bodyPr/>
                    <a:lstStyle/>
                    <a:p>
                      <a:pPr algn="ctr">
                        <a:lnSpc>
                          <a:spcPct val="107000"/>
                        </a:lnSpc>
                        <a:spcAft>
                          <a:spcPts val="0"/>
                        </a:spcAft>
                      </a:pPr>
                      <a:endParaRPr lang="sr-Latn-BA" sz="1100" dirty="0" smtClean="0">
                        <a:effectLst/>
                      </a:endParaRPr>
                    </a:p>
                    <a:p>
                      <a:pPr algn="ctr">
                        <a:lnSpc>
                          <a:spcPct val="107000"/>
                        </a:lnSpc>
                        <a:spcAft>
                          <a:spcPts val="0"/>
                        </a:spcAft>
                      </a:pPr>
                      <a:r>
                        <a:rPr lang="en-US" sz="1100" dirty="0" smtClean="0">
                          <a:effectLst/>
                        </a:rPr>
                        <a:t>J01CA01</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tc>
                  <a:txBody>
                    <a:bodyPr/>
                    <a:lstStyle/>
                    <a:p>
                      <a:pPr algn="ctr">
                        <a:lnSpc>
                          <a:spcPct val="107000"/>
                        </a:lnSpc>
                        <a:spcAft>
                          <a:spcPts val="0"/>
                        </a:spcAft>
                      </a:pPr>
                      <a:endParaRPr lang="sr-Latn-BA" sz="1100" dirty="0" smtClean="0">
                        <a:effectLst/>
                      </a:endParaRPr>
                    </a:p>
                    <a:p>
                      <a:pPr algn="ctr">
                        <a:lnSpc>
                          <a:spcPct val="107000"/>
                        </a:lnSpc>
                        <a:spcAft>
                          <a:spcPts val="0"/>
                        </a:spcAft>
                      </a:pPr>
                      <a:r>
                        <a:rPr lang="en-US" sz="1100" dirty="0" smtClean="0">
                          <a:effectLst/>
                        </a:rPr>
                        <a:t>2019</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extLst>
                  <a:ext uri="{0D108BD9-81ED-4DB2-BD59-A6C34878D82A}">
                    <a16:rowId xmlns:a16="http://schemas.microsoft.com/office/drawing/2014/main" val="10006"/>
                  </a:ext>
                </a:extLst>
              </a:tr>
              <a:tr h="518339">
                <a:tc>
                  <a:txBody>
                    <a:bodyPr/>
                    <a:lstStyle/>
                    <a:p>
                      <a:pPr>
                        <a:lnSpc>
                          <a:spcPct val="107000"/>
                        </a:lnSpc>
                        <a:spcAft>
                          <a:spcPts val="0"/>
                        </a:spcAft>
                      </a:pPr>
                      <a:endParaRPr lang="sr-Latn-BA" sz="1100" dirty="0" smtClean="0">
                        <a:effectLst/>
                      </a:endParaRPr>
                    </a:p>
                    <a:p>
                      <a:pPr>
                        <a:lnSpc>
                          <a:spcPct val="107000"/>
                        </a:lnSpc>
                        <a:spcAft>
                          <a:spcPts val="0"/>
                        </a:spcAft>
                      </a:pPr>
                      <a:r>
                        <a:rPr lang="sr-Latn-BA" sz="1100" dirty="0" smtClean="0">
                          <a:effectLst/>
                        </a:rPr>
                        <a:t>A</a:t>
                      </a:r>
                      <a:r>
                        <a:rPr lang="en-US" sz="1100" dirty="0" err="1" smtClean="0">
                          <a:effectLst/>
                        </a:rPr>
                        <a:t>mo</a:t>
                      </a:r>
                      <a:r>
                        <a:rPr lang="sr-Latn-BA" sz="1100" dirty="0" smtClean="0">
                          <a:effectLst/>
                        </a:rPr>
                        <a:t>x</a:t>
                      </a:r>
                      <a:r>
                        <a:rPr lang="en-US" sz="1100" dirty="0" err="1" smtClean="0">
                          <a:effectLst/>
                        </a:rPr>
                        <a:t>icil</a:t>
                      </a:r>
                      <a:r>
                        <a:rPr lang="sr-Latn-BA" sz="1100" dirty="0" smtClean="0">
                          <a:effectLst/>
                        </a:rPr>
                        <a:t>l</a:t>
                      </a:r>
                      <a:r>
                        <a:rPr lang="en-US" sz="1100" dirty="0" smtClean="0">
                          <a:effectLst/>
                        </a:rPr>
                        <a:t>in</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tc>
                  <a:txBody>
                    <a:bodyPr/>
                    <a:lstStyle/>
                    <a:p>
                      <a:pPr algn="ctr">
                        <a:lnSpc>
                          <a:spcPct val="107000"/>
                        </a:lnSpc>
                        <a:spcAft>
                          <a:spcPts val="0"/>
                        </a:spcAft>
                      </a:pPr>
                      <a:endParaRPr lang="sr-Latn-BA" sz="1100" dirty="0" smtClean="0">
                        <a:effectLst/>
                      </a:endParaRPr>
                    </a:p>
                    <a:p>
                      <a:pPr algn="ctr">
                        <a:lnSpc>
                          <a:spcPct val="107000"/>
                        </a:lnSpc>
                        <a:spcAft>
                          <a:spcPts val="0"/>
                        </a:spcAft>
                      </a:pPr>
                      <a:r>
                        <a:rPr lang="en-US" sz="1100" dirty="0" smtClean="0">
                          <a:effectLst/>
                        </a:rPr>
                        <a:t>1 </a:t>
                      </a:r>
                      <a:r>
                        <a:rPr lang="en-US" sz="1100" dirty="0">
                          <a:effectLst/>
                        </a:rPr>
                        <a:t>g P</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tc>
                  <a:txBody>
                    <a:bodyPr/>
                    <a:lstStyle/>
                    <a:p>
                      <a:pPr algn="ctr">
                        <a:lnSpc>
                          <a:spcPct val="107000"/>
                        </a:lnSpc>
                        <a:spcAft>
                          <a:spcPts val="0"/>
                        </a:spcAft>
                      </a:pPr>
                      <a:endParaRPr lang="sr-Latn-BA" sz="1100" dirty="0" smtClean="0">
                        <a:effectLst/>
                      </a:endParaRPr>
                    </a:p>
                    <a:p>
                      <a:pPr algn="ctr">
                        <a:lnSpc>
                          <a:spcPct val="107000"/>
                        </a:lnSpc>
                        <a:spcAft>
                          <a:spcPts val="0"/>
                        </a:spcAft>
                      </a:pPr>
                      <a:r>
                        <a:rPr lang="en-US" sz="1100" dirty="0" smtClean="0">
                          <a:effectLst/>
                        </a:rPr>
                        <a:t>3 </a:t>
                      </a:r>
                      <a:r>
                        <a:rPr lang="en-US" sz="1100" dirty="0">
                          <a:effectLst/>
                        </a:rPr>
                        <a:t>g P</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tc>
                  <a:txBody>
                    <a:bodyPr/>
                    <a:lstStyle/>
                    <a:p>
                      <a:pPr algn="ctr">
                        <a:lnSpc>
                          <a:spcPct val="107000"/>
                        </a:lnSpc>
                        <a:spcAft>
                          <a:spcPts val="0"/>
                        </a:spcAft>
                      </a:pPr>
                      <a:endParaRPr lang="sr-Latn-BA" sz="1100" dirty="0" smtClean="0">
                        <a:effectLst/>
                      </a:endParaRPr>
                    </a:p>
                    <a:p>
                      <a:pPr algn="ctr">
                        <a:lnSpc>
                          <a:spcPct val="107000"/>
                        </a:lnSpc>
                        <a:spcAft>
                          <a:spcPts val="0"/>
                        </a:spcAft>
                      </a:pPr>
                      <a:r>
                        <a:rPr lang="en-US" sz="1100" dirty="0" smtClean="0">
                          <a:effectLst/>
                        </a:rPr>
                        <a:t>J01CA04</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tc>
                  <a:txBody>
                    <a:bodyPr/>
                    <a:lstStyle/>
                    <a:p>
                      <a:pPr algn="ctr">
                        <a:lnSpc>
                          <a:spcPct val="107000"/>
                        </a:lnSpc>
                        <a:spcAft>
                          <a:spcPts val="0"/>
                        </a:spcAft>
                      </a:pPr>
                      <a:endParaRPr lang="sr-Latn-BA" sz="1100" dirty="0" smtClean="0">
                        <a:effectLst/>
                      </a:endParaRPr>
                    </a:p>
                    <a:p>
                      <a:pPr algn="ctr">
                        <a:lnSpc>
                          <a:spcPct val="107000"/>
                        </a:lnSpc>
                        <a:spcAft>
                          <a:spcPts val="0"/>
                        </a:spcAft>
                      </a:pPr>
                      <a:r>
                        <a:rPr lang="en-US" sz="1100" dirty="0" smtClean="0">
                          <a:effectLst/>
                        </a:rPr>
                        <a:t>2019</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extLst>
                  <a:ext uri="{0D108BD9-81ED-4DB2-BD59-A6C34878D82A}">
                    <a16:rowId xmlns:a16="http://schemas.microsoft.com/office/drawing/2014/main" val="10007"/>
                  </a:ext>
                </a:extLst>
              </a:tr>
              <a:tr h="518339">
                <a:tc>
                  <a:txBody>
                    <a:bodyPr/>
                    <a:lstStyle/>
                    <a:p>
                      <a:pPr>
                        <a:lnSpc>
                          <a:spcPct val="107000"/>
                        </a:lnSpc>
                        <a:spcAft>
                          <a:spcPts val="0"/>
                        </a:spcAft>
                      </a:pPr>
                      <a:endParaRPr lang="sr-Latn-BA" sz="1100" dirty="0" smtClean="0">
                        <a:effectLst/>
                      </a:endParaRPr>
                    </a:p>
                    <a:p>
                      <a:pPr>
                        <a:lnSpc>
                          <a:spcPct val="107000"/>
                        </a:lnSpc>
                        <a:spcAft>
                          <a:spcPts val="0"/>
                        </a:spcAft>
                      </a:pPr>
                      <a:r>
                        <a:rPr lang="sr-Latn-BA" sz="1100" dirty="0" smtClean="0">
                          <a:effectLst/>
                        </a:rPr>
                        <a:t>A</a:t>
                      </a:r>
                      <a:r>
                        <a:rPr lang="en-US" sz="1100" dirty="0" err="1" smtClean="0">
                          <a:effectLst/>
                        </a:rPr>
                        <a:t>mo</a:t>
                      </a:r>
                      <a:r>
                        <a:rPr lang="sr-Latn-BA" sz="1100" dirty="0" smtClean="0">
                          <a:effectLst/>
                        </a:rPr>
                        <a:t>x</a:t>
                      </a:r>
                      <a:r>
                        <a:rPr lang="en-US" sz="1100" dirty="0" err="1" smtClean="0">
                          <a:effectLst/>
                        </a:rPr>
                        <a:t>icil</a:t>
                      </a:r>
                      <a:r>
                        <a:rPr lang="sr-Latn-BA" sz="1100" dirty="0" smtClean="0">
                          <a:effectLst/>
                        </a:rPr>
                        <a:t>l</a:t>
                      </a:r>
                      <a:r>
                        <a:rPr lang="en-US" sz="1100" dirty="0" smtClean="0">
                          <a:effectLst/>
                        </a:rPr>
                        <a:t>in</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tc>
                  <a:txBody>
                    <a:bodyPr/>
                    <a:lstStyle/>
                    <a:p>
                      <a:pPr algn="ctr">
                        <a:lnSpc>
                          <a:spcPct val="107000"/>
                        </a:lnSpc>
                        <a:spcAft>
                          <a:spcPts val="0"/>
                        </a:spcAft>
                      </a:pPr>
                      <a:endParaRPr lang="sr-Latn-BA" sz="1100" dirty="0" smtClean="0">
                        <a:effectLst/>
                      </a:endParaRPr>
                    </a:p>
                    <a:p>
                      <a:pPr algn="ctr">
                        <a:lnSpc>
                          <a:spcPct val="107000"/>
                        </a:lnSpc>
                        <a:spcAft>
                          <a:spcPts val="0"/>
                        </a:spcAft>
                      </a:pPr>
                      <a:r>
                        <a:rPr lang="en-US" sz="1100" dirty="0" smtClean="0">
                          <a:effectLst/>
                        </a:rPr>
                        <a:t>1 </a:t>
                      </a:r>
                      <a:r>
                        <a:rPr lang="en-US" sz="1100" dirty="0">
                          <a:effectLst/>
                        </a:rPr>
                        <a:t>g O</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tc>
                  <a:txBody>
                    <a:bodyPr/>
                    <a:lstStyle/>
                    <a:p>
                      <a:pPr algn="ctr">
                        <a:lnSpc>
                          <a:spcPct val="107000"/>
                        </a:lnSpc>
                        <a:spcAft>
                          <a:spcPts val="0"/>
                        </a:spcAft>
                      </a:pPr>
                      <a:endParaRPr lang="sr-Latn-BA" sz="1100" dirty="0" smtClean="0">
                        <a:effectLst/>
                      </a:endParaRPr>
                    </a:p>
                    <a:p>
                      <a:pPr algn="ctr">
                        <a:lnSpc>
                          <a:spcPct val="107000"/>
                        </a:lnSpc>
                        <a:spcAft>
                          <a:spcPts val="0"/>
                        </a:spcAft>
                      </a:pPr>
                      <a:r>
                        <a:rPr lang="en-US" sz="1100" dirty="0" smtClean="0">
                          <a:effectLst/>
                        </a:rPr>
                        <a:t>1,5  </a:t>
                      </a:r>
                      <a:r>
                        <a:rPr lang="en-US" sz="1100" dirty="0">
                          <a:effectLst/>
                        </a:rPr>
                        <a:t>g O</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tc>
                  <a:txBody>
                    <a:bodyPr/>
                    <a:lstStyle/>
                    <a:p>
                      <a:pPr algn="ctr">
                        <a:lnSpc>
                          <a:spcPct val="107000"/>
                        </a:lnSpc>
                        <a:spcAft>
                          <a:spcPts val="0"/>
                        </a:spcAft>
                      </a:pPr>
                      <a:endParaRPr lang="sr-Latn-BA" sz="1100" dirty="0" smtClean="0">
                        <a:effectLst/>
                      </a:endParaRPr>
                    </a:p>
                    <a:p>
                      <a:pPr algn="ctr">
                        <a:lnSpc>
                          <a:spcPct val="107000"/>
                        </a:lnSpc>
                        <a:spcAft>
                          <a:spcPts val="0"/>
                        </a:spcAft>
                      </a:pPr>
                      <a:r>
                        <a:rPr lang="en-US" sz="1100" dirty="0" smtClean="0">
                          <a:effectLst/>
                        </a:rPr>
                        <a:t>J01CA04</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tc>
                  <a:txBody>
                    <a:bodyPr/>
                    <a:lstStyle/>
                    <a:p>
                      <a:pPr algn="ctr">
                        <a:lnSpc>
                          <a:spcPct val="107000"/>
                        </a:lnSpc>
                        <a:spcAft>
                          <a:spcPts val="0"/>
                        </a:spcAft>
                      </a:pPr>
                      <a:endParaRPr lang="sr-Latn-BA" sz="1100" dirty="0" smtClean="0">
                        <a:effectLst/>
                      </a:endParaRPr>
                    </a:p>
                    <a:p>
                      <a:pPr algn="ctr">
                        <a:lnSpc>
                          <a:spcPct val="107000"/>
                        </a:lnSpc>
                        <a:spcAft>
                          <a:spcPts val="0"/>
                        </a:spcAft>
                      </a:pPr>
                      <a:r>
                        <a:rPr lang="en-US" sz="1100" dirty="0" smtClean="0">
                          <a:effectLst/>
                        </a:rPr>
                        <a:t>2019</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extLst>
                  <a:ext uri="{0D108BD9-81ED-4DB2-BD59-A6C34878D82A}">
                    <a16:rowId xmlns:a16="http://schemas.microsoft.com/office/drawing/2014/main" val="10008"/>
                  </a:ext>
                </a:extLst>
              </a:tr>
              <a:tr h="1202053">
                <a:tc>
                  <a:txBody>
                    <a:bodyPr/>
                    <a:lstStyle/>
                    <a:p>
                      <a:pPr>
                        <a:lnSpc>
                          <a:spcPct val="107000"/>
                        </a:lnSpc>
                        <a:spcAft>
                          <a:spcPts val="0"/>
                        </a:spcAft>
                      </a:pPr>
                      <a:endParaRPr lang="sr-Latn-BA" sz="1100" dirty="0" smtClean="0">
                        <a:effectLst/>
                      </a:endParaRPr>
                    </a:p>
                    <a:p>
                      <a:pPr>
                        <a:lnSpc>
                          <a:spcPct val="107000"/>
                        </a:lnSpc>
                        <a:spcAft>
                          <a:spcPts val="0"/>
                        </a:spcAft>
                      </a:pPr>
                      <a:r>
                        <a:rPr lang="sr-Latn-BA" sz="1100" dirty="0" smtClean="0">
                          <a:effectLst/>
                        </a:rPr>
                        <a:t>A</a:t>
                      </a:r>
                      <a:r>
                        <a:rPr lang="en-US" sz="1100" dirty="0" err="1" smtClean="0">
                          <a:effectLst/>
                        </a:rPr>
                        <a:t>mo</a:t>
                      </a:r>
                      <a:r>
                        <a:rPr lang="sr-Latn-BA" sz="1100" dirty="0" smtClean="0">
                          <a:effectLst/>
                        </a:rPr>
                        <a:t>x</a:t>
                      </a:r>
                      <a:r>
                        <a:rPr lang="en-US" sz="1100" dirty="0" err="1" smtClean="0">
                          <a:effectLst/>
                        </a:rPr>
                        <a:t>icil</a:t>
                      </a:r>
                      <a:r>
                        <a:rPr lang="sr-Latn-BA" sz="1100" dirty="0" smtClean="0">
                          <a:effectLst/>
                        </a:rPr>
                        <a:t>l</a:t>
                      </a:r>
                      <a:r>
                        <a:rPr lang="en-US" sz="1100" dirty="0" smtClean="0">
                          <a:effectLst/>
                        </a:rPr>
                        <a:t>in </a:t>
                      </a:r>
                      <a:r>
                        <a:rPr lang="sr-Latn-BA" sz="1100" dirty="0" smtClean="0">
                          <a:effectLst/>
                        </a:rPr>
                        <a:t>and</a:t>
                      </a:r>
                      <a:r>
                        <a:rPr lang="en-US" sz="1100" dirty="0" smtClean="0">
                          <a:effectLst/>
                        </a:rPr>
                        <a:t> beta-la</a:t>
                      </a:r>
                      <a:r>
                        <a:rPr lang="sr-Latn-BA" sz="1100" dirty="0" smtClean="0">
                          <a:effectLst/>
                        </a:rPr>
                        <a:t>c</a:t>
                      </a:r>
                      <a:r>
                        <a:rPr lang="en-US" sz="1100" dirty="0" smtClean="0">
                          <a:effectLst/>
                        </a:rPr>
                        <a:t>tama</a:t>
                      </a:r>
                      <a:r>
                        <a:rPr lang="sr-Latn-BA" sz="1100" dirty="0" smtClean="0">
                          <a:effectLst/>
                        </a:rPr>
                        <a:t>s</a:t>
                      </a:r>
                      <a:r>
                        <a:rPr lang="en-US" sz="1100" dirty="0" smtClean="0">
                          <a:effectLst/>
                        </a:rPr>
                        <a:t>e</a:t>
                      </a:r>
                      <a:r>
                        <a:rPr lang="sr-Latn-BA" sz="1100" dirty="0" smtClean="0">
                          <a:effectLst/>
                        </a:rPr>
                        <a:t> </a:t>
                      </a:r>
                      <a:r>
                        <a:rPr lang="en-US" sz="1100" dirty="0" smtClean="0">
                          <a:effectLst/>
                        </a:rPr>
                        <a:t>inhibitor</a:t>
                      </a:r>
                      <a:r>
                        <a:rPr lang="sr-Latn-BA" sz="1100" dirty="0" smtClean="0">
                          <a:effectLst/>
                        </a:rPr>
                        <a:t>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tc>
                  <a:txBody>
                    <a:bodyPr/>
                    <a:lstStyle/>
                    <a:p>
                      <a:pPr algn="ctr">
                        <a:lnSpc>
                          <a:spcPct val="107000"/>
                        </a:lnSpc>
                        <a:spcAft>
                          <a:spcPts val="0"/>
                        </a:spcAft>
                      </a:pPr>
                      <a:r>
                        <a:rPr lang="en-US" sz="1100" dirty="0">
                          <a:effectLst/>
                        </a:rPr>
                        <a:t> </a:t>
                      </a:r>
                      <a:endParaRPr lang="en-GB" sz="1100" dirty="0">
                        <a:effectLst/>
                      </a:endParaRPr>
                    </a:p>
                    <a:p>
                      <a:pPr algn="ctr">
                        <a:lnSpc>
                          <a:spcPct val="107000"/>
                        </a:lnSpc>
                        <a:spcAft>
                          <a:spcPts val="0"/>
                        </a:spcAft>
                      </a:pPr>
                      <a:endParaRPr lang="sr-Latn-BA" sz="1100" dirty="0" smtClean="0">
                        <a:effectLst/>
                      </a:endParaRPr>
                    </a:p>
                    <a:p>
                      <a:pPr algn="ctr">
                        <a:lnSpc>
                          <a:spcPct val="107000"/>
                        </a:lnSpc>
                        <a:spcAft>
                          <a:spcPts val="0"/>
                        </a:spcAft>
                      </a:pPr>
                      <a:r>
                        <a:rPr lang="en-US" sz="1100" dirty="0" smtClean="0">
                          <a:effectLst/>
                        </a:rPr>
                        <a:t>1 </a:t>
                      </a:r>
                      <a:r>
                        <a:rPr lang="en-US" sz="1100" dirty="0">
                          <a:effectLst/>
                        </a:rPr>
                        <a:t>g O</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tc>
                  <a:txBody>
                    <a:bodyPr/>
                    <a:lstStyle/>
                    <a:p>
                      <a:pPr algn="ctr">
                        <a:lnSpc>
                          <a:spcPct val="107000"/>
                        </a:lnSpc>
                        <a:spcAft>
                          <a:spcPts val="0"/>
                        </a:spcAft>
                      </a:pPr>
                      <a:r>
                        <a:rPr lang="en-US" sz="1100" dirty="0">
                          <a:effectLst/>
                        </a:rPr>
                        <a:t> </a:t>
                      </a:r>
                      <a:endParaRPr lang="en-GB" sz="1100" dirty="0">
                        <a:effectLst/>
                      </a:endParaRPr>
                    </a:p>
                    <a:p>
                      <a:pPr algn="ctr">
                        <a:lnSpc>
                          <a:spcPct val="107000"/>
                        </a:lnSpc>
                        <a:spcAft>
                          <a:spcPts val="0"/>
                        </a:spcAft>
                      </a:pPr>
                      <a:endParaRPr lang="sr-Latn-BA" sz="1100" dirty="0" smtClean="0">
                        <a:effectLst/>
                      </a:endParaRPr>
                    </a:p>
                    <a:p>
                      <a:pPr algn="ctr">
                        <a:lnSpc>
                          <a:spcPct val="107000"/>
                        </a:lnSpc>
                        <a:spcAft>
                          <a:spcPts val="0"/>
                        </a:spcAft>
                      </a:pPr>
                      <a:r>
                        <a:rPr lang="en-US" sz="1100" dirty="0" smtClean="0">
                          <a:effectLst/>
                        </a:rPr>
                        <a:t>1,5  </a:t>
                      </a:r>
                      <a:r>
                        <a:rPr lang="en-US" sz="1100" dirty="0">
                          <a:effectLst/>
                        </a:rPr>
                        <a:t>g O</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tc>
                  <a:txBody>
                    <a:bodyPr/>
                    <a:lstStyle/>
                    <a:p>
                      <a:pPr algn="ctr">
                        <a:lnSpc>
                          <a:spcPct val="107000"/>
                        </a:lnSpc>
                        <a:spcAft>
                          <a:spcPts val="0"/>
                        </a:spcAft>
                      </a:pPr>
                      <a:r>
                        <a:rPr lang="en-US" sz="1100" dirty="0">
                          <a:effectLst/>
                        </a:rPr>
                        <a:t> </a:t>
                      </a:r>
                      <a:endParaRPr lang="en-GB" sz="1100" dirty="0">
                        <a:effectLst/>
                      </a:endParaRPr>
                    </a:p>
                    <a:p>
                      <a:pPr algn="ctr">
                        <a:lnSpc>
                          <a:spcPct val="107000"/>
                        </a:lnSpc>
                        <a:spcAft>
                          <a:spcPts val="0"/>
                        </a:spcAft>
                      </a:pPr>
                      <a:endParaRPr lang="sr-Latn-BA" sz="1100" dirty="0" smtClean="0">
                        <a:effectLst/>
                      </a:endParaRPr>
                    </a:p>
                    <a:p>
                      <a:pPr algn="ctr">
                        <a:lnSpc>
                          <a:spcPct val="107000"/>
                        </a:lnSpc>
                        <a:spcAft>
                          <a:spcPts val="0"/>
                        </a:spcAft>
                      </a:pPr>
                      <a:r>
                        <a:rPr lang="en-US" sz="1100" dirty="0" smtClean="0">
                          <a:effectLst/>
                        </a:rPr>
                        <a:t>J01CR02</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tc>
                  <a:txBody>
                    <a:bodyPr/>
                    <a:lstStyle/>
                    <a:p>
                      <a:pPr algn="ctr">
                        <a:lnSpc>
                          <a:spcPct val="107000"/>
                        </a:lnSpc>
                        <a:spcAft>
                          <a:spcPts val="0"/>
                        </a:spcAft>
                      </a:pPr>
                      <a:r>
                        <a:rPr lang="en-US" sz="1100" dirty="0">
                          <a:effectLst/>
                        </a:rPr>
                        <a:t> </a:t>
                      </a:r>
                      <a:endParaRPr lang="en-GB" sz="1100" dirty="0">
                        <a:effectLst/>
                      </a:endParaRPr>
                    </a:p>
                    <a:p>
                      <a:pPr algn="ctr">
                        <a:lnSpc>
                          <a:spcPct val="107000"/>
                        </a:lnSpc>
                        <a:spcAft>
                          <a:spcPts val="0"/>
                        </a:spcAft>
                      </a:pPr>
                      <a:endParaRPr lang="sr-Latn-BA" sz="1100" dirty="0" smtClean="0">
                        <a:effectLst/>
                      </a:endParaRPr>
                    </a:p>
                    <a:p>
                      <a:pPr algn="ctr">
                        <a:lnSpc>
                          <a:spcPct val="107000"/>
                        </a:lnSpc>
                        <a:spcAft>
                          <a:spcPts val="0"/>
                        </a:spcAft>
                      </a:pPr>
                      <a:r>
                        <a:rPr lang="en-US" sz="1100" dirty="0" smtClean="0">
                          <a:effectLst/>
                        </a:rPr>
                        <a:t>2019</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3" marR="68573" marT="0" marB="0"/>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151290860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708</TotalTime>
  <Words>1088</Words>
  <Application>Microsoft Office PowerPoint</Application>
  <PresentationFormat>Custom</PresentationFormat>
  <Paragraphs>225</Paragraphs>
  <Slides>1</Slides>
  <Notes>1</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1</vt:i4>
      </vt:variant>
    </vt:vector>
  </HeadingPairs>
  <TitlesOfParts>
    <vt:vector size="10" baseType="lpstr">
      <vt:lpstr>Yu Mincho</vt:lpstr>
      <vt:lpstr>Arial</vt:lpstr>
      <vt:lpstr>Calibri</vt:lpstr>
      <vt:lpstr>DIN Next LT Pro Light</vt:lpstr>
      <vt:lpstr>Times New Roman</vt:lpstr>
      <vt:lpstr>Verdana</vt:lpstr>
      <vt:lpstr>Office Theme</vt:lpstr>
      <vt:lpstr>1_Custom Design</vt:lpstr>
      <vt:lpstr>Custom Design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Jelena Goronja</dc:creator>
  <cp:lastModifiedBy>Tijana Spasojevic</cp:lastModifiedBy>
  <cp:revision>110</cp:revision>
  <cp:lastPrinted>2022-10-11T08:05:01Z</cp:lastPrinted>
  <dcterms:created xsi:type="dcterms:W3CDTF">2012-06-05T08:05:48Z</dcterms:created>
  <dcterms:modified xsi:type="dcterms:W3CDTF">2023-04-02T12:50:34Z</dcterms:modified>
</cp:coreProperties>
</file>