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0" r:id="rId1"/>
  </p:sldMasterIdLst>
  <p:sldIdLst>
    <p:sldId id="256" r:id="rId2"/>
  </p:sldIdLst>
  <p:sldSz cx="32399288" cy="43195875"/>
  <p:notesSz cx="6858000" cy="9144000"/>
  <p:defaultTextStyle>
    <a:defPPr>
      <a:defRPr lang="en-US"/>
    </a:defPPr>
    <a:lvl1pPr marL="0" algn="l" defTabSz="3628431" rtl="0" eaLnBrk="1" latinLnBrk="0" hangingPunct="1">
      <a:defRPr sz="7143" kern="1200">
        <a:solidFill>
          <a:schemeClr val="tx1"/>
        </a:solidFill>
        <a:latin typeface="+mn-lt"/>
        <a:ea typeface="+mn-ea"/>
        <a:cs typeface="+mn-cs"/>
      </a:defRPr>
    </a:lvl1pPr>
    <a:lvl2pPr marL="1814215" algn="l" defTabSz="3628431" rtl="0" eaLnBrk="1" latinLnBrk="0" hangingPunct="1">
      <a:defRPr sz="7143" kern="1200">
        <a:solidFill>
          <a:schemeClr val="tx1"/>
        </a:solidFill>
        <a:latin typeface="+mn-lt"/>
        <a:ea typeface="+mn-ea"/>
        <a:cs typeface="+mn-cs"/>
      </a:defRPr>
    </a:lvl2pPr>
    <a:lvl3pPr marL="3628431" algn="l" defTabSz="3628431" rtl="0" eaLnBrk="1" latinLnBrk="0" hangingPunct="1">
      <a:defRPr sz="7143" kern="1200">
        <a:solidFill>
          <a:schemeClr val="tx1"/>
        </a:solidFill>
        <a:latin typeface="+mn-lt"/>
        <a:ea typeface="+mn-ea"/>
        <a:cs typeface="+mn-cs"/>
      </a:defRPr>
    </a:lvl3pPr>
    <a:lvl4pPr marL="5442646" algn="l" defTabSz="3628431" rtl="0" eaLnBrk="1" latinLnBrk="0" hangingPunct="1">
      <a:defRPr sz="7143" kern="1200">
        <a:solidFill>
          <a:schemeClr val="tx1"/>
        </a:solidFill>
        <a:latin typeface="+mn-lt"/>
        <a:ea typeface="+mn-ea"/>
        <a:cs typeface="+mn-cs"/>
      </a:defRPr>
    </a:lvl4pPr>
    <a:lvl5pPr marL="7256861" algn="l" defTabSz="3628431" rtl="0" eaLnBrk="1" latinLnBrk="0" hangingPunct="1">
      <a:defRPr sz="7143" kern="1200">
        <a:solidFill>
          <a:schemeClr val="tx1"/>
        </a:solidFill>
        <a:latin typeface="+mn-lt"/>
        <a:ea typeface="+mn-ea"/>
        <a:cs typeface="+mn-cs"/>
      </a:defRPr>
    </a:lvl5pPr>
    <a:lvl6pPr marL="9071077" algn="l" defTabSz="3628431" rtl="0" eaLnBrk="1" latinLnBrk="0" hangingPunct="1">
      <a:defRPr sz="7143" kern="1200">
        <a:solidFill>
          <a:schemeClr val="tx1"/>
        </a:solidFill>
        <a:latin typeface="+mn-lt"/>
        <a:ea typeface="+mn-ea"/>
        <a:cs typeface="+mn-cs"/>
      </a:defRPr>
    </a:lvl6pPr>
    <a:lvl7pPr marL="10885292" algn="l" defTabSz="3628431" rtl="0" eaLnBrk="1" latinLnBrk="0" hangingPunct="1">
      <a:defRPr sz="7143" kern="1200">
        <a:solidFill>
          <a:schemeClr val="tx1"/>
        </a:solidFill>
        <a:latin typeface="+mn-lt"/>
        <a:ea typeface="+mn-ea"/>
        <a:cs typeface="+mn-cs"/>
      </a:defRPr>
    </a:lvl7pPr>
    <a:lvl8pPr marL="12699507" algn="l" defTabSz="3628431" rtl="0" eaLnBrk="1" latinLnBrk="0" hangingPunct="1">
      <a:defRPr sz="7143" kern="1200">
        <a:solidFill>
          <a:schemeClr val="tx1"/>
        </a:solidFill>
        <a:latin typeface="+mn-lt"/>
        <a:ea typeface="+mn-ea"/>
        <a:cs typeface="+mn-cs"/>
      </a:defRPr>
    </a:lvl8pPr>
    <a:lvl9pPr marL="14513723" algn="l" defTabSz="3628431" rtl="0" eaLnBrk="1" latinLnBrk="0" hangingPunct="1">
      <a:defRPr sz="7143"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265" autoAdjust="0"/>
    <p:restoredTop sz="94660"/>
  </p:normalViewPr>
  <p:slideViewPr>
    <p:cSldViewPr snapToGrid="0">
      <p:cViewPr>
        <p:scale>
          <a:sx n="33" d="100"/>
          <a:sy n="33" d="100"/>
        </p:scale>
        <p:origin x="-1650" y="-57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049911" y="7069328"/>
            <a:ext cx="24299466" cy="15038564"/>
          </a:xfrm>
        </p:spPr>
        <p:txBody>
          <a:bodyPr anchor="b"/>
          <a:lstStyle>
            <a:lvl1pPr algn="ctr">
              <a:defRPr sz="15944"/>
            </a:lvl1pPr>
          </a:lstStyle>
          <a:p>
            <a:r>
              <a:rPr lang="en-US" smtClean="0"/>
              <a:t>Click to edit Master title style</a:t>
            </a:r>
            <a:endParaRPr lang="en-US"/>
          </a:p>
        </p:txBody>
      </p:sp>
      <p:sp>
        <p:nvSpPr>
          <p:cNvPr id="3" name="Subtitle 2"/>
          <p:cNvSpPr>
            <a:spLocks noGrp="1"/>
          </p:cNvSpPr>
          <p:nvPr>
            <p:ph type="subTitle" idx="1"/>
          </p:nvPr>
        </p:nvSpPr>
        <p:spPr>
          <a:xfrm>
            <a:off x="4049911" y="22687837"/>
            <a:ext cx="24299466" cy="10429001"/>
          </a:xfrm>
        </p:spPr>
        <p:txBody>
          <a:bodyPr/>
          <a:lstStyle>
            <a:lvl1pPr marL="0" indent="0" algn="ctr">
              <a:buNone/>
              <a:defRPr sz="6378"/>
            </a:lvl1pPr>
            <a:lvl2pPr marL="1214963" indent="0" algn="ctr">
              <a:buNone/>
              <a:defRPr sz="5315"/>
            </a:lvl2pPr>
            <a:lvl3pPr marL="2429927" indent="0" algn="ctr">
              <a:buNone/>
              <a:defRPr sz="4783"/>
            </a:lvl3pPr>
            <a:lvl4pPr marL="3644890" indent="0" algn="ctr">
              <a:buNone/>
              <a:defRPr sz="4252"/>
            </a:lvl4pPr>
            <a:lvl5pPr marL="4859853" indent="0" algn="ctr">
              <a:buNone/>
              <a:defRPr sz="4252"/>
            </a:lvl5pPr>
            <a:lvl6pPr marL="6074816" indent="0" algn="ctr">
              <a:buNone/>
              <a:defRPr sz="4252"/>
            </a:lvl6pPr>
            <a:lvl7pPr marL="7289780" indent="0" algn="ctr">
              <a:buNone/>
              <a:defRPr sz="4252"/>
            </a:lvl7pPr>
            <a:lvl8pPr marL="8504743" indent="0" algn="ctr">
              <a:buNone/>
              <a:defRPr sz="4252"/>
            </a:lvl8pPr>
            <a:lvl9pPr marL="9719706" indent="0" algn="ctr">
              <a:buNone/>
              <a:defRPr sz="4252"/>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FCB272B-CFF8-4ACC-B68D-F673A0FA67D2}"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958DCF-8691-4845-8D38-A64FF81415E8}" type="slidenum">
              <a:rPr lang="en-US" smtClean="0"/>
              <a:t>‹#›</a:t>
            </a:fld>
            <a:endParaRPr lang="en-US"/>
          </a:p>
        </p:txBody>
      </p:sp>
    </p:spTree>
    <p:extLst>
      <p:ext uri="{BB962C8B-B14F-4D97-AF65-F5344CB8AC3E}">
        <p14:creationId xmlns:p14="http://schemas.microsoft.com/office/powerpoint/2010/main" val="741240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CB272B-CFF8-4ACC-B68D-F673A0FA67D2}"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958DCF-8691-4845-8D38-A64FF81415E8}" type="slidenum">
              <a:rPr lang="en-US" smtClean="0"/>
              <a:t>‹#›</a:t>
            </a:fld>
            <a:endParaRPr lang="en-US"/>
          </a:p>
        </p:txBody>
      </p:sp>
    </p:spTree>
    <p:extLst>
      <p:ext uri="{BB962C8B-B14F-4D97-AF65-F5344CB8AC3E}">
        <p14:creationId xmlns:p14="http://schemas.microsoft.com/office/powerpoint/2010/main" val="3322050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10576" y="10768978"/>
            <a:ext cx="27944386" cy="17968281"/>
          </a:xfrm>
        </p:spPr>
        <p:txBody>
          <a:bodyPr anchor="b"/>
          <a:lstStyle>
            <a:lvl1pPr>
              <a:defRPr sz="15944"/>
            </a:lvl1pPr>
          </a:lstStyle>
          <a:p>
            <a:r>
              <a:rPr lang="en-US" smtClean="0"/>
              <a:t>Click to edit Master title style</a:t>
            </a:r>
            <a:endParaRPr lang="en-US"/>
          </a:p>
        </p:txBody>
      </p:sp>
      <p:sp>
        <p:nvSpPr>
          <p:cNvPr id="3" name="Text Placeholder 2"/>
          <p:cNvSpPr>
            <a:spLocks noGrp="1"/>
          </p:cNvSpPr>
          <p:nvPr>
            <p:ph type="body" idx="1"/>
          </p:nvPr>
        </p:nvSpPr>
        <p:spPr>
          <a:xfrm>
            <a:off x="2210576" y="28907246"/>
            <a:ext cx="27944386" cy="9449095"/>
          </a:xfrm>
        </p:spPr>
        <p:txBody>
          <a:bodyPr/>
          <a:lstStyle>
            <a:lvl1pPr marL="0" indent="0">
              <a:buNone/>
              <a:defRPr sz="6378">
                <a:solidFill>
                  <a:schemeClr val="tx1">
                    <a:tint val="75000"/>
                  </a:schemeClr>
                </a:solidFill>
              </a:defRPr>
            </a:lvl1pPr>
            <a:lvl2pPr marL="1214963" indent="0">
              <a:buNone/>
              <a:defRPr sz="5315">
                <a:solidFill>
                  <a:schemeClr val="tx1">
                    <a:tint val="75000"/>
                  </a:schemeClr>
                </a:solidFill>
              </a:defRPr>
            </a:lvl2pPr>
            <a:lvl3pPr marL="2429927" indent="0">
              <a:buNone/>
              <a:defRPr sz="4783">
                <a:solidFill>
                  <a:schemeClr val="tx1">
                    <a:tint val="75000"/>
                  </a:schemeClr>
                </a:solidFill>
              </a:defRPr>
            </a:lvl3pPr>
            <a:lvl4pPr marL="3644890" indent="0">
              <a:buNone/>
              <a:defRPr sz="4252">
                <a:solidFill>
                  <a:schemeClr val="tx1">
                    <a:tint val="75000"/>
                  </a:schemeClr>
                </a:solidFill>
              </a:defRPr>
            </a:lvl4pPr>
            <a:lvl5pPr marL="4859853" indent="0">
              <a:buNone/>
              <a:defRPr sz="4252">
                <a:solidFill>
                  <a:schemeClr val="tx1">
                    <a:tint val="75000"/>
                  </a:schemeClr>
                </a:solidFill>
              </a:defRPr>
            </a:lvl5pPr>
            <a:lvl6pPr marL="6074816" indent="0">
              <a:buNone/>
              <a:defRPr sz="4252">
                <a:solidFill>
                  <a:schemeClr val="tx1">
                    <a:tint val="75000"/>
                  </a:schemeClr>
                </a:solidFill>
              </a:defRPr>
            </a:lvl6pPr>
            <a:lvl7pPr marL="7289780" indent="0">
              <a:buNone/>
              <a:defRPr sz="4252">
                <a:solidFill>
                  <a:schemeClr val="tx1">
                    <a:tint val="75000"/>
                  </a:schemeClr>
                </a:solidFill>
              </a:defRPr>
            </a:lvl7pPr>
            <a:lvl8pPr marL="8504743" indent="0">
              <a:buNone/>
              <a:defRPr sz="4252">
                <a:solidFill>
                  <a:schemeClr val="tx1">
                    <a:tint val="75000"/>
                  </a:schemeClr>
                </a:solidFill>
              </a:defRPr>
            </a:lvl8pPr>
            <a:lvl9pPr marL="9719706" indent="0">
              <a:buNone/>
              <a:defRPr sz="4252">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CB272B-CFF8-4ACC-B68D-F673A0FA67D2}"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958DCF-8691-4845-8D38-A64FF81415E8}" type="slidenum">
              <a:rPr lang="en-US" smtClean="0"/>
              <a:t>‹#›</a:t>
            </a:fld>
            <a:endParaRPr lang="en-US"/>
          </a:p>
        </p:txBody>
      </p:sp>
    </p:spTree>
    <p:extLst>
      <p:ext uri="{BB962C8B-B14F-4D97-AF65-F5344CB8AC3E}">
        <p14:creationId xmlns:p14="http://schemas.microsoft.com/office/powerpoint/2010/main" val="2784817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227451" y="11498902"/>
            <a:ext cx="13769697" cy="2740738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402140" y="11498902"/>
            <a:ext cx="13769697" cy="2740738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FCB272B-CFF8-4ACC-B68D-F673A0FA67D2}" type="datetimeFigureOut">
              <a:rPr lang="en-US" smtClean="0"/>
              <a:t>10/17/2023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958DCF-8691-4845-8D38-A64FF81415E8}" type="slidenum">
              <a:rPr lang="en-US" smtClean="0"/>
              <a:t>‹#›</a:t>
            </a:fld>
            <a:endParaRPr lang="en-US"/>
          </a:p>
        </p:txBody>
      </p:sp>
    </p:spTree>
    <p:extLst>
      <p:ext uri="{BB962C8B-B14F-4D97-AF65-F5344CB8AC3E}">
        <p14:creationId xmlns:p14="http://schemas.microsoft.com/office/powerpoint/2010/main" val="3901320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31671" y="2299783"/>
            <a:ext cx="27944386" cy="8349206"/>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2231672" y="10588992"/>
            <a:ext cx="13706416" cy="5189501"/>
          </a:xfrm>
        </p:spPr>
        <p:txBody>
          <a:bodyPr anchor="b"/>
          <a:lstStyle>
            <a:lvl1pPr marL="0" indent="0">
              <a:buNone/>
              <a:defRPr sz="6378" b="1"/>
            </a:lvl1pPr>
            <a:lvl2pPr marL="1214963" indent="0">
              <a:buNone/>
              <a:defRPr sz="5315" b="1"/>
            </a:lvl2pPr>
            <a:lvl3pPr marL="2429927" indent="0">
              <a:buNone/>
              <a:defRPr sz="4783" b="1"/>
            </a:lvl3pPr>
            <a:lvl4pPr marL="3644890" indent="0">
              <a:buNone/>
              <a:defRPr sz="4252" b="1"/>
            </a:lvl4pPr>
            <a:lvl5pPr marL="4859853" indent="0">
              <a:buNone/>
              <a:defRPr sz="4252" b="1"/>
            </a:lvl5pPr>
            <a:lvl6pPr marL="6074816" indent="0">
              <a:buNone/>
              <a:defRPr sz="4252" b="1"/>
            </a:lvl6pPr>
            <a:lvl7pPr marL="7289780" indent="0">
              <a:buNone/>
              <a:defRPr sz="4252" b="1"/>
            </a:lvl7pPr>
            <a:lvl8pPr marL="8504743" indent="0">
              <a:buNone/>
              <a:defRPr sz="4252" b="1"/>
            </a:lvl8pPr>
            <a:lvl9pPr marL="9719706" indent="0">
              <a:buNone/>
              <a:defRPr sz="4252" b="1"/>
            </a:lvl9pPr>
          </a:lstStyle>
          <a:p>
            <a:pPr lvl="0"/>
            <a:r>
              <a:rPr lang="en-US" smtClean="0"/>
              <a:t>Click to edit Master text styles</a:t>
            </a:r>
          </a:p>
        </p:txBody>
      </p:sp>
      <p:sp>
        <p:nvSpPr>
          <p:cNvPr id="4" name="Content Placeholder 3"/>
          <p:cNvSpPr>
            <a:spLocks noGrp="1"/>
          </p:cNvSpPr>
          <p:nvPr>
            <p:ph sz="half" idx="2"/>
          </p:nvPr>
        </p:nvSpPr>
        <p:spPr>
          <a:xfrm>
            <a:off x="2231672" y="15778493"/>
            <a:ext cx="13706416" cy="232077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402140" y="10588992"/>
            <a:ext cx="13773917" cy="5189501"/>
          </a:xfrm>
        </p:spPr>
        <p:txBody>
          <a:bodyPr anchor="b"/>
          <a:lstStyle>
            <a:lvl1pPr marL="0" indent="0">
              <a:buNone/>
              <a:defRPr sz="6378" b="1"/>
            </a:lvl1pPr>
            <a:lvl2pPr marL="1214963" indent="0">
              <a:buNone/>
              <a:defRPr sz="5315" b="1"/>
            </a:lvl2pPr>
            <a:lvl3pPr marL="2429927" indent="0">
              <a:buNone/>
              <a:defRPr sz="4783" b="1"/>
            </a:lvl3pPr>
            <a:lvl4pPr marL="3644890" indent="0">
              <a:buNone/>
              <a:defRPr sz="4252" b="1"/>
            </a:lvl4pPr>
            <a:lvl5pPr marL="4859853" indent="0">
              <a:buNone/>
              <a:defRPr sz="4252" b="1"/>
            </a:lvl5pPr>
            <a:lvl6pPr marL="6074816" indent="0">
              <a:buNone/>
              <a:defRPr sz="4252" b="1"/>
            </a:lvl6pPr>
            <a:lvl7pPr marL="7289780" indent="0">
              <a:buNone/>
              <a:defRPr sz="4252" b="1"/>
            </a:lvl7pPr>
            <a:lvl8pPr marL="8504743" indent="0">
              <a:buNone/>
              <a:defRPr sz="4252" b="1"/>
            </a:lvl8pPr>
            <a:lvl9pPr marL="9719706" indent="0">
              <a:buNone/>
              <a:defRPr sz="4252" b="1"/>
            </a:lvl9pPr>
          </a:lstStyle>
          <a:p>
            <a:pPr lvl="0"/>
            <a:r>
              <a:rPr lang="en-US" smtClean="0"/>
              <a:t>Click to edit Master text styles</a:t>
            </a:r>
          </a:p>
        </p:txBody>
      </p:sp>
      <p:sp>
        <p:nvSpPr>
          <p:cNvPr id="6" name="Content Placeholder 5"/>
          <p:cNvSpPr>
            <a:spLocks noGrp="1"/>
          </p:cNvSpPr>
          <p:nvPr>
            <p:ph sz="quarter" idx="4"/>
          </p:nvPr>
        </p:nvSpPr>
        <p:spPr>
          <a:xfrm>
            <a:off x="16402140" y="15778493"/>
            <a:ext cx="13773917" cy="232077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FCB272B-CFF8-4ACC-B68D-F673A0FA67D2}" type="datetimeFigureOut">
              <a:rPr lang="en-US" smtClean="0"/>
              <a:t>10/17/2023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958DCF-8691-4845-8D38-A64FF81415E8}" type="slidenum">
              <a:rPr lang="en-US" smtClean="0"/>
              <a:t>‹#›</a:t>
            </a:fld>
            <a:endParaRPr lang="en-US"/>
          </a:p>
        </p:txBody>
      </p:sp>
    </p:spTree>
    <p:extLst>
      <p:ext uri="{BB962C8B-B14F-4D97-AF65-F5344CB8AC3E}">
        <p14:creationId xmlns:p14="http://schemas.microsoft.com/office/powerpoint/2010/main" val="1644189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FCB272B-CFF8-4ACC-B68D-F673A0FA67D2}" type="datetimeFigureOut">
              <a:rPr lang="en-US" smtClean="0"/>
              <a:t>10/17/2023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958DCF-8691-4845-8D38-A64FF81415E8}" type="slidenum">
              <a:rPr lang="en-US" smtClean="0"/>
              <a:t>‹#›</a:t>
            </a:fld>
            <a:endParaRPr lang="en-US"/>
          </a:p>
        </p:txBody>
      </p:sp>
    </p:spTree>
    <p:extLst>
      <p:ext uri="{BB962C8B-B14F-4D97-AF65-F5344CB8AC3E}">
        <p14:creationId xmlns:p14="http://schemas.microsoft.com/office/powerpoint/2010/main" val="118674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CB272B-CFF8-4ACC-B68D-F673A0FA67D2}" type="datetimeFigureOut">
              <a:rPr lang="en-US" smtClean="0"/>
              <a:t>10/17/2023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958DCF-8691-4845-8D38-A64FF81415E8}" type="slidenum">
              <a:rPr lang="en-US" smtClean="0"/>
              <a:t>‹#›</a:t>
            </a:fld>
            <a:endParaRPr lang="en-US"/>
          </a:p>
        </p:txBody>
      </p:sp>
    </p:spTree>
    <p:extLst>
      <p:ext uri="{BB962C8B-B14F-4D97-AF65-F5344CB8AC3E}">
        <p14:creationId xmlns:p14="http://schemas.microsoft.com/office/powerpoint/2010/main" val="2522181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1672" y="2879725"/>
            <a:ext cx="10449613" cy="10079038"/>
          </a:xfrm>
        </p:spPr>
        <p:txBody>
          <a:bodyPr anchor="b"/>
          <a:lstStyle>
            <a:lvl1pPr>
              <a:defRPr sz="8504"/>
            </a:lvl1pPr>
          </a:lstStyle>
          <a:p>
            <a:r>
              <a:rPr lang="en-US" smtClean="0"/>
              <a:t>Click to edit Master title style</a:t>
            </a:r>
            <a:endParaRPr lang="en-US"/>
          </a:p>
        </p:txBody>
      </p:sp>
      <p:sp>
        <p:nvSpPr>
          <p:cNvPr id="3" name="Content Placeholder 2"/>
          <p:cNvSpPr>
            <a:spLocks noGrp="1"/>
          </p:cNvSpPr>
          <p:nvPr>
            <p:ph idx="1"/>
          </p:nvPr>
        </p:nvSpPr>
        <p:spPr>
          <a:xfrm>
            <a:off x="13773917" y="6219409"/>
            <a:ext cx="16402140" cy="30697069"/>
          </a:xfrm>
        </p:spPr>
        <p:txBody>
          <a:bodyPr/>
          <a:lstStyle>
            <a:lvl1pPr>
              <a:defRPr sz="8504"/>
            </a:lvl1pPr>
            <a:lvl2pPr>
              <a:defRPr sz="7441"/>
            </a:lvl2pPr>
            <a:lvl3pPr>
              <a:defRPr sz="6378"/>
            </a:lvl3pPr>
            <a:lvl4pPr>
              <a:defRPr sz="5315"/>
            </a:lvl4pPr>
            <a:lvl5pPr>
              <a:defRPr sz="5315"/>
            </a:lvl5pPr>
            <a:lvl6pPr>
              <a:defRPr sz="5315"/>
            </a:lvl6pPr>
            <a:lvl7pPr>
              <a:defRPr sz="5315"/>
            </a:lvl7pPr>
            <a:lvl8pPr>
              <a:defRPr sz="5315"/>
            </a:lvl8pPr>
            <a:lvl9pPr>
              <a:defRPr sz="5315"/>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231672" y="12958762"/>
            <a:ext cx="10449613" cy="24007711"/>
          </a:xfrm>
        </p:spPr>
        <p:txBody>
          <a:bodyPr/>
          <a:lstStyle>
            <a:lvl1pPr marL="0" indent="0">
              <a:buNone/>
              <a:defRPr sz="4252"/>
            </a:lvl1pPr>
            <a:lvl2pPr marL="1214963" indent="0">
              <a:buNone/>
              <a:defRPr sz="3720"/>
            </a:lvl2pPr>
            <a:lvl3pPr marL="2429927" indent="0">
              <a:buNone/>
              <a:defRPr sz="3189"/>
            </a:lvl3pPr>
            <a:lvl4pPr marL="3644890" indent="0">
              <a:buNone/>
              <a:defRPr sz="2657"/>
            </a:lvl4pPr>
            <a:lvl5pPr marL="4859853" indent="0">
              <a:buNone/>
              <a:defRPr sz="2657"/>
            </a:lvl5pPr>
            <a:lvl6pPr marL="6074816" indent="0">
              <a:buNone/>
              <a:defRPr sz="2657"/>
            </a:lvl6pPr>
            <a:lvl7pPr marL="7289780" indent="0">
              <a:buNone/>
              <a:defRPr sz="2657"/>
            </a:lvl7pPr>
            <a:lvl8pPr marL="8504743" indent="0">
              <a:buNone/>
              <a:defRPr sz="2657"/>
            </a:lvl8pPr>
            <a:lvl9pPr marL="9719706" indent="0">
              <a:buNone/>
              <a:defRPr sz="2657"/>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CB272B-CFF8-4ACC-B68D-F673A0FA67D2}" type="datetimeFigureOut">
              <a:rPr lang="en-US" smtClean="0"/>
              <a:t>10/17/2023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958DCF-8691-4845-8D38-A64FF81415E8}" type="slidenum">
              <a:rPr lang="en-US" smtClean="0"/>
              <a:t>‹#›</a:t>
            </a:fld>
            <a:endParaRPr lang="en-US"/>
          </a:p>
        </p:txBody>
      </p:sp>
    </p:spTree>
    <p:extLst>
      <p:ext uri="{BB962C8B-B14F-4D97-AF65-F5344CB8AC3E}">
        <p14:creationId xmlns:p14="http://schemas.microsoft.com/office/powerpoint/2010/main" val="2433705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1672" y="2879725"/>
            <a:ext cx="10449613" cy="10079038"/>
          </a:xfrm>
        </p:spPr>
        <p:txBody>
          <a:bodyPr anchor="b"/>
          <a:lstStyle>
            <a:lvl1pPr>
              <a:defRPr sz="8504"/>
            </a:lvl1pPr>
          </a:lstStyle>
          <a:p>
            <a:r>
              <a:rPr lang="en-US" smtClean="0"/>
              <a:t>Click to edit Master title style</a:t>
            </a:r>
            <a:endParaRPr lang="en-US"/>
          </a:p>
        </p:txBody>
      </p:sp>
      <p:sp>
        <p:nvSpPr>
          <p:cNvPr id="3" name="Picture Placeholder 2"/>
          <p:cNvSpPr>
            <a:spLocks noGrp="1"/>
          </p:cNvSpPr>
          <p:nvPr>
            <p:ph type="pic" idx="1"/>
          </p:nvPr>
        </p:nvSpPr>
        <p:spPr>
          <a:xfrm>
            <a:off x="13773917" y="6219409"/>
            <a:ext cx="16402140" cy="30697069"/>
          </a:xfrm>
        </p:spPr>
        <p:txBody>
          <a:bodyPr/>
          <a:lstStyle>
            <a:lvl1pPr marL="0" indent="0">
              <a:buNone/>
              <a:defRPr sz="8504"/>
            </a:lvl1pPr>
            <a:lvl2pPr marL="1214963" indent="0">
              <a:buNone/>
              <a:defRPr sz="7441"/>
            </a:lvl2pPr>
            <a:lvl3pPr marL="2429927" indent="0">
              <a:buNone/>
              <a:defRPr sz="6378"/>
            </a:lvl3pPr>
            <a:lvl4pPr marL="3644890" indent="0">
              <a:buNone/>
              <a:defRPr sz="5315"/>
            </a:lvl4pPr>
            <a:lvl5pPr marL="4859853" indent="0">
              <a:buNone/>
              <a:defRPr sz="5315"/>
            </a:lvl5pPr>
            <a:lvl6pPr marL="6074816" indent="0">
              <a:buNone/>
              <a:defRPr sz="5315"/>
            </a:lvl6pPr>
            <a:lvl7pPr marL="7289780" indent="0">
              <a:buNone/>
              <a:defRPr sz="5315"/>
            </a:lvl7pPr>
            <a:lvl8pPr marL="8504743" indent="0">
              <a:buNone/>
              <a:defRPr sz="5315"/>
            </a:lvl8pPr>
            <a:lvl9pPr marL="9719706" indent="0">
              <a:buNone/>
              <a:defRPr sz="5315"/>
            </a:lvl9pPr>
          </a:lstStyle>
          <a:p>
            <a:endParaRPr lang="en-US"/>
          </a:p>
        </p:txBody>
      </p:sp>
      <p:sp>
        <p:nvSpPr>
          <p:cNvPr id="4" name="Text Placeholder 3"/>
          <p:cNvSpPr>
            <a:spLocks noGrp="1"/>
          </p:cNvSpPr>
          <p:nvPr>
            <p:ph type="body" sz="half" idx="2"/>
          </p:nvPr>
        </p:nvSpPr>
        <p:spPr>
          <a:xfrm>
            <a:off x="2231672" y="12958762"/>
            <a:ext cx="10449613" cy="24007711"/>
          </a:xfrm>
        </p:spPr>
        <p:txBody>
          <a:bodyPr/>
          <a:lstStyle>
            <a:lvl1pPr marL="0" indent="0">
              <a:buNone/>
              <a:defRPr sz="4252"/>
            </a:lvl1pPr>
            <a:lvl2pPr marL="1214963" indent="0">
              <a:buNone/>
              <a:defRPr sz="3720"/>
            </a:lvl2pPr>
            <a:lvl3pPr marL="2429927" indent="0">
              <a:buNone/>
              <a:defRPr sz="3189"/>
            </a:lvl3pPr>
            <a:lvl4pPr marL="3644890" indent="0">
              <a:buNone/>
              <a:defRPr sz="2657"/>
            </a:lvl4pPr>
            <a:lvl5pPr marL="4859853" indent="0">
              <a:buNone/>
              <a:defRPr sz="2657"/>
            </a:lvl5pPr>
            <a:lvl6pPr marL="6074816" indent="0">
              <a:buNone/>
              <a:defRPr sz="2657"/>
            </a:lvl6pPr>
            <a:lvl7pPr marL="7289780" indent="0">
              <a:buNone/>
              <a:defRPr sz="2657"/>
            </a:lvl7pPr>
            <a:lvl8pPr marL="8504743" indent="0">
              <a:buNone/>
              <a:defRPr sz="2657"/>
            </a:lvl8pPr>
            <a:lvl9pPr marL="9719706" indent="0">
              <a:buNone/>
              <a:defRPr sz="2657"/>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CB272B-CFF8-4ACC-B68D-F673A0FA67D2}" type="datetimeFigureOut">
              <a:rPr lang="en-US" smtClean="0"/>
              <a:t>10/17/2023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958DCF-8691-4845-8D38-A64FF81415E8}" type="slidenum">
              <a:rPr lang="en-US" smtClean="0"/>
              <a:t>‹#›</a:t>
            </a:fld>
            <a:endParaRPr lang="en-US"/>
          </a:p>
        </p:txBody>
      </p:sp>
    </p:spTree>
    <p:extLst>
      <p:ext uri="{BB962C8B-B14F-4D97-AF65-F5344CB8AC3E}">
        <p14:creationId xmlns:p14="http://schemas.microsoft.com/office/powerpoint/2010/main" val="2745985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CB272B-CFF8-4ACC-B68D-F673A0FA67D2}"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958DCF-8691-4845-8D38-A64FF81415E8}" type="slidenum">
              <a:rPr lang="en-US" smtClean="0"/>
              <a:t>‹#›</a:t>
            </a:fld>
            <a:endParaRPr lang="en-US"/>
          </a:p>
        </p:txBody>
      </p:sp>
    </p:spTree>
    <p:extLst>
      <p:ext uri="{BB962C8B-B14F-4D97-AF65-F5344CB8AC3E}">
        <p14:creationId xmlns:p14="http://schemas.microsoft.com/office/powerpoint/2010/main" val="1063406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185741" y="2299781"/>
            <a:ext cx="6986096" cy="3660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27451" y="2299781"/>
            <a:ext cx="20553298" cy="3660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CB272B-CFF8-4ACC-B68D-F673A0FA67D2}"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958DCF-8691-4845-8D38-A64FF81415E8}" type="slidenum">
              <a:rPr lang="en-US" smtClean="0"/>
              <a:t>‹#›</a:t>
            </a:fld>
            <a:endParaRPr lang="en-US"/>
          </a:p>
        </p:txBody>
      </p:sp>
    </p:spTree>
    <p:extLst>
      <p:ext uri="{BB962C8B-B14F-4D97-AF65-F5344CB8AC3E}">
        <p14:creationId xmlns:p14="http://schemas.microsoft.com/office/powerpoint/2010/main" val="170445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27451" y="2299783"/>
            <a:ext cx="27944386" cy="8349206"/>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227451" y="11498902"/>
            <a:ext cx="27944386" cy="2740738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227451" y="40036180"/>
            <a:ext cx="7289840" cy="2299780"/>
          </a:xfrm>
          <a:prstGeom prst="rect">
            <a:avLst/>
          </a:prstGeom>
        </p:spPr>
        <p:txBody>
          <a:bodyPr vert="horz" lIns="91440" tIns="45720" rIns="91440" bIns="45720" rtlCol="0" anchor="ctr"/>
          <a:lstStyle>
            <a:lvl1pPr algn="l">
              <a:defRPr sz="3189">
                <a:solidFill>
                  <a:schemeClr val="tx1">
                    <a:tint val="75000"/>
                  </a:schemeClr>
                </a:solidFill>
              </a:defRPr>
            </a:lvl1pPr>
          </a:lstStyle>
          <a:p>
            <a:fld id="{6FCB272B-CFF8-4ACC-B68D-F673A0FA67D2}" type="datetimeFigureOut">
              <a:rPr lang="en-US" smtClean="0"/>
              <a:t>10/17/2023</a:t>
            </a:fld>
            <a:endParaRPr lang="en-US"/>
          </a:p>
        </p:txBody>
      </p:sp>
      <p:sp>
        <p:nvSpPr>
          <p:cNvPr id="5" name="Footer Placeholder 4"/>
          <p:cNvSpPr>
            <a:spLocks noGrp="1"/>
          </p:cNvSpPr>
          <p:nvPr>
            <p:ph type="ftr" sz="quarter" idx="3"/>
          </p:nvPr>
        </p:nvSpPr>
        <p:spPr>
          <a:xfrm>
            <a:off x="10732264" y="40036180"/>
            <a:ext cx="10934760" cy="2299780"/>
          </a:xfrm>
          <a:prstGeom prst="rect">
            <a:avLst/>
          </a:prstGeom>
        </p:spPr>
        <p:txBody>
          <a:bodyPr vert="horz" lIns="91440" tIns="45720" rIns="91440" bIns="45720" rtlCol="0" anchor="ctr"/>
          <a:lstStyle>
            <a:lvl1pPr algn="ctr">
              <a:defRPr sz="3189">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2881997" y="40036180"/>
            <a:ext cx="7289840" cy="2299780"/>
          </a:xfrm>
          <a:prstGeom prst="rect">
            <a:avLst/>
          </a:prstGeom>
        </p:spPr>
        <p:txBody>
          <a:bodyPr vert="horz" lIns="91440" tIns="45720" rIns="91440" bIns="45720" rtlCol="0" anchor="ctr"/>
          <a:lstStyle>
            <a:lvl1pPr algn="r">
              <a:defRPr sz="3189">
                <a:solidFill>
                  <a:schemeClr val="tx1">
                    <a:tint val="75000"/>
                  </a:schemeClr>
                </a:solidFill>
              </a:defRPr>
            </a:lvl1pPr>
          </a:lstStyle>
          <a:p>
            <a:fld id="{1F958DCF-8691-4845-8D38-A64FF81415E8}" type="slidenum">
              <a:rPr lang="en-US" smtClean="0"/>
              <a:t>‹#›</a:t>
            </a:fld>
            <a:endParaRPr lang="en-US"/>
          </a:p>
        </p:txBody>
      </p:sp>
    </p:spTree>
    <p:extLst>
      <p:ext uri="{BB962C8B-B14F-4D97-AF65-F5344CB8AC3E}">
        <p14:creationId xmlns:p14="http://schemas.microsoft.com/office/powerpoint/2010/main" val="481964898"/>
      </p:ext>
    </p:extLst>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Lst>
  <p:txStyles>
    <p:titleStyle>
      <a:lvl1pPr algn="l" defTabSz="2429927" rtl="0" eaLnBrk="1" latinLnBrk="0" hangingPunct="1">
        <a:lnSpc>
          <a:spcPct val="90000"/>
        </a:lnSpc>
        <a:spcBef>
          <a:spcPct val="0"/>
        </a:spcBef>
        <a:buNone/>
        <a:defRPr sz="11693" kern="1200">
          <a:solidFill>
            <a:schemeClr val="tx1"/>
          </a:solidFill>
          <a:latin typeface="+mj-lt"/>
          <a:ea typeface="+mj-ea"/>
          <a:cs typeface="+mj-cs"/>
        </a:defRPr>
      </a:lvl1pPr>
    </p:titleStyle>
    <p:bodyStyle>
      <a:lvl1pPr marL="607482" indent="-607482" algn="l" defTabSz="2429927" rtl="0" eaLnBrk="1" latinLnBrk="0" hangingPunct="1">
        <a:lnSpc>
          <a:spcPct val="90000"/>
        </a:lnSpc>
        <a:spcBef>
          <a:spcPts val="2657"/>
        </a:spcBef>
        <a:buFont typeface="Arial" panose="020B0604020202020204" pitchFamily="34" charset="0"/>
        <a:buChar char="•"/>
        <a:defRPr sz="7441" kern="1200">
          <a:solidFill>
            <a:schemeClr val="tx1"/>
          </a:solidFill>
          <a:latin typeface="+mn-lt"/>
          <a:ea typeface="+mn-ea"/>
          <a:cs typeface="+mn-cs"/>
        </a:defRPr>
      </a:lvl1pPr>
      <a:lvl2pPr marL="1822445" indent="-607482" algn="l" defTabSz="2429927" rtl="0" eaLnBrk="1" latinLnBrk="0" hangingPunct="1">
        <a:lnSpc>
          <a:spcPct val="90000"/>
        </a:lnSpc>
        <a:spcBef>
          <a:spcPts val="1329"/>
        </a:spcBef>
        <a:buFont typeface="Arial" panose="020B0604020202020204" pitchFamily="34" charset="0"/>
        <a:buChar char="•"/>
        <a:defRPr sz="6378" kern="1200">
          <a:solidFill>
            <a:schemeClr val="tx1"/>
          </a:solidFill>
          <a:latin typeface="+mn-lt"/>
          <a:ea typeface="+mn-ea"/>
          <a:cs typeface="+mn-cs"/>
        </a:defRPr>
      </a:lvl2pPr>
      <a:lvl3pPr marL="3037408" indent="-607482" algn="l" defTabSz="2429927" rtl="0" eaLnBrk="1" latinLnBrk="0" hangingPunct="1">
        <a:lnSpc>
          <a:spcPct val="90000"/>
        </a:lnSpc>
        <a:spcBef>
          <a:spcPts val="1329"/>
        </a:spcBef>
        <a:buFont typeface="Arial" panose="020B0604020202020204" pitchFamily="34" charset="0"/>
        <a:buChar char="•"/>
        <a:defRPr sz="5315" kern="1200">
          <a:solidFill>
            <a:schemeClr val="tx1"/>
          </a:solidFill>
          <a:latin typeface="+mn-lt"/>
          <a:ea typeface="+mn-ea"/>
          <a:cs typeface="+mn-cs"/>
        </a:defRPr>
      </a:lvl3pPr>
      <a:lvl4pPr marL="4252371" indent="-607482" algn="l" defTabSz="2429927" rtl="0" eaLnBrk="1" latinLnBrk="0" hangingPunct="1">
        <a:lnSpc>
          <a:spcPct val="90000"/>
        </a:lnSpc>
        <a:spcBef>
          <a:spcPts val="1329"/>
        </a:spcBef>
        <a:buFont typeface="Arial" panose="020B0604020202020204" pitchFamily="34" charset="0"/>
        <a:buChar char="•"/>
        <a:defRPr sz="4783" kern="1200">
          <a:solidFill>
            <a:schemeClr val="tx1"/>
          </a:solidFill>
          <a:latin typeface="+mn-lt"/>
          <a:ea typeface="+mn-ea"/>
          <a:cs typeface="+mn-cs"/>
        </a:defRPr>
      </a:lvl4pPr>
      <a:lvl5pPr marL="5467335" indent="-607482" algn="l" defTabSz="2429927" rtl="0" eaLnBrk="1" latinLnBrk="0" hangingPunct="1">
        <a:lnSpc>
          <a:spcPct val="90000"/>
        </a:lnSpc>
        <a:spcBef>
          <a:spcPts val="1329"/>
        </a:spcBef>
        <a:buFont typeface="Arial" panose="020B0604020202020204" pitchFamily="34" charset="0"/>
        <a:buChar char="•"/>
        <a:defRPr sz="4783" kern="1200">
          <a:solidFill>
            <a:schemeClr val="tx1"/>
          </a:solidFill>
          <a:latin typeface="+mn-lt"/>
          <a:ea typeface="+mn-ea"/>
          <a:cs typeface="+mn-cs"/>
        </a:defRPr>
      </a:lvl5pPr>
      <a:lvl6pPr marL="6682298" indent="-607482" algn="l" defTabSz="2429927" rtl="0" eaLnBrk="1" latinLnBrk="0" hangingPunct="1">
        <a:lnSpc>
          <a:spcPct val="90000"/>
        </a:lnSpc>
        <a:spcBef>
          <a:spcPts val="1329"/>
        </a:spcBef>
        <a:buFont typeface="Arial" panose="020B0604020202020204" pitchFamily="34" charset="0"/>
        <a:buChar char="•"/>
        <a:defRPr sz="4783" kern="1200">
          <a:solidFill>
            <a:schemeClr val="tx1"/>
          </a:solidFill>
          <a:latin typeface="+mn-lt"/>
          <a:ea typeface="+mn-ea"/>
          <a:cs typeface="+mn-cs"/>
        </a:defRPr>
      </a:lvl6pPr>
      <a:lvl7pPr marL="7897261" indent="-607482" algn="l" defTabSz="2429927" rtl="0" eaLnBrk="1" latinLnBrk="0" hangingPunct="1">
        <a:lnSpc>
          <a:spcPct val="90000"/>
        </a:lnSpc>
        <a:spcBef>
          <a:spcPts val="1329"/>
        </a:spcBef>
        <a:buFont typeface="Arial" panose="020B0604020202020204" pitchFamily="34" charset="0"/>
        <a:buChar char="•"/>
        <a:defRPr sz="4783" kern="1200">
          <a:solidFill>
            <a:schemeClr val="tx1"/>
          </a:solidFill>
          <a:latin typeface="+mn-lt"/>
          <a:ea typeface="+mn-ea"/>
          <a:cs typeface="+mn-cs"/>
        </a:defRPr>
      </a:lvl7pPr>
      <a:lvl8pPr marL="9112225" indent="-607482" algn="l" defTabSz="2429927" rtl="0" eaLnBrk="1" latinLnBrk="0" hangingPunct="1">
        <a:lnSpc>
          <a:spcPct val="90000"/>
        </a:lnSpc>
        <a:spcBef>
          <a:spcPts val="1329"/>
        </a:spcBef>
        <a:buFont typeface="Arial" panose="020B0604020202020204" pitchFamily="34" charset="0"/>
        <a:buChar char="•"/>
        <a:defRPr sz="4783" kern="1200">
          <a:solidFill>
            <a:schemeClr val="tx1"/>
          </a:solidFill>
          <a:latin typeface="+mn-lt"/>
          <a:ea typeface="+mn-ea"/>
          <a:cs typeface="+mn-cs"/>
        </a:defRPr>
      </a:lvl8pPr>
      <a:lvl9pPr marL="10327188" indent="-607482" algn="l" defTabSz="2429927" rtl="0" eaLnBrk="1" latinLnBrk="0" hangingPunct="1">
        <a:lnSpc>
          <a:spcPct val="90000"/>
        </a:lnSpc>
        <a:spcBef>
          <a:spcPts val="1329"/>
        </a:spcBef>
        <a:buFont typeface="Arial" panose="020B0604020202020204" pitchFamily="34" charset="0"/>
        <a:buChar char="•"/>
        <a:defRPr sz="4783" kern="1200">
          <a:solidFill>
            <a:schemeClr val="tx1"/>
          </a:solidFill>
          <a:latin typeface="+mn-lt"/>
          <a:ea typeface="+mn-ea"/>
          <a:cs typeface="+mn-cs"/>
        </a:defRPr>
      </a:lvl9pPr>
    </p:bodyStyle>
    <p:otherStyle>
      <a:defPPr>
        <a:defRPr lang="en-US"/>
      </a:defPPr>
      <a:lvl1pPr marL="0" algn="l" defTabSz="2429927" rtl="0" eaLnBrk="1" latinLnBrk="0" hangingPunct="1">
        <a:defRPr sz="4783" kern="1200">
          <a:solidFill>
            <a:schemeClr val="tx1"/>
          </a:solidFill>
          <a:latin typeface="+mn-lt"/>
          <a:ea typeface="+mn-ea"/>
          <a:cs typeface="+mn-cs"/>
        </a:defRPr>
      </a:lvl1pPr>
      <a:lvl2pPr marL="1214963" algn="l" defTabSz="2429927" rtl="0" eaLnBrk="1" latinLnBrk="0" hangingPunct="1">
        <a:defRPr sz="4783" kern="1200">
          <a:solidFill>
            <a:schemeClr val="tx1"/>
          </a:solidFill>
          <a:latin typeface="+mn-lt"/>
          <a:ea typeface="+mn-ea"/>
          <a:cs typeface="+mn-cs"/>
        </a:defRPr>
      </a:lvl2pPr>
      <a:lvl3pPr marL="2429927" algn="l" defTabSz="2429927" rtl="0" eaLnBrk="1" latinLnBrk="0" hangingPunct="1">
        <a:defRPr sz="4783" kern="1200">
          <a:solidFill>
            <a:schemeClr val="tx1"/>
          </a:solidFill>
          <a:latin typeface="+mn-lt"/>
          <a:ea typeface="+mn-ea"/>
          <a:cs typeface="+mn-cs"/>
        </a:defRPr>
      </a:lvl3pPr>
      <a:lvl4pPr marL="3644890" algn="l" defTabSz="2429927" rtl="0" eaLnBrk="1" latinLnBrk="0" hangingPunct="1">
        <a:defRPr sz="4783" kern="1200">
          <a:solidFill>
            <a:schemeClr val="tx1"/>
          </a:solidFill>
          <a:latin typeface="+mn-lt"/>
          <a:ea typeface="+mn-ea"/>
          <a:cs typeface="+mn-cs"/>
        </a:defRPr>
      </a:lvl4pPr>
      <a:lvl5pPr marL="4859853" algn="l" defTabSz="2429927" rtl="0" eaLnBrk="1" latinLnBrk="0" hangingPunct="1">
        <a:defRPr sz="4783" kern="1200">
          <a:solidFill>
            <a:schemeClr val="tx1"/>
          </a:solidFill>
          <a:latin typeface="+mn-lt"/>
          <a:ea typeface="+mn-ea"/>
          <a:cs typeface="+mn-cs"/>
        </a:defRPr>
      </a:lvl5pPr>
      <a:lvl6pPr marL="6074816" algn="l" defTabSz="2429927" rtl="0" eaLnBrk="1" latinLnBrk="0" hangingPunct="1">
        <a:defRPr sz="4783" kern="1200">
          <a:solidFill>
            <a:schemeClr val="tx1"/>
          </a:solidFill>
          <a:latin typeface="+mn-lt"/>
          <a:ea typeface="+mn-ea"/>
          <a:cs typeface="+mn-cs"/>
        </a:defRPr>
      </a:lvl6pPr>
      <a:lvl7pPr marL="7289780" algn="l" defTabSz="2429927" rtl="0" eaLnBrk="1" latinLnBrk="0" hangingPunct="1">
        <a:defRPr sz="4783" kern="1200">
          <a:solidFill>
            <a:schemeClr val="tx1"/>
          </a:solidFill>
          <a:latin typeface="+mn-lt"/>
          <a:ea typeface="+mn-ea"/>
          <a:cs typeface="+mn-cs"/>
        </a:defRPr>
      </a:lvl7pPr>
      <a:lvl8pPr marL="8504743" algn="l" defTabSz="2429927" rtl="0" eaLnBrk="1" latinLnBrk="0" hangingPunct="1">
        <a:defRPr sz="4783" kern="1200">
          <a:solidFill>
            <a:schemeClr val="tx1"/>
          </a:solidFill>
          <a:latin typeface="+mn-lt"/>
          <a:ea typeface="+mn-ea"/>
          <a:cs typeface="+mn-cs"/>
        </a:defRPr>
      </a:lvl8pPr>
      <a:lvl9pPr marL="9719706" algn="l" defTabSz="2429927" rtl="0" eaLnBrk="1" latinLnBrk="0" hangingPunct="1">
        <a:defRPr sz="478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24117" y="3439774"/>
            <a:ext cx="28093553" cy="5514444"/>
          </a:xfrm>
        </p:spPr>
        <p:txBody>
          <a:bodyPr>
            <a:normAutofit fontScale="90000"/>
          </a:bodyPr>
          <a:lstStyle/>
          <a:p>
            <a:pPr algn="ctr"/>
            <a:r>
              <a:rPr lang="bs-Latn-BA" sz="15300" dirty="0"/>
              <a:t/>
            </a:r>
            <a:br>
              <a:rPr lang="bs-Latn-BA" sz="15300" dirty="0"/>
            </a:br>
            <a:r>
              <a:rPr lang="bs-Latn-BA" sz="15300" dirty="0" smtClean="0"/>
              <a:t/>
            </a:r>
            <a:br>
              <a:rPr lang="bs-Latn-BA" sz="15300" dirty="0" smtClean="0"/>
            </a:br>
            <a:r>
              <a:rPr lang="bs-Latn-BA" sz="9800" b="1" dirty="0" smtClean="0"/>
              <a:t>Značaj </a:t>
            </a:r>
            <a:r>
              <a:rPr lang="bs-Latn-BA" sz="9800" b="1" dirty="0"/>
              <a:t>radioterapije u liječenju metastatskih </a:t>
            </a:r>
            <a:r>
              <a:rPr lang="bs-Latn-BA" sz="9800" b="1" dirty="0" smtClean="0"/>
              <a:t>formi </a:t>
            </a:r>
            <a:r>
              <a:rPr lang="bs-Latn-BA" sz="9800" b="1" dirty="0"/>
              <a:t>Juingovog </a:t>
            </a:r>
            <a:r>
              <a:rPr lang="bs-Latn-BA" sz="9800" b="1" dirty="0" smtClean="0"/>
              <a:t>sarkoma</a:t>
            </a:r>
            <a:br>
              <a:rPr lang="bs-Latn-BA" sz="9800" b="1" dirty="0" smtClean="0"/>
            </a:br>
            <a:r>
              <a:rPr lang="bs-Latn-BA" sz="6700" dirty="0" smtClean="0"/>
              <a:t>N</a:t>
            </a:r>
            <a:r>
              <a:rPr lang="bs-Latn-BA" sz="6700" dirty="0"/>
              <a:t>. </a:t>
            </a:r>
            <a:r>
              <a:rPr lang="bs-Latn-BA" sz="6700" dirty="0" smtClean="0"/>
              <a:t>Vesić</a:t>
            </a:r>
            <a:r>
              <a:rPr lang="sr-Latn-RS" sz="6700" baseline="30000" dirty="0" smtClean="0"/>
              <a:t>1</a:t>
            </a:r>
            <a:br>
              <a:rPr lang="sr-Latn-RS" sz="6700" baseline="30000" dirty="0" smtClean="0"/>
            </a:br>
            <a:r>
              <a:rPr lang="sr-Latn-RS" sz="6700" baseline="30000" dirty="0" smtClean="0"/>
              <a:t>1</a:t>
            </a:r>
            <a:r>
              <a:rPr lang="bs-Latn-BA" sz="6700" dirty="0" smtClean="0"/>
              <a:t>Centar za radioterapiju Banja Luka IMC Affidea Bosnia</a:t>
            </a:r>
            <a:r>
              <a:rPr lang="sr-Latn-RS" sz="7300" baseline="30000" dirty="0"/>
              <a:t/>
            </a:r>
            <a:br>
              <a:rPr lang="sr-Latn-RS" sz="7300" baseline="30000" dirty="0"/>
            </a:br>
            <a:r>
              <a:rPr lang="sr-Latn-RS" sz="7300" baseline="30000" dirty="0"/>
              <a:t/>
            </a:r>
            <a:br>
              <a:rPr lang="sr-Latn-RS" sz="7300" baseline="30000" dirty="0"/>
            </a:br>
            <a:r>
              <a:rPr lang="sr-Latn-RS" sz="9600" baseline="30000" dirty="0"/>
              <a:t/>
            </a:r>
            <a:br>
              <a:rPr lang="sr-Latn-RS" sz="9600" baseline="30000" dirty="0"/>
            </a:br>
            <a:endParaRPr lang="en-US" sz="9600" dirty="0"/>
          </a:p>
        </p:txBody>
      </p:sp>
      <p:sp>
        <p:nvSpPr>
          <p:cNvPr id="5" name="Text Placeholder 4"/>
          <p:cNvSpPr>
            <a:spLocks noGrp="1"/>
          </p:cNvSpPr>
          <p:nvPr>
            <p:ph type="body" idx="4294967295"/>
          </p:nvPr>
        </p:nvSpPr>
        <p:spPr>
          <a:xfrm>
            <a:off x="2703636" y="9299831"/>
            <a:ext cx="13249275" cy="5470525"/>
          </a:xfrm>
        </p:spPr>
        <p:txBody>
          <a:bodyPr>
            <a:normAutofit fontScale="25000" lnSpcReduction="20000"/>
          </a:bodyPr>
          <a:lstStyle/>
          <a:p>
            <a:pPr marL="0" indent="0">
              <a:buNone/>
            </a:pPr>
            <a:r>
              <a:rPr lang="bs-Latn-BA" sz="17600" b="1" dirty="0"/>
              <a:t>Uvod</a:t>
            </a:r>
          </a:p>
          <a:p>
            <a:pPr marL="0" indent="0" algn="just">
              <a:lnSpc>
                <a:spcPct val="120000"/>
              </a:lnSpc>
              <a:buNone/>
            </a:pPr>
            <a:r>
              <a:rPr lang="bs-Latn-BA" sz="12800" dirty="0"/>
              <a:t>Juingov sarkom je drugi najčešći primarni maligni tumor koji zahvata koštani sistem. Osim koštane forme, poznati su ekstraosealni oblik </a:t>
            </a:r>
            <a:r>
              <a:rPr lang="bs-Cyrl-BA" sz="12800" dirty="0"/>
              <a:t>(ЕЕ</a:t>
            </a:r>
            <a:r>
              <a:rPr lang="bs-Latn-BA" sz="12800" dirty="0"/>
              <a:t>S) i primitivni neuroektodermani tumor (PNET). Juingov sarkom se najčešće javlja u djetinjstvu i ranoj adolescenciji, sa prevalencom 2:1 000 000, i nešto većom učestalošću kod muškog u odnosu na ženski pol (1.5:1). Predilekciono mjesto za nastanak koštanog oblika Juingovog sarkoma jesu metadijafize dugih kostiju, najčešće donjih ekstremiteta, što objašnjava putanju rasta tumora duž medularnog kanala i njegov prelazak na proksimalne zglobove, ili kada probijajući korteks infiltrišu okolna meka tkiva i mišiće. Najčešća metastatska sijela ove bolesti jesu pluća (38%), kosti (31%) i kostna srž (11%). Neophodna dijagnostička obrada podrazumijeva biopsiju tumora sa patohistološkom  verifikacijom, te imidžing metode koje obuhvataju PET/CT/MR. Radioterapija u liječenju Juingovog sarkoma se primjenjuje neoadjuvantno, adjuvantno kao definitivna i palijativna radioterapija</a:t>
            </a:r>
            <a:r>
              <a:rPr lang="bs-Latn-BA" sz="12800" dirty="0" smtClean="0"/>
              <a:t>.</a:t>
            </a:r>
            <a:endParaRPr lang="en-US" sz="12800" dirty="0" smtClean="0"/>
          </a:p>
          <a:p>
            <a:pPr marL="0" indent="0" algn="just">
              <a:lnSpc>
                <a:spcPct val="120000"/>
              </a:lnSpc>
              <a:buNone/>
            </a:pPr>
            <a:endParaRPr lang="bs-Latn-BA" sz="12800" dirty="0"/>
          </a:p>
          <a:p>
            <a:pPr marL="0" indent="0" algn="just">
              <a:buNone/>
            </a:pPr>
            <a:r>
              <a:rPr lang="bs-Latn-BA" sz="17600" b="1" dirty="0"/>
              <a:t>Cilj rada</a:t>
            </a:r>
            <a:endParaRPr lang="en-US" sz="17600" b="1" dirty="0"/>
          </a:p>
          <a:p>
            <a:pPr marL="0" indent="0" algn="just">
              <a:lnSpc>
                <a:spcPct val="120000"/>
              </a:lnSpc>
              <a:buNone/>
            </a:pPr>
            <a:r>
              <a:rPr lang="bs-Latn-BA" sz="12800" dirty="0"/>
              <a:t>Cilj ovog rada jeste pokazati doprinos radioterapije u kontroli lokalne i metastatske forme Juingovog </a:t>
            </a:r>
            <a:r>
              <a:rPr lang="bs-Latn-BA" sz="12800" dirty="0" smtClean="0"/>
              <a:t>sarkoma</a:t>
            </a:r>
            <a:r>
              <a:rPr lang="bs-Latn-BA" sz="12800" dirty="0" smtClean="0"/>
              <a:t>.</a:t>
            </a:r>
            <a:endParaRPr lang="en-US" sz="12800" dirty="0" smtClean="0"/>
          </a:p>
          <a:p>
            <a:pPr marL="0" indent="0" algn="just">
              <a:lnSpc>
                <a:spcPct val="120000"/>
              </a:lnSpc>
              <a:buNone/>
            </a:pPr>
            <a:endParaRPr lang="bs-Latn-BA" sz="12800" dirty="0"/>
          </a:p>
          <a:p>
            <a:pPr marL="0" indent="0">
              <a:buNone/>
            </a:pPr>
            <a:r>
              <a:rPr lang="bs-Latn-BA" sz="17600" b="1" dirty="0"/>
              <a:t>Istorija slučaja</a:t>
            </a:r>
          </a:p>
          <a:p>
            <a:pPr marL="0" indent="0" algn="just">
              <a:lnSpc>
                <a:spcPct val="120000"/>
              </a:lnSpc>
              <a:buNone/>
            </a:pPr>
            <a:r>
              <a:rPr lang="bs-Latn-BA" sz="12800" dirty="0"/>
              <a:t>Pacijentkinja se prvi put javlja u Centar za radioterapiju IMC Banja Luka zbog moždanih metastaza. Bolest je bolest počela 2017. godine bolom u desnom kuku, šest mjeseci prije postavljanja dijagnoze. Nakon urađene dijagnostičke obrade </a:t>
            </a:r>
            <a:r>
              <a:rPr lang="bs-Cyrl-BA" sz="12800" dirty="0"/>
              <a:t>(М</a:t>
            </a:r>
            <a:r>
              <a:rPr lang="bs-Latn-BA" sz="12800" dirty="0"/>
              <a:t>R) postavljena je sumnja na tumor kosti, te je biopsijom i patohistološkom analizom potvrđena definitivna dijagnoza koštane forme Juingovog sarkoma. Liječenje je započeto neoadjuvantno, po VIDA protokolu. Kasnije je urađen operativni zahvat</a:t>
            </a:r>
            <a:r>
              <a:rPr lang="bs-Latn-BA" sz="12800" i="1" dirty="0"/>
              <a:t>, </a:t>
            </a:r>
            <a:r>
              <a:rPr lang="bs-Latn-BA" sz="12800" dirty="0"/>
              <a:t>uz koji je dobijen i nalaz biopsije.</a:t>
            </a:r>
            <a:r>
              <a:rPr lang="bs-Latn-BA" sz="12800" b="1" dirty="0"/>
              <a:t> </a:t>
            </a:r>
            <a:r>
              <a:rPr lang="bs-Latn-BA" sz="12800" dirty="0"/>
              <a:t>U daljem toku liječenja pacijentkinja tretirana adjuvantno po VAL protokolu. U daljem toku liječenja pacijentkinja redovno praćena.</a:t>
            </a:r>
            <a:r>
              <a:rPr lang="bs-Latn-BA" sz="12800" b="1" dirty="0"/>
              <a:t> </a:t>
            </a:r>
            <a:r>
              <a:rPr lang="bs-Latn-BA" sz="12800" dirty="0"/>
              <a:t>Dvije godine kasnije, kada su u toku redovne reevaluacije bolesti urađeni MR kuka i CT pluća, uočene su bilateralne metastatske promjene u plućima i lokalni recidiv, nakon čega je urađena ekstirpacija recidiva i patohistološka analiza uzorka.</a:t>
            </a:r>
            <a:r>
              <a:rPr lang="bs-Latn-BA" sz="12800" b="1" dirty="0"/>
              <a:t> </a:t>
            </a:r>
            <a:r>
              <a:rPr lang="bs-Latn-BA" sz="12800" dirty="0"/>
              <a:t>U postoperativnom toku se desio kolaps na osnovu čega je preporučen  MR mozga, koji je pokazao metastatske depozite u okcipitalnom režnju.</a:t>
            </a:r>
            <a:r>
              <a:rPr lang="bs-Latn-BA" sz="12800" b="1" dirty="0"/>
              <a:t> </a:t>
            </a:r>
            <a:r>
              <a:rPr lang="bs-Latn-BA" sz="12800" dirty="0"/>
              <a:t>Potom je uključena 1. linija hemioterapije.</a:t>
            </a:r>
            <a:r>
              <a:rPr lang="bs-Latn-BA" sz="12800" b="1" dirty="0"/>
              <a:t> </a:t>
            </a:r>
            <a:r>
              <a:rPr lang="bs-Latn-BA" sz="12800" dirty="0"/>
              <a:t>Nakon toga su urađeni CT pluća i MR kuka uz pomoć kojih je uočena regresija bolesti.</a:t>
            </a:r>
            <a:r>
              <a:rPr lang="bs-Latn-BA" sz="12800" b="1" dirty="0"/>
              <a:t> </a:t>
            </a:r>
            <a:r>
              <a:rPr lang="bs-Latn-BA" sz="12800" dirty="0"/>
              <a:t>Pacijentkinja dalje navodi glavobolju i bljeskove pred očima, što odgovara sekundarnim depozitima potvrđenim MR.</a:t>
            </a:r>
            <a:r>
              <a:rPr lang="bs-Latn-BA" sz="12800" b="1" dirty="0"/>
              <a:t> </a:t>
            </a:r>
            <a:r>
              <a:rPr lang="bs-Latn-BA" sz="12800" dirty="0"/>
              <a:t>Kod pacijentkinje je prema odluci onkološkog konzilijuma provedena palijativna radioterapija cijelog mozga, sa simultanim boost-om na metastatska ležišta. U daljem toku liječenja, radioterapijski je tretirana regija desnog kuka. Potom je, prema odluci onkološkog konzilijuma provedena palijativna RT metastatskih depozita u C2 i Th4-Th11, te pelvičnim kostima uz pazopanib. U Tabeli 1. su prikazane sve regije koje su radioterapijski tretirane, kao i tehniku radioterapjiskog tretmana sa ukupnom isporučenom dozom, brojem frakcija i pojedinačnom dnevnom dozom, a na Grafikonu 1. je prikazan odnos ukupnih i dnevnih doza na svaku pojedinačnu regiju.</a:t>
            </a:r>
          </a:p>
          <a:p>
            <a:pPr marL="0" indent="0" algn="just">
              <a:lnSpc>
                <a:spcPct val="120000"/>
              </a:lnSpc>
              <a:buNone/>
            </a:pPr>
            <a:endParaRPr lang="en-US" sz="12800" dirty="0"/>
          </a:p>
          <a:p>
            <a:endParaRPr lang="en-US" sz="12800" dirty="0"/>
          </a:p>
          <a:p>
            <a:pPr marL="0" indent="0">
              <a:buNone/>
            </a:pPr>
            <a:endParaRPr lang="en-US" sz="12800" dirty="0"/>
          </a:p>
          <a:p>
            <a:pPr marL="0" indent="0" algn="just">
              <a:buNone/>
            </a:pPr>
            <a:endParaRPr lang="en-US" sz="9800" dirty="0"/>
          </a:p>
          <a:p>
            <a:endParaRPr lang="en-US"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775163" cy="3216492"/>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189296" y="162904"/>
            <a:ext cx="6210295" cy="3265414"/>
          </a:xfrm>
          <a:prstGeom prst="rect">
            <a:avLst/>
          </a:prstGeom>
        </p:spPr>
      </p:pic>
      <p:graphicFrame>
        <p:nvGraphicFramePr>
          <p:cNvPr id="12" name="Table 11"/>
          <p:cNvGraphicFramePr>
            <a:graphicFrameLocks noGrp="1"/>
          </p:cNvGraphicFramePr>
          <p:nvPr>
            <p:extLst>
              <p:ext uri="{D42A27DB-BD31-4B8C-83A1-F6EECF244321}">
                <p14:modId xmlns:p14="http://schemas.microsoft.com/office/powerpoint/2010/main" val="3325057390"/>
              </p:ext>
            </p:extLst>
          </p:nvPr>
        </p:nvGraphicFramePr>
        <p:xfrm>
          <a:off x="17845548" y="9910917"/>
          <a:ext cx="11769212" cy="7545535"/>
        </p:xfrm>
        <a:graphic>
          <a:graphicData uri="http://schemas.openxmlformats.org/drawingml/2006/table">
            <a:tbl>
              <a:tblPr firstRow="1" firstCol="1" bandRow="1">
                <a:tableStyleId>{5C22544A-7EE6-4342-B048-85BDC9FD1C3A}</a:tableStyleId>
              </a:tblPr>
              <a:tblGrid>
                <a:gridCol w="2216832"/>
                <a:gridCol w="2713949"/>
                <a:gridCol w="2279477"/>
                <a:gridCol w="2279477"/>
                <a:gridCol w="2279477"/>
              </a:tblGrid>
              <a:tr h="1917600">
                <a:tc>
                  <a:txBody>
                    <a:bodyPr/>
                    <a:lstStyle/>
                    <a:p>
                      <a:pPr marL="0" marR="0" algn="just">
                        <a:lnSpc>
                          <a:spcPct val="107000"/>
                        </a:lnSpc>
                        <a:spcBef>
                          <a:spcPts val="0"/>
                        </a:spcBef>
                        <a:spcAft>
                          <a:spcPts val="0"/>
                        </a:spcAft>
                      </a:pPr>
                      <a:r>
                        <a:rPr lang="bs-Latn-BA" sz="3200" dirty="0">
                          <a:effectLst/>
                        </a:rPr>
                        <a:t> </a:t>
                      </a:r>
                      <a:endParaRPr lang="en-US" sz="3200" dirty="0">
                        <a:effectLst/>
                      </a:endParaRPr>
                    </a:p>
                    <a:p>
                      <a:pPr marL="0" marR="0" algn="ctr">
                        <a:lnSpc>
                          <a:spcPct val="107000"/>
                        </a:lnSpc>
                        <a:spcBef>
                          <a:spcPts val="0"/>
                        </a:spcBef>
                        <a:spcAft>
                          <a:spcPts val="0"/>
                        </a:spcAft>
                      </a:pPr>
                      <a:r>
                        <a:rPr lang="bs-Latn-BA" sz="3200" dirty="0">
                          <a:effectLst/>
                        </a:rPr>
                        <a:t>Regija zračenja</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 </a:t>
                      </a:r>
                      <a:endParaRPr lang="en-US" sz="3200" dirty="0">
                        <a:effectLst/>
                      </a:endParaRPr>
                    </a:p>
                    <a:p>
                      <a:pPr marL="0" marR="0" algn="ctr">
                        <a:lnSpc>
                          <a:spcPct val="107000"/>
                        </a:lnSpc>
                        <a:spcBef>
                          <a:spcPts val="0"/>
                        </a:spcBef>
                        <a:spcAft>
                          <a:spcPts val="0"/>
                        </a:spcAft>
                      </a:pPr>
                      <a:r>
                        <a:rPr lang="bs-Latn-BA" sz="3200" dirty="0">
                          <a:effectLst/>
                        </a:rPr>
                        <a:t>Tehnika zračenja</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Ukupna isporučena doza (Gy)</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 </a:t>
                      </a:r>
                      <a:endParaRPr lang="en-US" sz="3200" dirty="0">
                        <a:effectLst/>
                      </a:endParaRPr>
                    </a:p>
                    <a:p>
                      <a:pPr marL="0" marR="0" algn="ctr">
                        <a:lnSpc>
                          <a:spcPct val="107000"/>
                        </a:lnSpc>
                        <a:spcBef>
                          <a:spcPts val="0"/>
                        </a:spcBef>
                        <a:spcAft>
                          <a:spcPts val="0"/>
                        </a:spcAft>
                      </a:pPr>
                      <a:r>
                        <a:rPr lang="bs-Latn-BA" sz="3200" dirty="0">
                          <a:effectLst/>
                        </a:rPr>
                        <a:t>Dnevna</a:t>
                      </a:r>
                      <a:endParaRPr lang="en-US" sz="3200" dirty="0">
                        <a:effectLst/>
                      </a:endParaRPr>
                    </a:p>
                    <a:p>
                      <a:pPr marL="0" marR="0" algn="ctr">
                        <a:lnSpc>
                          <a:spcPct val="107000"/>
                        </a:lnSpc>
                        <a:spcBef>
                          <a:spcPts val="0"/>
                        </a:spcBef>
                        <a:spcAft>
                          <a:spcPts val="0"/>
                        </a:spcAft>
                      </a:pPr>
                      <a:r>
                        <a:rPr lang="bs-Latn-BA" sz="3200" dirty="0">
                          <a:effectLst/>
                        </a:rPr>
                        <a:t>doza (Gy)</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a:effectLst/>
                        </a:rPr>
                        <a:t> </a:t>
                      </a:r>
                      <a:endParaRPr lang="en-US" sz="3200">
                        <a:effectLst/>
                      </a:endParaRPr>
                    </a:p>
                    <a:p>
                      <a:pPr marL="0" marR="0" algn="ctr">
                        <a:lnSpc>
                          <a:spcPct val="107000"/>
                        </a:lnSpc>
                        <a:spcBef>
                          <a:spcPts val="0"/>
                        </a:spcBef>
                        <a:spcAft>
                          <a:spcPts val="0"/>
                        </a:spcAft>
                      </a:pPr>
                      <a:r>
                        <a:rPr lang="bs-Latn-BA" sz="3200">
                          <a:effectLst/>
                        </a:rPr>
                        <a:t>Broj frakcija</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r>
              <a:tr h="649610">
                <a:tc>
                  <a:txBody>
                    <a:bodyPr/>
                    <a:lstStyle/>
                    <a:p>
                      <a:pPr marL="0" marR="0" algn="ctr">
                        <a:lnSpc>
                          <a:spcPct val="107000"/>
                        </a:lnSpc>
                        <a:spcBef>
                          <a:spcPts val="0"/>
                        </a:spcBef>
                        <a:spcAft>
                          <a:spcPts val="0"/>
                        </a:spcAft>
                      </a:pPr>
                      <a:r>
                        <a:rPr lang="bs-Latn-BA" sz="3200" dirty="0">
                          <a:effectLst/>
                        </a:rPr>
                        <a:t>Cijeli mozak</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VMAT</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20</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4</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a:effectLst/>
                        </a:rPr>
                        <a:t>5</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r>
              <a:tr h="1646093">
                <a:tc>
                  <a:txBody>
                    <a:bodyPr/>
                    <a:lstStyle/>
                    <a:p>
                      <a:pPr marL="0" marR="0" algn="ctr">
                        <a:lnSpc>
                          <a:spcPct val="107000"/>
                        </a:lnSpc>
                        <a:spcBef>
                          <a:spcPts val="0"/>
                        </a:spcBef>
                        <a:spcAft>
                          <a:spcPts val="0"/>
                        </a:spcAft>
                      </a:pPr>
                      <a:r>
                        <a:rPr lang="bs-Latn-BA" sz="3200" dirty="0">
                          <a:effectLst/>
                        </a:rPr>
                        <a:t>Ležište metastaza</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VMAT (simultani ablativni boost)</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40</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8</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5</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r>
              <a:tr h="1073049">
                <a:tc>
                  <a:txBody>
                    <a:bodyPr/>
                    <a:lstStyle/>
                    <a:p>
                      <a:pPr marL="0" marR="0" algn="ctr">
                        <a:lnSpc>
                          <a:spcPct val="107000"/>
                        </a:lnSpc>
                        <a:spcBef>
                          <a:spcPts val="0"/>
                        </a:spcBef>
                        <a:spcAft>
                          <a:spcPts val="0"/>
                        </a:spcAft>
                      </a:pPr>
                      <a:r>
                        <a:rPr lang="bs-Latn-BA" sz="3200">
                          <a:effectLst/>
                        </a:rPr>
                        <a:t>Lokalni recidiv</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3D CRT</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50</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2</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25</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r>
              <a:tr h="536524">
                <a:tc>
                  <a:txBody>
                    <a:bodyPr/>
                    <a:lstStyle/>
                    <a:p>
                      <a:pPr marL="0" marR="0" algn="ctr">
                        <a:lnSpc>
                          <a:spcPct val="107000"/>
                        </a:lnSpc>
                        <a:spcBef>
                          <a:spcPts val="0"/>
                        </a:spcBef>
                        <a:spcAft>
                          <a:spcPts val="0"/>
                        </a:spcAft>
                      </a:pPr>
                      <a:r>
                        <a:rPr lang="bs-Latn-BA" sz="3200">
                          <a:effectLst/>
                        </a:rPr>
                        <a:t>C2</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3D CRT</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30</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3</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10</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r>
              <a:tr h="649610">
                <a:tc>
                  <a:txBody>
                    <a:bodyPr/>
                    <a:lstStyle/>
                    <a:p>
                      <a:pPr marL="0" marR="0" algn="ctr">
                        <a:lnSpc>
                          <a:spcPct val="107000"/>
                        </a:lnSpc>
                        <a:spcBef>
                          <a:spcPts val="0"/>
                        </a:spcBef>
                        <a:spcAft>
                          <a:spcPts val="0"/>
                        </a:spcAft>
                      </a:pPr>
                      <a:r>
                        <a:rPr lang="bs-Latn-BA" sz="3200">
                          <a:effectLst/>
                        </a:rPr>
                        <a:t>Th4-Th11</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a:effectLst/>
                        </a:rPr>
                        <a:t>3D CRT</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a:effectLst/>
                        </a:rPr>
                        <a:t>30</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3</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10</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r>
              <a:tr h="1073049">
                <a:tc>
                  <a:txBody>
                    <a:bodyPr/>
                    <a:lstStyle/>
                    <a:p>
                      <a:pPr marL="0" marR="0" algn="ctr">
                        <a:lnSpc>
                          <a:spcPct val="107000"/>
                        </a:lnSpc>
                        <a:spcBef>
                          <a:spcPts val="0"/>
                        </a:spcBef>
                        <a:spcAft>
                          <a:spcPts val="0"/>
                        </a:spcAft>
                      </a:pPr>
                      <a:r>
                        <a:rPr lang="bs-Latn-BA" sz="3200">
                          <a:effectLst/>
                        </a:rPr>
                        <a:t>Kosti pelvisa</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a:effectLst/>
                        </a:rPr>
                        <a:t>3D CRT</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27</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3</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c>
                  <a:txBody>
                    <a:bodyPr/>
                    <a:lstStyle/>
                    <a:p>
                      <a:pPr marL="0" marR="0" algn="ctr">
                        <a:lnSpc>
                          <a:spcPct val="107000"/>
                        </a:lnSpc>
                        <a:spcBef>
                          <a:spcPts val="0"/>
                        </a:spcBef>
                        <a:spcAft>
                          <a:spcPts val="0"/>
                        </a:spcAft>
                      </a:pPr>
                      <a:r>
                        <a:rPr lang="bs-Latn-BA" sz="3200" dirty="0">
                          <a:effectLst/>
                        </a:rPr>
                        <a:t>9</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3" marR="68583" marT="0" marB="0"/>
                </a:tc>
              </a:tr>
            </a:tbl>
          </a:graphicData>
        </a:graphic>
      </p:graphicFrame>
      <p:sp>
        <p:nvSpPr>
          <p:cNvPr id="14" name="Rectangle 13"/>
          <p:cNvSpPr/>
          <p:nvPr/>
        </p:nvSpPr>
        <p:spPr>
          <a:xfrm>
            <a:off x="17615805" y="19007597"/>
            <a:ext cx="12234930" cy="11603176"/>
          </a:xfrm>
          <a:prstGeom prst="rect">
            <a:avLst/>
          </a:prstGeom>
        </p:spPr>
        <p:txBody>
          <a:bodyPr wrap="square">
            <a:spAutoFit/>
          </a:bodyPr>
          <a:lstStyle/>
          <a:p>
            <a:pPr algn="just"/>
            <a:r>
              <a:rPr lang="bs-Latn-BA" sz="4400" b="1" dirty="0" smtClean="0">
                <a:ea typeface="Calibri" panose="020F0502020204030204" pitchFamily="34" charset="0"/>
                <a:cs typeface="Times New Roman" panose="02020603050405020304" pitchFamily="18" charset="0"/>
              </a:rPr>
              <a:t>Diskusija</a:t>
            </a:r>
            <a:endParaRPr lang="bs-Latn-BA" sz="4400" b="1" dirty="0">
              <a:ea typeface="Calibri" panose="020F0502020204030204" pitchFamily="34" charset="0"/>
              <a:cs typeface="Times New Roman" panose="02020603050405020304" pitchFamily="18" charset="0"/>
            </a:endParaRPr>
          </a:p>
          <a:p>
            <a:pPr algn="just"/>
            <a:endParaRPr lang="en-US" sz="3200" dirty="0">
              <a:ea typeface="Calibri" panose="020F0502020204030204" pitchFamily="34" charset="0"/>
              <a:cs typeface="Times New Roman" panose="02020603050405020304" pitchFamily="18" charset="0"/>
            </a:endParaRPr>
          </a:p>
          <a:p>
            <a:pPr algn="just">
              <a:spcAft>
                <a:spcPts val="800"/>
              </a:spcAft>
            </a:pPr>
            <a:r>
              <a:rPr lang="bs-Latn-BA" sz="3200" dirty="0">
                <a:ea typeface="Calibri" panose="020F0502020204030204" pitchFamily="34" charset="0"/>
                <a:cs typeface="Times New Roman" panose="02020603050405020304" pitchFamily="18" charset="0"/>
              </a:rPr>
              <a:t>U radu je prikazana pacijentkinja mlađe životne dobi oboljela od osealne forme Juingovog sarkoma </a:t>
            </a:r>
            <a:r>
              <a:rPr lang="en-US" sz="3200" dirty="0">
                <a:ea typeface="Calibri" panose="020F0502020204030204" pitchFamily="34" charset="0"/>
                <a:cs typeface="Times New Roman" panose="02020603050405020304" pitchFamily="18" charset="0"/>
              </a:rPr>
              <a:t>lokalizovanog u donjim ekstremitetima, </a:t>
            </a:r>
            <a:r>
              <a:rPr lang="bs-Latn-BA" sz="3200" dirty="0">
                <a:ea typeface="Calibri" panose="020F0502020204030204" pitchFamily="34" charset="0"/>
                <a:cs typeface="Times New Roman" panose="02020603050405020304" pitchFamily="18" charset="0"/>
              </a:rPr>
              <a:t>što je jedna od češćih lokalizacija (1</a:t>
            </a:r>
            <a:r>
              <a:rPr lang="bs-Cyrl-BA" sz="3200" dirty="0">
                <a:ea typeface="Calibri" panose="020F0502020204030204" pitchFamily="34" charset="0"/>
                <a:cs typeface="Times New Roman" panose="02020603050405020304" pitchFamily="18" charset="0"/>
              </a:rPr>
              <a:t>). </a:t>
            </a:r>
            <a:r>
              <a:rPr lang="bs-Latn-BA" sz="3200" dirty="0">
                <a:ea typeface="Calibri" panose="020F0502020204030204" pitchFamily="34" charset="0"/>
                <a:cs typeface="Times New Roman" panose="02020603050405020304" pitchFamily="18" charset="0"/>
              </a:rPr>
              <a:t>Bolest je, u toku svog trajanja poprimila metastatsku formu sa udaljenim metastazama na mozgu i metastatskim depozitima u C2 i Th4-Th11 kičmenim pršljenovima. Pacijentkinja je tretirana multimodalnim pristupom lij</a:t>
            </a:r>
            <a:r>
              <a:rPr lang="bs-Cyrl-BA" sz="3200" dirty="0">
                <a:ea typeface="Calibri" panose="020F0502020204030204" pitchFamily="34" charset="0"/>
                <a:cs typeface="Times New Roman" panose="02020603050405020304" pitchFamily="18" charset="0"/>
              </a:rPr>
              <a:t>е</a:t>
            </a:r>
            <a:r>
              <a:rPr lang="bs-Latn-BA" sz="3200" dirty="0">
                <a:ea typeface="Calibri" panose="020F0502020204030204" pitchFamily="34" charset="0"/>
                <a:cs typeface="Times New Roman" panose="02020603050405020304" pitchFamily="18" charset="0"/>
              </a:rPr>
              <a:t>čenju, što odgovara preporukama iz navedene literature (2). Nakon neoadjuvantne hemioterapije, operacije, adjuvantne hemioterapije. Radioterapija je kao modalitet liječenja primjenjena adjuvantno u 3 navrata. Tretiran je cijeli mozak sa simultanim ablativnim boostom na ležišta metastaza u cilju boljeg terapijskog odgovora. Lokalni recidiv i metastatski depoziti su tretirani 3D konformalnom tehnikom zračenja, nakon čega je postignuta lokalna kontrola bolesti, što potvrđuje neizostavnu ulogu radioterapije kod metastatskih formi Juingovog sarkoma, kao što je navedeno u podacima iz najnovije literature (2,3). </a:t>
            </a:r>
            <a:endParaRPr lang="en-US" sz="3200" dirty="0" smtClean="0">
              <a:ea typeface="Calibri" panose="020F0502020204030204" pitchFamily="34" charset="0"/>
              <a:cs typeface="Times New Roman" panose="02020603050405020304" pitchFamily="18" charset="0"/>
            </a:endParaRPr>
          </a:p>
          <a:p>
            <a:pPr algn="just">
              <a:spcAft>
                <a:spcPts val="800"/>
              </a:spcAft>
            </a:pPr>
            <a:endParaRPr lang="bs-Latn-BA" sz="3200" dirty="0">
              <a:ea typeface="Calibri" panose="020F0502020204030204" pitchFamily="34" charset="0"/>
              <a:cs typeface="Times New Roman" panose="02020603050405020304" pitchFamily="18" charset="0"/>
            </a:endParaRPr>
          </a:p>
          <a:p>
            <a:pPr algn="just">
              <a:spcAft>
                <a:spcPts val="800"/>
              </a:spcAft>
            </a:pPr>
            <a:r>
              <a:rPr lang="bs-Latn-BA" sz="4400" b="1" dirty="0">
                <a:ea typeface="Calibri" panose="020F0502020204030204" pitchFamily="34" charset="0"/>
                <a:cs typeface="Times New Roman" panose="02020603050405020304" pitchFamily="18" charset="0"/>
              </a:rPr>
              <a:t>Zaključak</a:t>
            </a:r>
          </a:p>
          <a:p>
            <a:pPr algn="just">
              <a:spcAft>
                <a:spcPts val="800"/>
              </a:spcAft>
            </a:pPr>
            <a:r>
              <a:rPr lang="bs-Latn-BA" sz="3200" dirty="0"/>
              <a:t>Multimodalni pristup liječenju ovakvih pacijenata uključuje radioterapiju, kao neizostavan modalitet, koji doprinosi boljoj lokalnoj kontroli bolesti i eradikaciji udaljenih </a:t>
            </a:r>
            <a:r>
              <a:rPr lang="bs-Latn-BA" sz="3200" dirty="0" smtClean="0"/>
              <a:t>metastaz</a:t>
            </a:r>
            <a:r>
              <a:rPr lang="en-US" sz="3200" dirty="0" smtClean="0"/>
              <a:t>a</a:t>
            </a:r>
            <a:r>
              <a:rPr lang="bs-Latn-BA" sz="3200" dirty="0" smtClean="0"/>
              <a:t>.</a:t>
            </a:r>
            <a:endParaRPr lang="bs-Latn-BA" sz="3200" dirty="0"/>
          </a:p>
        </p:txBody>
      </p:sp>
      <p:pic>
        <p:nvPicPr>
          <p:cNvPr id="3" name="Picture 2"/>
          <p:cNvPicPr>
            <a:picLocks noChangeAspect="1"/>
          </p:cNvPicPr>
          <p:nvPr/>
        </p:nvPicPr>
        <p:blipFill>
          <a:blip r:embed="rId4"/>
          <a:stretch>
            <a:fillRect/>
          </a:stretch>
        </p:blipFill>
        <p:spPr>
          <a:xfrm>
            <a:off x="2703636" y="34896452"/>
            <a:ext cx="13249275" cy="6111649"/>
          </a:xfrm>
          <a:prstGeom prst="rect">
            <a:avLst/>
          </a:prstGeom>
        </p:spPr>
      </p:pic>
      <p:pic>
        <p:nvPicPr>
          <p:cNvPr id="7" name="Picture 6"/>
          <p:cNvPicPr>
            <a:picLocks noChangeAspect="1"/>
          </p:cNvPicPr>
          <p:nvPr/>
        </p:nvPicPr>
        <p:blipFill>
          <a:blip r:embed="rId5"/>
          <a:stretch>
            <a:fillRect/>
          </a:stretch>
        </p:blipFill>
        <p:spPr>
          <a:xfrm>
            <a:off x="1274886" y="41837696"/>
            <a:ext cx="2857500" cy="723900"/>
          </a:xfrm>
          <a:prstGeom prst="rect">
            <a:avLst/>
          </a:prstGeom>
        </p:spPr>
      </p:pic>
      <p:sp>
        <p:nvSpPr>
          <p:cNvPr id="8" name="Rectangle 7"/>
          <p:cNvSpPr/>
          <p:nvPr/>
        </p:nvSpPr>
        <p:spPr>
          <a:xfrm>
            <a:off x="17615805" y="30833771"/>
            <a:ext cx="12234930" cy="6309420"/>
          </a:xfrm>
          <a:prstGeom prst="rect">
            <a:avLst/>
          </a:prstGeom>
        </p:spPr>
        <p:txBody>
          <a:bodyPr wrap="square">
            <a:spAutoFit/>
          </a:bodyPr>
          <a:lstStyle/>
          <a:p>
            <a:pPr algn="just"/>
            <a:r>
              <a:rPr lang="bs-Latn-BA" sz="4400" b="1" dirty="0" smtClean="0">
                <a:ea typeface="Calibri" panose="020F0502020204030204" pitchFamily="34" charset="0"/>
                <a:cs typeface="Times New Roman" panose="02020603050405020304" pitchFamily="18" charset="0"/>
              </a:rPr>
              <a:t>Literatura</a:t>
            </a:r>
          </a:p>
          <a:p>
            <a:pPr algn="just"/>
            <a:endParaRPr lang="bs-Latn-BA" sz="1800" dirty="0">
              <a:ea typeface="Calibri" panose="020F0502020204030204" pitchFamily="34" charset="0"/>
              <a:cs typeface="Times New Roman" panose="02020603050405020304" pitchFamily="18" charset="0"/>
            </a:endParaRPr>
          </a:p>
          <a:p>
            <a:pPr algn="just"/>
            <a:r>
              <a:rPr lang="bs-Latn-BA" sz="1800" dirty="0" smtClean="0">
                <a:ea typeface="Calibri" panose="020F0502020204030204" pitchFamily="34" charset="0"/>
                <a:cs typeface="Times New Roman" panose="02020603050405020304" pitchFamily="18" charset="0"/>
              </a:rPr>
              <a:t>1</a:t>
            </a:r>
            <a:r>
              <a:rPr lang="bs-Latn-BA" sz="1800" dirty="0">
                <a:ea typeface="Calibri" panose="020F0502020204030204" pitchFamily="34" charset="0"/>
                <a:cs typeface="Times New Roman" panose="02020603050405020304" pitchFamily="18" charset="0"/>
              </a:rPr>
              <a:t>. </a:t>
            </a:r>
            <a:r>
              <a:rPr lang="en-US" sz="1800" dirty="0">
                <a:ea typeface="Calibri" panose="020F0502020204030204" pitchFamily="34" charset="0"/>
                <a:cs typeface="Times New Roman" panose="02020603050405020304" pitchFamily="18" charset="0"/>
              </a:rPr>
              <a:t>Ozturk R, Altundağ M. Wide Resection, Extracorporeal Radiotherapy, Ipsilateral Vascularized Fibula Transposition, and Internal Fixation in a Case of Tibia Diaphyseal Ewing's Sarcoma. Cureus. 2023 Jan 9;15(1):e33526. doi: 10.7759/cureus.33526. PMID: 36779099; PMCID: PMC9910223.</a:t>
            </a:r>
          </a:p>
          <a:p>
            <a:pPr algn="just"/>
            <a:r>
              <a:rPr lang="bs-Latn-BA" sz="1800" dirty="0">
                <a:ea typeface="Calibri" panose="020F0502020204030204" pitchFamily="34" charset="0"/>
                <a:cs typeface="Times New Roman" panose="02020603050405020304" pitchFamily="18" charset="0"/>
              </a:rPr>
              <a:t>2. </a:t>
            </a:r>
            <a:r>
              <a:rPr lang="en-US" sz="1800" dirty="0">
                <a:ea typeface="Calibri" panose="020F0502020204030204" pitchFamily="34" charset="0"/>
                <a:cs typeface="Times New Roman" panose="02020603050405020304" pitchFamily="18" charset="0"/>
              </a:rPr>
              <a:t>Locquet MA, Brahmi M, Blay JY, Dutour A. Radiotherapy in bone sarcoma: the quest for better treatment option. BMC Cancer. 2023 Aug 11;23(1):742. doi: 10.1186/s12885-023-11232-3. PMID: 37563551; PMCID: PMC10416357.</a:t>
            </a:r>
          </a:p>
          <a:p>
            <a:pPr algn="just"/>
            <a:r>
              <a:rPr lang="bs-Latn-BA" sz="1800" dirty="0">
                <a:ea typeface="Calibri" panose="020F0502020204030204" pitchFamily="34" charset="0"/>
                <a:cs typeface="Times New Roman" panose="02020603050405020304" pitchFamily="18" charset="0"/>
              </a:rPr>
              <a:t>3. </a:t>
            </a:r>
            <a:r>
              <a:rPr lang="en-US" sz="1800" dirty="0">
                <a:ea typeface="Calibri" panose="020F0502020204030204" pitchFamily="34" charset="0"/>
                <a:cs typeface="Times New Roman" panose="02020603050405020304" pitchFamily="18" charset="0"/>
              </a:rPr>
              <a:t>Laitinen MK, Parry MC, Morris GV, Jeys LM. Pelvic bone sarcomas, prognostic factors, and treatment: A narrative review of the literature. Scand J Surg. 2023 Sep;112(3):206-215. doi: 10.1177/14574969231181504. Epub 2023 Jul 12. PMID: 37438963.</a:t>
            </a:r>
          </a:p>
          <a:p>
            <a:pPr algn="just"/>
            <a:r>
              <a:rPr lang="bs-Latn-BA" sz="1800" dirty="0">
                <a:ea typeface="Calibri" panose="020F0502020204030204" pitchFamily="34" charset="0"/>
                <a:cs typeface="Times New Roman" panose="02020603050405020304" pitchFamily="18" charset="0"/>
              </a:rPr>
              <a:t>4. </a:t>
            </a:r>
            <a:r>
              <a:rPr lang="en-US" sz="1800" dirty="0">
                <a:ea typeface="Calibri" panose="020F0502020204030204" pitchFamily="34" charset="0"/>
                <a:cs typeface="Times New Roman" panose="02020603050405020304" pitchFamily="18" charset="0"/>
              </a:rPr>
              <a:t>Ram R, Bhardwaj P, Bhardwaj Y, Ghezta N, Bhatt R, Dhiman P. Primary Ewing</a:t>
            </a:r>
            <a:r>
              <a:rPr lang="en-US" sz="1800" baseline="30000" dirty="0">
                <a:ea typeface="Calibri" panose="020F0502020204030204" pitchFamily="34" charset="0"/>
                <a:cs typeface="Times New Roman" panose="02020603050405020304" pitchFamily="18" charset="0"/>
              </a:rPr>
              <a:t>'</a:t>
            </a:r>
            <a:r>
              <a:rPr lang="en-US" sz="1800" dirty="0">
                <a:ea typeface="Calibri" panose="020F0502020204030204" pitchFamily="34" charset="0"/>
                <a:cs typeface="Times New Roman" panose="02020603050405020304" pitchFamily="18" charset="0"/>
              </a:rPr>
              <a:t>s Sarcoma of Body of Mandible, Multimodal Treatment with Excellent Spontaneous Bone Regeneration: a Case Report. J Maxillofac Oral Surg. 2023 Sep;22(3):554-558.</a:t>
            </a:r>
          </a:p>
          <a:p>
            <a:pPr algn="just"/>
            <a:r>
              <a:rPr lang="en-US" sz="1800" dirty="0">
                <a:ea typeface="Calibri" panose="020F0502020204030204" pitchFamily="34" charset="0"/>
                <a:cs typeface="Times New Roman" panose="02020603050405020304" pitchFamily="18" charset="0"/>
              </a:rPr>
              <a:t>doi: 10.1007/s12663-021-01623-z. Epub 2021 Oct 11. PMID: 37534345; PMCID: PMC10390416</a:t>
            </a:r>
          </a:p>
          <a:p>
            <a:pPr algn="just"/>
            <a:r>
              <a:rPr lang="bs-Latn-BA" sz="1800" dirty="0">
                <a:ea typeface="Calibri" panose="020F0502020204030204" pitchFamily="34" charset="0"/>
                <a:cs typeface="Times New Roman" panose="02020603050405020304" pitchFamily="18" charset="0"/>
              </a:rPr>
              <a:t>5. </a:t>
            </a:r>
            <a:r>
              <a:rPr lang="en-US" sz="1800" dirty="0">
                <a:ea typeface="Calibri" panose="020F0502020204030204" pitchFamily="34" charset="0"/>
                <a:cs typeface="Times New Roman" panose="02020603050405020304" pitchFamily="18" charset="0"/>
              </a:rPr>
              <a:t>Polzer C, Dunst J. Dosiseskalation bei der Radiotherapie inoperabler Ewing-Tumoren [Radiotherapy dose escalation in the treatment of unresectable Ewing sarcoma]. Strahlenther Onkol. 2023 Feb;199(2):204-207. German. doi: 10.1007/s00066-023-02046-0. Epub 2023 Jan 17. PMID: 36650309; PMCID: PMC9877040. </a:t>
            </a:r>
          </a:p>
          <a:p>
            <a:pPr algn="just"/>
            <a:r>
              <a:rPr lang="bs-Latn-BA" sz="1800" dirty="0">
                <a:ea typeface="Calibri" panose="020F0502020204030204" pitchFamily="34" charset="0"/>
                <a:cs typeface="Times New Roman" panose="02020603050405020304" pitchFamily="18" charset="0"/>
              </a:rPr>
              <a:t>6.  </a:t>
            </a:r>
            <a:r>
              <a:rPr lang="en-US" sz="1800" dirty="0">
                <a:ea typeface="Calibri" panose="020F0502020204030204" pitchFamily="34" charset="0"/>
                <a:cs typeface="Times New Roman" panose="02020603050405020304" pitchFamily="18" charset="0"/>
              </a:rPr>
              <a:t>Agarwal S, Rathi AK, Singh K, Melgandi W, Ansari FA, Arora S. Extracorporeal irradiation in malignant bone tumors: Single institution experience and review of literature. J Cancer Res Ther. 2023 Apr;19(Supplement):S1-S5. doi: 10.4103/jcrt.jcrt_1316_21. PMID: 37147976. </a:t>
            </a:r>
          </a:p>
          <a:p>
            <a:pPr algn="just">
              <a:spcAft>
                <a:spcPts val="800"/>
              </a:spcAft>
            </a:pPr>
            <a:r>
              <a:rPr lang="bs-Latn-BA" sz="1800" dirty="0">
                <a:ea typeface="Calibri" panose="020F0502020204030204" pitchFamily="34" charset="0"/>
                <a:cs typeface="Times New Roman" panose="02020603050405020304" pitchFamily="18" charset="0"/>
              </a:rPr>
              <a:t>7. </a:t>
            </a:r>
            <a:r>
              <a:rPr lang="en-US" sz="1800" dirty="0">
                <a:ea typeface="Calibri" panose="020F0502020204030204" pitchFamily="34" charset="0"/>
                <a:cs typeface="Times New Roman" panose="02020603050405020304" pitchFamily="18" charset="0"/>
              </a:rPr>
              <a:t>Zarghooni K, Bratke G, Landgraf P, Simon T, Maintz D, Eysel P. The Diagnosis and Treatment of Osteosarcoma and Ewing's Sarcoma in Children and Adolescents. Dtsch Arztebl Int. 2023 Jun 16;120(24):405-412. doi: 10.3238/arztebl.m2023.0079. PMID: 37097079; PMCID: PMC10437036</a:t>
            </a:r>
            <a:r>
              <a:rPr lang="en-US" sz="1800" dirty="0">
                <a:latin typeface="Times New Roman" panose="02020603050405020304" pitchFamily="18"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53222" y="41211990"/>
            <a:ext cx="1272149" cy="1272149"/>
          </a:xfrm>
          <a:prstGeom prst="rect">
            <a:avLst/>
          </a:prstGeom>
          <a:effectLst>
            <a:glow rad="127000">
              <a:schemeClr val="bg1">
                <a:lumMod val="65000"/>
              </a:schemeClr>
            </a:glow>
            <a:outerShdw blurRad="50800" dist="50800" dir="5400000" algn="ctr" rotWithShape="0">
              <a:srgbClr val="000000"/>
            </a:outerShdw>
            <a:reflection blurRad="6350" stA="50000" endA="300" endPos="55500" dist="50800" dir="5400000" sy="-100000" algn="bl" rotWithShape="0"/>
          </a:effectLst>
        </p:spPr>
      </p:pic>
      <p:sp>
        <p:nvSpPr>
          <p:cNvPr id="16" name="TextBox 15"/>
          <p:cNvSpPr txBox="1"/>
          <p:nvPr/>
        </p:nvSpPr>
        <p:spPr>
          <a:xfrm>
            <a:off x="27048542" y="41008101"/>
            <a:ext cx="3942565" cy="1938992"/>
          </a:xfrm>
          <a:prstGeom prst="rect">
            <a:avLst/>
          </a:prstGeom>
          <a:noFill/>
        </p:spPr>
        <p:txBody>
          <a:bodyPr wrap="square" rtlCol="0">
            <a:spAutoFit/>
          </a:bodyPr>
          <a:lstStyle/>
          <a:p>
            <a:r>
              <a:rPr lang="en-US" sz="2400" dirty="0" smtClean="0"/>
              <a:t>Nikolina Vesi</a:t>
            </a:r>
            <a:r>
              <a:rPr lang="bs-Latn-BA" sz="2400" dirty="0" smtClean="0"/>
              <a:t>ć, </a:t>
            </a:r>
          </a:p>
          <a:p>
            <a:r>
              <a:rPr lang="bs-Latn-BA" sz="2400" dirty="0" smtClean="0"/>
              <a:t>Doctor of medicine</a:t>
            </a:r>
          </a:p>
          <a:p>
            <a:r>
              <a:rPr lang="bs-Latn-BA" sz="2400" dirty="0" smtClean="0"/>
              <a:t>Department of Radiation Oncology</a:t>
            </a:r>
          </a:p>
          <a:p>
            <a:pPr algn="just"/>
            <a:r>
              <a:rPr lang="bs-Latn-BA" sz="2400" dirty="0" smtClean="0"/>
              <a:t>nikolina.vesic@affidea.com</a:t>
            </a:r>
            <a:endParaRPr lang="en-US" sz="2400" dirty="0"/>
          </a:p>
        </p:txBody>
      </p:sp>
      <p:sp>
        <p:nvSpPr>
          <p:cNvPr id="17" name="TextBox 16"/>
          <p:cNvSpPr txBox="1"/>
          <p:nvPr/>
        </p:nvSpPr>
        <p:spPr>
          <a:xfrm>
            <a:off x="4278277" y="41211990"/>
            <a:ext cx="9407447" cy="461665"/>
          </a:xfrm>
          <a:prstGeom prst="rect">
            <a:avLst/>
          </a:prstGeom>
          <a:noFill/>
        </p:spPr>
        <p:txBody>
          <a:bodyPr wrap="none" rtlCol="0">
            <a:spAutoFit/>
          </a:bodyPr>
          <a:lstStyle/>
          <a:p>
            <a:pPr algn="ctr"/>
            <a:r>
              <a:rPr lang="en-US" sz="2400" b="1" dirty="0" smtClean="0"/>
              <a:t> </a:t>
            </a:r>
            <a:r>
              <a:rPr lang="bs-Latn-BA" sz="2400" b="1" dirty="0" smtClean="0"/>
              <a:t>Grafikon </a:t>
            </a:r>
            <a:r>
              <a:rPr lang="bs-Latn-BA" sz="2400" b="1" dirty="0"/>
              <a:t>1.</a:t>
            </a:r>
            <a:r>
              <a:rPr lang="bs-Latn-BA" sz="2400" dirty="0"/>
              <a:t> Ukupne isporučene i dnevne doze na svaku pojedinačnu regiju</a:t>
            </a:r>
            <a:endParaRPr lang="en-US" sz="2400" dirty="0"/>
          </a:p>
        </p:txBody>
      </p:sp>
      <p:sp>
        <p:nvSpPr>
          <p:cNvPr id="18" name="TextBox 17"/>
          <p:cNvSpPr txBox="1"/>
          <p:nvPr/>
        </p:nvSpPr>
        <p:spPr>
          <a:xfrm>
            <a:off x="19615356" y="17816052"/>
            <a:ext cx="8433176" cy="1560877"/>
          </a:xfrm>
          <a:prstGeom prst="rect">
            <a:avLst/>
          </a:prstGeom>
          <a:noFill/>
        </p:spPr>
        <p:txBody>
          <a:bodyPr wrap="square" rtlCol="0">
            <a:spAutoFit/>
          </a:bodyPr>
          <a:lstStyle/>
          <a:p>
            <a:r>
              <a:rPr lang="bs-Latn-BA" sz="2400" b="1" dirty="0"/>
              <a:t>Tabela 1. </a:t>
            </a:r>
            <a:r>
              <a:rPr lang="bs-Latn-BA" sz="2400" dirty="0"/>
              <a:t>Tehnike zračenja i dozna raspodjela tretiranih regija</a:t>
            </a:r>
            <a:endParaRPr lang="en-US" sz="2400" dirty="0"/>
          </a:p>
          <a:p>
            <a:endParaRPr lang="en-US" dirty="0"/>
          </a:p>
        </p:txBody>
      </p:sp>
    </p:spTree>
    <p:extLst>
      <p:ext uri="{BB962C8B-B14F-4D97-AF65-F5344CB8AC3E}">
        <p14:creationId xmlns:p14="http://schemas.microsoft.com/office/powerpoint/2010/main" val="303815666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122</TotalTime>
  <Words>996</Words>
  <Application>Microsoft Office PowerPoint</Application>
  <PresentationFormat>Custom</PresentationFormat>
  <Paragraphs>74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  Značaj radioterapije u liječenju metastatskih formi Juingovog sarkoma N. Vesić1 1Centar za radioterapiju Banja Luka IMC Affidea Bosnia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Značaj radioterapije u liječenju metastatskih fomi Juingovog sarkoma N. Vesić IMC Banja Luka</dc:title>
  <dc:creator>Nikolina</dc:creator>
  <cp:lastModifiedBy>Nikolina</cp:lastModifiedBy>
  <cp:revision>15</cp:revision>
  <dcterms:created xsi:type="dcterms:W3CDTF">2023-10-15T17:11:54Z</dcterms:created>
  <dcterms:modified xsi:type="dcterms:W3CDTF">2023-10-17T16:15:27Z</dcterms:modified>
</cp:coreProperties>
</file>